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413" r:id="rId2"/>
    <p:sldId id="345" r:id="rId3"/>
    <p:sldId id="346" r:id="rId4"/>
    <p:sldId id="347" r:id="rId5"/>
    <p:sldId id="349" r:id="rId6"/>
    <p:sldId id="350" r:id="rId7"/>
    <p:sldId id="351" r:id="rId8"/>
    <p:sldId id="352" r:id="rId9"/>
    <p:sldId id="414" r:id="rId10"/>
    <p:sldId id="354" r:id="rId11"/>
    <p:sldId id="355" r:id="rId12"/>
    <p:sldId id="356" r:id="rId13"/>
    <p:sldId id="357" r:id="rId14"/>
    <p:sldId id="358" r:id="rId15"/>
    <p:sldId id="359" r:id="rId16"/>
    <p:sldId id="363" r:id="rId17"/>
    <p:sldId id="415" r:id="rId18"/>
    <p:sldId id="365" r:id="rId19"/>
    <p:sldId id="366" r:id="rId20"/>
    <p:sldId id="367" r:id="rId21"/>
    <p:sldId id="368" r:id="rId22"/>
    <p:sldId id="360" r:id="rId23"/>
    <p:sldId id="362" r:id="rId24"/>
    <p:sldId id="393" r:id="rId25"/>
    <p:sldId id="448" r:id="rId26"/>
    <p:sldId id="449" r:id="rId27"/>
    <p:sldId id="450" r:id="rId28"/>
    <p:sldId id="370" r:id="rId29"/>
    <p:sldId id="303" r:id="rId30"/>
    <p:sldId id="304" r:id="rId31"/>
    <p:sldId id="305" r:id="rId32"/>
    <p:sldId id="306" r:id="rId33"/>
    <p:sldId id="307" r:id="rId34"/>
    <p:sldId id="371" r:id="rId35"/>
    <p:sldId id="312" r:id="rId36"/>
    <p:sldId id="313" r:id="rId37"/>
    <p:sldId id="315" r:id="rId38"/>
    <p:sldId id="395" r:id="rId39"/>
    <p:sldId id="396" r:id="rId40"/>
    <p:sldId id="426" r:id="rId41"/>
    <p:sldId id="397" r:id="rId42"/>
    <p:sldId id="416" r:id="rId43"/>
    <p:sldId id="399" r:id="rId44"/>
    <p:sldId id="433" r:id="rId45"/>
    <p:sldId id="434" r:id="rId46"/>
    <p:sldId id="435" r:id="rId47"/>
    <p:sldId id="430" r:id="rId48"/>
    <p:sldId id="432" r:id="rId49"/>
    <p:sldId id="400" r:id="rId50"/>
    <p:sldId id="437" r:id="rId51"/>
    <p:sldId id="443" r:id="rId52"/>
    <p:sldId id="439" r:id="rId53"/>
    <p:sldId id="445" r:id="rId54"/>
    <p:sldId id="441" r:id="rId55"/>
    <p:sldId id="440" r:id="rId56"/>
    <p:sldId id="442" r:id="rId57"/>
    <p:sldId id="444" r:id="rId58"/>
    <p:sldId id="451" r:id="rId59"/>
    <p:sldId id="401" r:id="rId60"/>
    <p:sldId id="446" r:id="rId61"/>
    <p:sldId id="316" r:id="rId62"/>
    <p:sldId id="447" r:id="rId63"/>
    <p:sldId id="317" r:id="rId64"/>
    <p:sldId id="318" r:id="rId65"/>
    <p:sldId id="319" r:id="rId66"/>
    <p:sldId id="320" r:id="rId67"/>
    <p:sldId id="321" r:id="rId68"/>
    <p:sldId id="419" r:id="rId69"/>
    <p:sldId id="402" r:id="rId70"/>
    <p:sldId id="322" r:id="rId71"/>
    <p:sldId id="323" r:id="rId72"/>
    <p:sldId id="403" r:id="rId73"/>
    <p:sldId id="324" r:id="rId74"/>
    <p:sldId id="404" r:id="rId75"/>
    <p:sldId id="423" r:id="rId76"/>
    <p:sldId id="325" r:id="rId77"/>
    <p:sldId id="425" r:id="rId78"/>
    <p:sldId id="405" r:id="rId79"/>
    <p:sldId id="408" r:id="rId80"/>
    <p:sldId id="409" r:id="rId81"/>
    <p:sldId id="410" r:id="rId82"/>
    <p:sldId id="411" r:id="rId83"/>
    <p:sldId id="412" r:id="rId84"/>
    <p:sldId id="329" r:id="rId85"/>
    <p:sldId id="380" r:id="rId86"/>
    <p:sldId id="387" r:id="rId87"/>
    <p:sldId id="388" r:id="rId88"/>
    <p:sldId id="389" r:id="rId89"/>
    <p:sldId id="392" r:id="rId9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3786" autoAdjust="0"/>
  </p:normalViewPr>
  <p:slideViewPr>
    <p:cSldViewPr>
      <p:cViewPr varScale="1">
        <p:scale>
          <a:sx n="87" d="100"/>
          <a:sy n="87" d="100"/>
        </p:scale>
        <p:origin x="-1062" y="-7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25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0E2FAD-2813-40AA-9032-0A9309E7E6FE}" type="datetimeFigureOut">
              <a:rPr lang="zh-CN" altLang="en-US" smtClean="0"/>
              <a:pPr/>
              <a:t>2021/9/9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31BB5D-D944-4840-A254-63CC602157F3}" type="slidenum">
              <a:rPr lang="zh-CN" altLang="en-US" smtClean="0"/>
              <a:pPr/>
              <a:t>‹#›</a:t>
            </a:fld>
            <a:endParaRPr lang="zh-CN" altLang="en-US"/>
          </a:p>
        </p:txBody>
      </p:sp>
    </p:spTree>
    <p:extLst>
      <p:ext uri="{BB962C8B-B14F-4D97-AF65-F5344CB8AC3E}">
        <p14:creationId xmlns:p14="http://schemas.microsoft.com/office/powerpoint/2010/main" val="1174042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ChangeArrowheads="1" noTextEdit="1"/>
          </p:cNvSpPr>
          <p:nvPr>
            <p:ph type="sldImg"/>
          </p:nvPr>
        </p:nvSpPr>
        <p:spPr>
          <a:ln cap="flat">
            <a:headEnd type="none" w="med" len="med"/>
            <a:tailEnd type="none" w="med" len="med"/>
          </a:ln>
        </p:spPr>
      </p:sp>
      <p:sp>
        <p:nvSpPr>
          <p:cNvPr id="98307" name="备注占位符 2"/>
          <p:cNvSpPr>
            <a:spLocks noGrp="1" noChangeArrowheads="1"/>
          </p:cNvSpPr>
          <p:nvPr>
            <p:ph type="body" idx="1"/>
          </p:nvPr>
        </p:nvSpPr>
        <p:spPr>
          <a:ln/>
        </p:spPr>
        <p:txBody>
          <a:bodyPr/>
          <a:lstStyle/>
          <a:p>
            <a:pPr defTabSz="914400">
              <a:spcBef>
                <a:spcPct val="0"/>
              </a:spcBef>
            </a:pPr>
            <a:r>
              <a:rPr lang="zh-CN" altLang="en-US">
                <a:solidFill>
                  <a:srgbClr val="4512FE"/>
                </a:solidFill>
                <a:ea typeface="黑体" pitchFamily="49" charset="-122"/>
              </a:rPr>
              <a:t>海洋中的海水，常年比较稳定地沿着一定方向做大规模的流动，叫做洋流</a:t>
            </a:r>
          </a:p>
          <a:p>
            <a:pPr defTabSz="914400">
              <a:spcBef>
                <a:spcPct val="0"/>
              </a:spcBef>
            </a:pPr>
            <a:endParaRPr lang="zh-CN" altLang="en-US">
              <a:solidFill>
                <a:srgbClr val="000000"/>
              </a:solidFill>
              <a:ea typeface="微软雅黑" pitchFamily="34" charset="-122"/>
            </a:endParaRPr>
          </a:p>
        </p:txBody>
      </p:sp>
      <p:sp>
        <p:nvSpPr>
          <p:cNvPr id="98308" name="灯片编号占位符 3"/>
          <p:cNvSpPr>
            <a:spLocks noGrp="1" noChangeArrowheads="1"/>
          </p:cNvSpPr>
          <p:nvPr/>
        </p:nvSpPr>
        <p:spPr bwMode="auto">
          <a:xfrm>
            <a:off x="3884613" y="8685213"/>
            <a:ext cx="2971800" cy="457200"/>
          </a:xfrm>
          <a:prstGeom prst="rect">
            <a:avLst/>
          </a:prstGeom>
          <a:noFill/>
          <a:ln w="9525" algn="ctr">
            <a:noFill/>
            <a:miter lim="800000"/>
            <a:headEnd/>
            <a:tailEnd/>
          </a:ln>
        </p:spPr>
        <p:txBody>
          <a:bodyPr anchor="b"/>
          <a:lstStyle/>
          <a:p>
            <a:pPr algn="r"/>
            <a:fld id="{A53BF5C9-0CD0-4171-B8FF-79FAE4CC3566}" type="slidenum">
              <a:rPr lang="zh-CN" altLang="en-US" sz="1200"/>
              <a:pPr algn="r"/>
              <a:t>3</a:t>
            </a:fld>
            <a:endParaRPr lang="en-US" altLang="zh-CN"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cap="flat">
            <a:headEnd type="none" w="med" len="med"/>
            <a:tailEnd type="none" w="med" len="med"/>
          </a:ln>
        </p:spPr>
      </p:sp>
      <p:sp>
        <p:nvSpPr>
          <p:cNvPr id="115715" name="Rectangle 3"/>
          <p:cNvSpPr>
            <a:spLocks noGrp="1" noChangeArrowheads="1"/>
          </p:cNvSpPr>
          <p:nvPr>
            <p:ph type="body" idx="1"/>
          </p:nvPr>
        </p:nvSpPr>
        <p:spPr>
          <a:ln/>
        </p:spPr>
        <p:txBody>
          <a:bodyPr/>
          <a:lstStyle/>
          <a:p>
            <a:pPr algn="just" defTabSz="914400">
              <a:spcBef>
                <a:spcPct val="10000"/>
              </a:spcBef>
            </a:pPr>
            <a:r>
              <a:rPr lang="zh-CN" altLang="en-US" b="1">
                <a:solidFill>
                  <a:srgbClr val="000000"/>
                </a:solidFill>
                <a:ea typeface="微软雅黑" pitchFamily="34" charset="-122"/>
              </a:rPr>
              <a:t>盛行风是洋流形成的主要动力，洋流的流向除受大气运动影响外，还会受到陆地形状和地转偏向力的影响。</a:t>
            </a:r>
          </a:p>
          <a:p>
            <a:pPr defTabSz="914400">
              <a:spcBef>
                <a:spcPct val="0"/>
              </a:spcBef>
            </a:pPr>
            <a:endParaRPr lang="zh-CN" altLang="en-US">
              <a:solidFill>
                <a:srgbClr val="000000"/>
              </a:solidFill>
              <a:ea typeface="微软雅黑"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831BB5D-D944-4840-A254-63CC602157F3}" type="slidenum">
              <a:rPr lang="zh-CN" altLang="en-US" smtClean="0"/>
              <a:pPr/>
              <a:t>52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cap="flat">
            <a:headEnd type="none" w="med" len="med"/>
            <a:tailEnd type="none" w="med" len="med"/>
          </a:ln>
        </p:spPr>
      </p:sp>
      <p:sp>
        <p:nvSpPr>
          <p:cNvPr id="102403" name="Rectangle 3"/>
          <p:cNvSpPr>
            <a:spLocks noGrp="1"/>
          </p:cNvSpPr>
          <p:nvPr>
            <p:ph type="body" idx="4294967295"/>
          </p:nvPr>
        </p:nvSpPr>
        <p:spPr>
          <a:noFill/>
          <a:ln cap="flat">
            <a:headEnd type="none" w="med" len="med"/>
            <a:tailEnd type="none" w="med" len="med"/>
          </a:ln>
        </p:spPr>
        <p:txBody>
          <a:bodyPr>
            <a:noAutofit/>
          </a:bodyPr>
          <a:lstStyle/>
          <a:p>
            <a:pPr defTabSz="914400">
              <a:spcBef>
                <a:spcPct val="0"/>
              </a:spcBef>
            </a:pPr>
            <a:r>
              <a:rPr lang="zh-CN" altLang="en-US" b="1">
                <a:solidFill>
                  <a:srgbClr val="000000"/>
                </a:solidFill>
                <a:ea typeface="微软雅黑" pitchFamily="34" charset="-122"/>
              </a:rPr>
              <a:t>潮汐是沿海地区的一种自然现象，是指海水在天体（主要是月球和太阳）引潮力作用下所产生的周期性运动，古代称白天的河海涌水为“潮”，晚上的称为“汐”，合称为“潮汐”。习惯上把海面垂直方向涨落称为潮汐，而海水在水平方向的流动称为潮流。</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ChangeArrowheads="1" noTextEdit="1"/>
          </p:cNvSpPr>
          <p:nvPr>
            <p:ph type="sldImg"/>
          </p:nvPr>
        </p:nvSpPr>
        <p:spPr>
          <a:ln cap="flat">
            <a:headEnd type="none" w="med" len="med"/>
            <a:tailEnd type="none" w="med" len="med"/>
          </a:ln>
        </p:spPr>
      </p:sp>
      <p:sp>
        <p:nvSpPr>
          <p:cNvPr id="105475" name="备注占位符 2"/>
          <p:cNvSpPr>
            <a:spLocks noGrp="1" noChangeArrowheads="1"/>
          </p:cNvSpPr>
          <p:nvPr>
            <p:ph type="body" idx="1"/>
          </p:nvPr>
        </p:nvSpPr>
        <p:spPr>
          <a:ln/>
        </p:spPr>
        <p:txBody>
          <a:bodyPr/>
          <a:lstStyle/>
          <a:p>
            <a:pPr defTabSz="914400">
              <a:spcBef>
                <a:spcPct val="0"/>
              </a:spcBef>
            </a:pPr>
            <a:r>
              <a:rPr lang="zh-CN">
                <a:solidFill>
                  <a:srgbClr val="000000"/>
                </a:solidFill>
                <a:ea typeface="微软雅黑" pitchFamily="34" charset="-122"/>
              </a:rPr>
              <a:t>（</a:t>
            </a:r>
            <a:r>
              <a:rPr lang="zh-CN" altLang="zh-CN">
                <a:solidFill>
                  <a:srgbClr val="000000"/>
                </a:solidFill>
                <a:ea typeface="微软雅黑" pitchFamily="34" charset="-122"/>
              </a:rPr>
              <a:t>1</a:t>
            </a:r>
            <a:r>
              <a:rPr lang="zh-CN">
                <a:solidFill>
                  <a:srgbClr val="000000"/>
                </a:solidFill>
                <a:ea typeface="微软雅黑" pitchFamily="34" charset="-122"/>
              </a:rPr>
              <a:t>）海岸线曲折、漫长（</a:t>
            </a:r>
            <a:r>
              <a:rPr lang="zh-CN" altLang="zh-CN">
                <a:solidFill>
                  <a:srgbClr val="000000"/>
                </a:solidFill>
                <a:ea typeface="微软雅黑" pitchFamily="34" charset="-122"/>
              </a:rPr>
              <a:t>3</a:t>
            </a:r>
            <a:r>
              <a:rPr lang="zh-CN">
                <a:solidFill>
                  <a:srgbClr val="000000"/>
                </a:solidFill>
                <a:ea typeface="微软雅黑" pitchFamily="34" charset="-122"/>
              </a:rPr>
              <a:t>分）；多半岛、岛屿、港湾（</a:t>
            </a:r>
            <a:r>
              <a:rPr lang="zh-CN" altLang="zh-CN">
                <a:solidFill>
                  <a:srgbClr val="000000"/>
                </a:solidFill>
                <a:ea typeface="微软雅黑" pitchFamily="34" charset="-122"/>
              </a:rPr>
              <a:t>3</a:t>
            </a:r>
            <a:r>
              <a:rPr lang="zh-CN">
                <a:solidFill>
                  <a:srgbClr val="000000"/>
                </a:solidFill>
                <a:ea typeface="微软雅黑" pitchFamily="34" charset="-122"/>
              </a:rPr>
              <a:t>分）。 气温年较差、日较差变小（</a:t>
            </a:r>
            <a:r>
              <a:rPr lang="zh-CN" altLang="zh-CN">
                <a:solidFill>
                  <a:srgbClr val="000000"/>
                </a:solidFill>
                <a:ea typeface="微软雅黑" pitchFamily="34" charset="-122"/>
              </a:rPr>
              <a:t>3</a:t>
            </a:r>
            <a:r>
              <a:rPr lang="zh-CN">
                <a:solidFill>
                  <a:srgbClr val="000000"/>
                </a:solidFill>
                <a:ea typeface="微软雅黑" pitchFamily="34" charset="-122"/>
              </a:rPr>
              <a:t>分）；最高气温和最低气温出现的时间推迟（</a:t>
            </a:r>
            <a:r>
              <a:rPr lang="zh-CN" altLang="zh-CN">
                <a:solidFill>
                  <a:srgbClr val="000000"/>
                </a:solidFill>
                <a:ea typeface="微软雅黑" pitchFamily="34" charset="-122"/>
              </a:rPr>
              <a:t>3</a:t>
            </a:r>
            <a:r>
              <a:rPr lang="zh-CN">
                <a:solidFill>
                  <a:srgbClr val="000000"/>
                </a:solidFill>
                <a:ea typeface="微软雅黑" pitchFamily="34" charset="-122"/>
              </a:rPr>
              <a:t>分）。 </a:t>
            </a:r>
          </a:p>
          <a:p>
            <a:pPr defTabSz="914400">
              <a:spcBef>
                <a:spcPct val="0"/>
              </a:spcBef>
            </a:pPr>
            <a:endParaRPr lang="zh-CN" altLang="zh-CN">
              <a:solidFill>
                <a:srgbClr val="000000"/>
              </a:solidFill>
              <a:ea typeface="微软雅黑" pitchFamily="34" charset="-122"/>
            </a:endParaRPr>
          </a:p>
        </p:txBody>
      </p:sp>
      <p:sp>
        <p:nvSpPr>
          <p:cNvPr id="105476" name="灯片编号占位符 3"/>
          <p:cNvSpPr>
            <a:spLocks noGrp="1" noChangeArrowheads="1"/>
          </p:cNvSpPr>
          <p:nvPr>
            <p:ph type="sldNum" sz="quarter" idx="4"/>
          </p:nvPr>
        </p:nvSpPr>
        <p:spPr>
          <a:ln>
            <a:miter lim="800000"/>
            <a:headEnd/>
            <a:tailEnd/>
          </a:ln>
        </p:spPr>
        <p:txBody>
          <a:bodyPr/>
          <a:lstStyle/>
          <a:p>
            <a:fld id="{C14F9730-59E6-4AE9-B5FD-FD144DED319E}" type="slidenum">
              <a:rPr lang="zh-CN" altLang="en-US"/>
              <a:pPr/>
              <a:t>5</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cap="flat">
            <a:headEnd type="none" w="med" len="med"/>
            <a:tailEnd type="none" w="med" len="med"/>
          </a:ln>
        </p:spPr>
      </p:sp>
      <p:sp>
        <p:nvSpPr>
          <p:cNvPr id="106499" name="Rectangle 3"/>
          <p:cNvSpPr>
            <a:spLocks noGrp="1" noChangeArrowheads="1"/>
          </p:cNvSpPr>
          <p:nvPr>
            <p:ph type="body" idx="1"/>
          </p:nvPr>
        </p:nvSpPr>
        <p:spPr>
          <a:ln/>
        </p:spPr>
        <p:txBody>
          <a:bodyPr/>
          <a:lstStyle/>
          <a:p>
            <a:pPr defTabSz="914400">
              <a:spcBef>
                <a:spcPct val="0"/>
              </a:spcBef>
            </a:pPr>
            <a:r>
              <a:rPr lang="zh-CN" altLang="en-US" b="1">
                <a:solidFill>
                  <a:srgbClr val="0000FF"/>
                </a:solidFill>
                <a:ea typeface="微软雅黑" pitchFamily="34" charset="-122"/>
              </a:rPr>
              <a:t>有关寒流、暖流常见的理解误区</a:t>
            </a:r>
          </a:p>
          <a:p>
            <a:pPr lvl="2" defTabSz="914400">
              <a:spcBef>
                <a:spcPct val="0"/>
              </a:spcBef>
            </a:pPr>
            <a:r>
              <a:rPr lang="zh-CN" altLang="en-US" b="1">
                <a:solidFill>
                  <a:srgbClr val="000000"/>
                </a:solidFill>
                <a:ea typeface="微软雅黑" pitchFamily="34" charset="-122"/>
              </a:rPr>
              <a:t>判定：</a:t>
            </a:r>
          </a:p>
          <a:p>
            <a:pPr lvl="2" defTabSz="914400">
              <a:spcBef>
                <a:spcPct val="0"/>
              </a:spcBef>
            </a:pPr>
            <a:r>
              <a:rPr lang="en-US" altLang="zh-CN" b="1">
                <a:solidFill>
                  <a:srgbClr val="000000"/>
                </a:solidFill>
                <a:ea typeface="微软雅黑" pitchFamily="34" charset="-122"/>
              </a:rPr>
              <a:t>1.</a:t>
            </a:r>
            <a:r>
              <a:rPr lang="zh-CN" altLang="en-US" b="1">
                <a:solidFill>
                  <a:srgbClr val="000000"/>
                </a:solidFill>
                <a:ea typeface="微软雅黑" pitchFamily="34" charset="-122"/>
              </a:rPr>
              <a:t>暖流的水温比寒流的水温高</a:t>
            </a:r>
          </a:p>
          <a:p>
            <a:pPr lvl="2" defTabSz="914400">
              <a:spcBef>
                <a:spcPct val="0"/>
              </a:spcBef>
            </a:pPr>
            <a:r>
              <a:rPr lang="en-US" altLang="zh-CN" b="1">
                <a:solidFill>
                  <a:srgbClr val="000000"/>
                </a:solidFill>
                <a:ea typeface="微软雅黑" pitchFamily="34" charset="-122"/>
              </a:rPr>
              <a:t>2.</a:t>
            </a:r>
            <a:r>
              <a:rPr lang="zh-CN" altLang="en-US" b="1">
                <a:solidFill>
                  <a:srgbClr val="000000"/>
                </a:solidFill>
                <a:ea typeface="微软雅黑" pitchFamily="34" charset="-122"/>
              </a:rPr>
              <a:t>由较低纬度流向较高纬度的洋流一定是暖流</a:t>
            </a:r>
          </a:p>
          <a:p>
            <a:pPr defTabSz="914400">
              <a:spcBef>
                <a:spcPct val="0"/>
              </a:spcBef>
            </a:pPr>
            <a:endParaRPr lang="zh-CN" altLang="en-US">
              <a:solidFill>
                <a:srgbClr val="000000"/>
              </a:solidFill>
              <a:ea typeface="微软雅黑"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cap="flat">
            <a:headEnd type="none" w="med" len="med"/>
            <a:tailEnd type="none" w="med" len="med"/>
          </a:ln>
        </p:spPr>
      </p:sp>
      <p:sp>
        <p:nvSpPr>
          <p:cNvPr id="108547" name="Rectangle 3"/>
          <p:cNvSpPr>
            <a:spLocks noGrp="1"/>
          </p:cNvSpPr>
          <p:nvPr>
            <p:ph type="body" idx="4294967295"/>
          </p:nvPr>
        </p:nvSpPr>
        <p:spPr>
          <a:noFill/>
          <a:ln cap="flat">
            <a:headEnd type="none" w="med" len="med"/>
            <a:tailEnd type="none" w="med" len="med"/>
          </a:ln>
        </p:spPr>
        <p:txBody>
          <a:bodyPr>
            <a:noAutofit/>
          </a:bodyPr>
          <a:lstStyle/>
          <a:p>
            <a:pPr defTabSz="914400">
              <a:spcBef>
                <a:spcPct val="0"/>
              </a:spcBef>
            </a:pPr>
            <a:r>
              <a:rPr lang="zh-CN" altLang="en-US" b="1" dirty="0">
                <a:solidFill>
                  <a:srgbClr val="000000"/>
                </a:solidFill>
                <a:ea typeface="微软雅黑" pitchFamily="34" charset="-122"/>
              </a:rPr>
              <a:t>②一地海水减少，由相邻海区的海水来补充，形成补偿流。</a:t>
            </a:r>
          </a:p>
          <a:p>
            <a:pPr defTabSz="914400">
              <a:spcBef>
                <a:spcPct val="0"/>
              </a:spcBef>
            </a:pPr>
            <a:r>
              <a:rPr lang="zh-CN" altLang="en-US" b="1" dirty="0">
                <a:solidFill>
                  <a:srgbClr val="000000"/>
                </a:solidFill>
                <a:ea typeface="微软雅黑" pitchFamily="34" charset="-122"/>
              </a:rPr>
              <a:t>③密度流典例</a:t>
            </a:r>
            <a:r>
              <a:rPr lang="en-US" altLang="zh-CN" b="1" dirty="0">
                <a:solidFill>
                  <a:srgbClr val="000000"/>
                </a:solidFill>
                <a:ea typeface="微软雅黑" pitchFamily="34" charset="-122"/>
              </a:rPr>
              <a:t>——</a:t>
            </a:r>
            <a:r>
              <a:rPr lang="zh-CN" altLang="en-US" b="1" dirty="0">
                <a:solidFill>
                  <a:srgbClr val="000000"/>
                </a:solidFill>
                <a:ea typeface="微软雅黑" pitchFamily="34" charset="-122"/>
              </a:rPr>
              <a:t>直布罗陀海峡；表层大西洋（盐度低水面高）→地中海（盐度高水面低）</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cap="flat">
            <a:headEnd type="none" w="med" len="med"/>
            <a:tailEnd type="none" w="med" len="med"/>
          </a:ln>
        </p:spPr>
      </p:sp>
      <p:sp>
        <p:nvSpPr>
          <p:cNvPr id="111619" name="Rectangle 3"/>
          <p:cNvSpPr>
            <a:spLocks noGrp="1" noChangeArrowheads="1"/>
          </p:cNvSpPr>
          <p:nvPr>
            <p:ph type="body" idx="1"/>
          </p:nvPr>
        </p:nvSpPr>
        <p:spPr>
          <a:ln/>
        </p:spPr>
        <p:txBody>
          <a:bodyPr/>
          <a:lstStyle/>
          <a:p>
            <a:pPr defTabSz="914400">
              <a:spcBef>
                <a:spcPct val="0"/>
              </a:spcBef>
            </a:pPr>
            <a:r>
              <a:rPr lang="zh-CN" altLang="en-US" b="1">
                <a:solidFill>
                  <a:srgbClr val="0D0D0D"/>
                </a:solidFill>
                <a:ea typeface="微软雅黑" pitchFamily="34" charset="-122"/>
              </a:rPr>
              <a:t>总结：</a:t>
            </a:r>
            <a:endParaRPr lang="en-US" altLang="zh-CN" b="1">
              <a:solidFill>
                <a:srgbClr val="0D0D0D"/>
              </a:solidFill>
              <a:ea typeface="微软雅黑" pitchFamily="34" charset="-122"/>
            </a:endParaRPr>
          </a:p>
          <a:p>
            <a:pPr defTabSz="914400">
              <a:spcBef>
                <a:spcPct val="0"/>
              </a:spcBef>
            </a:pPr>
            <a:r>
              <a:rPr lang="zh-CN" altLang="en-US" b="1">
                <a:solidFill>
                  <a:srgbClr val="0D0D0D"/>
                </a:solidFill>
                <a:ea typeface="微软雅黑" pitchFamily="34" charset="-122"/>
              </a:rPr>
              <a:t>信风带里的</a:t>
            </a:r>
            <a:r>
              <a:rPr lang="zh-CN" altLang="en-US" b="1">
                <a:solidFill>
                  <a:srgbClr val="4512FE"/>
                </a:solidFill>
                <a:ea typeface="微软雅黑" pitchFamily="34" charset="-122"/>
              </a:rPr>
              <a:t>北、南赤道暖流。</a:t>
            </a:r>
            <a:endParaRPr lang="en-US" altLang="zh-CN" b="1">
              <a:solidFill>
                <a:srgbClr val="4512FE"/>
              </a:solidFill>
              <a:ea typeface="微软雅黑" pitchFamily="34" charset="-122"/>
            </a:endParaRPr>
          </a:p>
          <a:p>
            <a:pPr defTabSz="914400">
              <a:spcBef>
                <a:spcPct val="0"/>
              </a:spcBef>
            </a:pPr>
            <a:r>
              <a:rPr lang="zh-CN" altLang="en-US" b="1">
                <a:solidFill>
                  <a:srgbClr val="0D0D0D"/>
                </a:solidFill>
                <a:ea typeface="微软雅黑" pitchFamily="34" charset="-122"/>
              </a:rPr>
              <a:t>西风带里的</a:t>
            </a:r>
            <a:r>
              <a:rPr lang="zh-CN" altLang="en-US" b="1">
                <a:solidFill>
                  <a:srgbClr val="4512FE"/>
                </a:solidFill>
                <a:ea typeface="微软雅黑" pitchFamily="34" charset="-122"/>
              </a:rPr>
              <a:t>西风漂流</a:t>
            </a:r>
            <a:r>
              <a:rPr lang="zh-CN" altLang="en-US" b="1">
                <a:solidFill>
                  <a:srgbClr val="0D0D0D"/>
                </a:solidFill>
                <a:ea typeface="微软雅黑" pitchFamily="34" charset="-122"/>
              </a:rPr>
              <a:t>，在北半球被陆地分开分别叫北</a:t>
            </a:r>
            <a:r>
              <a:rPr lang="zh-CN" altLang="en-US" b="1">
                <a:solidFill>
                  <a:srgbClr val="4512FE"/>
                </a:solidFill>
                <a:ea typeface="微软雅黑" pitchFamily="34" charset="-122"/>
              </a:rPr>
              <a:t>大西洋暖流和北太平洋暖流</a:t>
            </a:r>
            <a:r>
              <a:rPr lang="zh-CN" altLang="en-US" b="1">
                <a:solidFill>
                  <a:srgbClr val="0D0D0D"/>
                </a:solidFill>
                <a:ea typeface="微软雅黑" pitchFamily="34" charset="-122"/>
              </a:rPr>
              <a:t>，在南半球则环绕南极洲一圈，连接三大洋（印度洋、太平洋、大西洋），</a:t>
            </a:r>
            <a:r>
              <a:rPr lang="zh-CN" altLang="en-US" b="1">
                <a:solidFill>
                  <a:srgbClr val="4512FE"/>
                </a:solidFill>
                <a:ea typeface="微软雅黑" pitchFamily="34" charset="-122"/>
              </a:rPr>
              <a:t>南半球西风漂流是寒流。</a:t>
            </a:r>
            <a:endParaRPr lang="en-US" altLang="zh-CN" b="1">
              <a:solidFill>
                <a:srgbClr val="4512FE"/>
              </a:solidFill>
              <a:ea typeface="微软雅黑" pitchFamily="34" charset="-122"/>
            </a:endParaRPr>
          </a:p>
          <a:p>
            <a:pPr defTabSz="914400">
              <a:spcBef>
                <a:spcPct val="0"/>
              </a:spcBef>
            </a:pPr>
            <a:r>
              <a:rPr lang="zh-CN" altLang="en-US" b="1">
                <a:solidFill>
                  <a:srgbClr val="0D0D0D"/>
                </a:solidFill>
                <a:ea typeface="微软雅黑" pitchFamily="34" charset="-122"/>
              </a:rPr>
              <a:t>北印度洋季风洋流（冬季东北风吹逆时针流动，夏季西南风吹顺时针流动。）</a:t>
            </a:r>
          </a:p>
          <a:p>
            <a:pPr defTabSz="914400">
              <a:spcBef>
                <a:spcPct val="0"/>
              </a:spcBef>
            </a:pPr>
            <a:endParaRPr lang="zh-CN" altLang="en-US">
              <a:solidFill>
                <a:srgbClr val="000000"/>
              </a:solidFill>
              <a:ea typeface="微软雅黑"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cap="flat">
            <a:headEnd type="none" w="med" len="med"/>
            <a:tailEnd type="none" w="med" len="med"/>
          </a:ln>
        </p:spPr>
      </p:sp>
      <p:sp>
        <p:nvSpPr>
          <p:cNvPr id="113667" name="Rectangle 3"/>
          <p:cNvSpPr>
            <a:spLocks noGrp="1" noChangeArrowheads="1"/>
          </p:cNvSpPr>
          <p:nvPr>
            <p:ph type="body" idx="1"/>
          </p:nvPr>
        </p:nvSpPr>
        <p:spPr>
          <a:ln/>
        </p:spPr>
        <p:txBody>
          <a:bodyPr/>
          <a:lstStyle/>
          <a:p>
            <a:pPr defTabSz="914400">
              <a:spcBef>
                <a:spcPct val="0"/>
              </a:spcBef>
            </a:pPr>
            <a:r>
              <a:rPr lang="zh-CN" altLang="en-US" b="1">
                <a:solidFill>
                  <a:srgbClr val="000000"/>
                </a:solidFill>
                <a:ea typeface="微软雅黑" pitchFamily="34" charset="-122"/>
              </a:rPr>
              <a:t>秘鲁渔场（秘鲁国家西侧太 平洋上）的形成就是上升补偿流使冷海水上泛，将深处的磷酸盐、硅酸盐带到表层，给浮游生物提 供了丰富的养料，浮游生物又是鱼类的饵料</a:t>
            </a:r>
          </a:p>
          <a:p>
            <a:pPr defTabSz="914400">
              <a:spcBef>
                <a:spcPct val="0"/>
              </a:spcBef>
            </a:pPr>
            <a:endParaRPr lang="zh-CN" altLang="en-US">
              <a:solidFill>
                <a:srgbClr val="000000"/>
              </a:solidFill>
              <a:ea typeface="微软雅黑"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ChangeArrowheads="1" noTextEdit="1"/>
          </p:cNvSpPr>
          <p:nvPr>
            <p:ph type="sldImg"/>
          </p:nvPr>
        </p:nvSpPr>
        <p:spPr>
          <a:ln cap="flat">
            <a:headEnd type="none" w="med" len="med"/>
            <a:tailEnd type="none" w="med" len="med"/>
          </a:ln>
        </p:spPr>
      </p:sp>
      <p:sp>
        <p:nvSpPr>
          <p:cNvPr id="112643" name="备注占位符 2"/>
          <p:cNvSpPr>
            <a:spLocks noGrp="1"/>
          </p:cNvSpPr>
          <p:nvPr>
            <p:ph type="body" idx="4294967295"/>
          </p:nvPr>
        </p:nvSpPr>
        <p:spPr>
          <a:noFill/>
          <a:ln cap="flat">
            <a:round/>
            <a:headEnd type="none" w="med" len="med"/>
            <a:tailEnd type="none" w="med" len="med"/>
          </a:ln>
        </p:spPr>
        <p:txBody>
          <a:bodyPr>
            <a:noAutofit/>
          </a:bodyPr>
          <a:lstStyle/>
          <a:p>
            <a:pPr defTabSz="914400">
              <a:lnSpc>
                <a:spcPct val="80000"/>
              </a:lnSpc>
              <a:spcBef>
                <a:spcPct val="0"/>
              </a:spcBef>
            </a:pPr>
            <a:r>
              <a:rPr lang="zh-CN" altLang="en-US" sz="700">
                <a:solidFill>
                  <a:srgbClr val="000000"/>
                </a:solidFill>
                <a:ea typeface="微软雅黑" pitchFamily="34" charset="-122"/>
              </a:rPr>
              <a:t>密度流：海水在密度水平梯度力的作用下形成的流动。 概念 由于各地海水的温度盐度不同，引起海水密度的差异，使水面高度不同，从而导致海水流动。 密度流简介 补偿流。由于海水密度的水平方向的 世界洋流就成因来说有三种 ：风海流 、密度流 、补偿流 不均匀分布引起等压面倾斜而产生的洋流，叫密度流。换句话说，密度流是海水本身的密度 在水平方向上分布的差异起的。海水的密度取决于海水的温度 、盐度 和压力 ，在水平方向的 海水的密度取决于海水的温度 盐度和压力 分布因地而异。例如，其一海区由于接受太阳的热量多而温度升高，体积膨胀，密度变小， 分布因地而异 海面</a:t>
            </a:r>
            <a:r>
              <a:rPr lang="en-US" altLang="zh-CN" sz="700">
                <a:solidFill>
                  <a:srgbClr val="000000"/>
                </a:solidFill>
                <a:ea typeface="微软雅黑" pitchFamily="34" charset="-122"/>
              </a:rPr>
              <a:t>(</a:t>
            </a:r>
            <a:r>
              <a:rPr lang="zh-CN" altLang="en-US" sz="700">
                <a:solidFill>
                  <a:srgbClr val="000000"/>
                </a:solidFill>
                <a:ea typeface="微软雅黑" pitchFamily="34" charset="-122"/>
              </a:rPr>
              <a:t>等压面</a:t>
            </a:r>
            <a:r>
              <a:rPr lang="en-US" altLang="zh-CN" sz="700">
                <a:solidFill>
                  <a:srgbClr val="000000"/>
                </a:solidFill>
                <a:ea typeface="微软雅黑" pitchFamily="34" charset="-122"/>
              </a:rPr>
              <a:t>)</a:t>
            </a:r>
            <a:r>
              <a:rPr lang="zh-CN" altLang="en-US" sz="700">
                <a:solidFill>
                  <a:srgbClr val="000000"/>
                </a:solidFill>
                <a:ea typeface="微软雅黑" pitchFamily="34" charset="-122"/>
              </a:rPr>
              <a:t>会稍稍升高；在另一海区接受的太阳热量少，密度相对变大，水温变低，体积 缩小，从而海面（等压面）相对变低些。两个海区间海面及其以下各层等压面产生不同程度 的倾斜，即海水内部任意一个水平面（即等势面）上压力都不相同。在水平压强梯度力的作 用下，海水从压力大的地方向压力小的地方流动。一旦海水开始流动，地转偏向力立即发生 作用，把本应顺水平压强梯度力方向流动的海水拉向右偏（北半球），直到地转偏向力与水 平压强梯度力大小相等、方向相反时，洋流便沿等压面与等势面的交线流动了，洋流以等速 前进，这时的洋流，叫做密度流。显然，面对密度流的流向，左边等压面低，右边等压面高； 左面密度大，右边密度小。一般说，海水的盐度变化范围不大，而海水的温度差别较大，因 此海水的密度主要取决于海水的温度 海水的密度主要取决于海水的温度，如果观测者面朝流向，则其左边水温低，右边水温高 海水的密度主要取决于海水的温度 （在南半球，上述方向则相反）。世界上最强大的洋流，如湾流 、 黑潮 、 本格拉 海流 ， 都属 湾流 于与海水密度分布有关的海流。 于与海水密度分布有关的海流 世界三大密度流是什么： 世界三大密度流是什么： 地中海－大西洋密度流，表层流向为大西洋流向地中海。 红海－印度洋密度流，表层流向为印度洋流向红海。 大西洋－波罗的海密度流 ，表层流向为波罗的海流向大西洋。 风海流,. 定义:</a:t>
            </a:r>
            <a:r>
              <a:rPr lang="en-US" altLang="zh-CN" sz="700">
                <a:solidFill>
                  <a:srgbClr val="000000"/>
                </a:solidFill>
                <a:ea typeface="微软雅黑" pitchFamily="34" charset="-122"/>
              </a:rPr>
              <a:t>盛行风</a:t>
            </a:r>
            <a:r>
              <a:rPr lang="zh-CN" altLang="en-US" sz="700">
                <a:solidFill>
                  <a:srgbClr val="000000"/>
                </a:solidFill>
                <a:ea typeface="微软雅黑" pitchFamily="34" charset="-122"/>
              </a:rPr>
              <a:t>吹拂</a:t>
            </a:r>
            <a:r>
              <a:rPr lang="en-US" altLang="zh-CN" sz="700">
                <a:solidFill>
                  <a:srgbClr val="000000"/>
                </a:solidFill>
                <a:ea typeface="微软雅黑" pitchFamily="34" charset="-122"/>
              </a:rPr>
              <a:t>海</a:t>
            </a:r>
            <a:r>
              <a:rPr lang="zh-CN" altLang="en-US" sz="700">
                <a:solidFill>
                  <a:srgbClr val="000000"/>
                </a:solidFill>
                <a:ea typeface="微软雅黑" pitchFamily="34" charset="-122"/>
              </a:rPr>
              <a:t>面，推动海水随风漂流， 是最主要的 洋流 形式 形式。并且是使上层海水 带动下层海水流动，形成大规模很大的洋流，叫做风海流。 解释:信风带、西</a:t>
            </a:r>
            <a:r>
              <a:rPr lang="en-US" altLang="zh-CN" sz="700">
                <a:solidFill>
                  <a:srgbClr val="000000"/>
                </a:solidFill>
                <a:ea typeface="微软雅黑" pitchFamily="34" charset="-122"/>
              </a:rPr>
              <a:t>风</a:t>
            </a:r>
            <a:r>
              <a:rPr lang="zh-CN" altLang="en-US" sz="700">
                <a:solidFill>
                  <a:srgbClr val="000000"/>
                </a:solidFill>
                <a:ea typeface="微软雅黑" pitchFamily="34" charset="-122"/>
              </a:rPr>
              <a:t>带和极地东风带的风向是比较衡定的，在海洋上，这些定向风与海洋 表层水之间就会发生摩擦，通过摩擦方式，风即可将其一部分能量传递给表层海水，除形成 波浪外，还使表层海水发生移流，从而形成风海流。 举例：信风带里的北 、南赤道暖流 北 南赤道暖流。西风带里的西风漂流 西风漂流，在北半球被陆地分开分别叫 西风漂流 和北太平洋暖流，在南半球则环绕南极洲一圈，连接三大洋（印度洋、太平洋、 北大西洋暖流 和北太平洋暖流 大西洋） ，南半球西风漂流是寒流。 北印度洋 季风洋流 季风洋流（冬季东北风吹逆时针流动，夏季西 南风吹顺时针流动。 ） 北赤道暖流，南赤道暖流，阿拉斯加暖流，北大西洋暖流，西风漂流，千岛寒流，东格 陵兰寒流，拉布拉多寒流，南极环流，北印度洋季风洋流。 补偿流，是一处海水流失，它处海水流来补充形成的海流。补偿流按方向一般分为两种：一种是水 一种是水 平补偿流，另一种是垂直补偿流。后者亦称升降流，包括上升流和下降流 平补偿流，另一种是垂直补偿流。后者亦称升降流，包括上升流和下降流。 形成原因 补偿流产生的主要原因是风力和密度差异形成的洋流 使海水流出区海水亏缺 补偿流产生的主要原因是风力和密度差异形成的 洋流使海水流出区海水亏缺 洋流 使海水流出区海水亏缺，如升降 流，在北半球，当风沿着与海岸（位于风向的左侧）平行的方向较长时间地吹刮时，在地转 偏向力的作用下，风所形成的风飘流使表层海水离开海岸（称为离岸流），引起近岸的下层 海水上升，形成上升流；在远离海岸处则形成下降水，它是从下层流向近岸，以补偿近岸海 水的流失。南半球也有相应的情况发生。各大洋的海域，均有明显的上升流，上升流可把深 海区大量的海水营养盐（磷酸盐、硝酸盐等）带到地表，提供了丰富的饵料，故上升流显著 上升流显著 的海区多是著名的渔场，如世界四大著名渔场之一的秘鲁渔场（受秘鲁寒流影响而成；秘鲁 的海区多是著名的渔场 西海岸，在东南信风的持续吹拂下，上层温暖海水离岸向西而流，深水中的冷海水便涌升而 上。上升的冷海水带来了更多的营养盐分，使浮游生物大量繁殖，从而形成）。 洋流成因 我们知道，强大洋流经过的地区都是盛行风吹拂的地区，强大洋流也即是风海流。强大 风海流带走了流出地的大量海水，要由附近周围的海水来补充，包括海底的海水上升补充。 上升流分布的地区都是强大洋流经过的地区”。 上升流分布的地区都是强大洋流经过的地区 离岸风为什么会造成上升流。强大的盛行风从陆地吹向海洋，带动海水表层离岸而去， 上层海水缺失，除了周围海水补充，海底海水往往上泛（上升）补充。秘鲁寒流（上升流） 就是在东南信风（离岸风）的影响下形成。 最后、这其实是跟密度差异所形成的洋流（密度流）有关。我们知道，海盆边缘海水深 度较浅，接受太阳辐射的热量较多，水温较高，海水受热膨胀上升，密度小，海平面高。而 海盆中间海水深度较深，接受太阳辐射的热量较少，水温较低，海水受冷收缩下沉，密度大， 海平面低。这样，表层海水由海盆四周流向海盆中间，海盆四周流失的海水由海底海水上升 补充。所以，“上升流大多分布于海盆边缘 上升流大多分布于海盆边缘”。 上升流大多分布于海盆边缘 举例： 举例 水平补偿流——太平洋里有加利福尼亚</a:t>
            </a:r>
            <a:r>
              <a:rPr lang="en-US" altLang="zh-CN" sz="700">
                <a:solidFill>
                  <a:srgbClr val="000000"/>
                </a:solidFill>
                <a:ea typeface="微软雅黑" pitchFamily="34" charset="-122"/>
              </a:rPr>
              <a:t>寒流</a:t>
            </a:r>
            <a:r>
              <a:rPr lang="zh-CN" altLang="en-US" sz="700">
                <a:solidFill>
                  <a:srgbClr val="000000"/>
                </a:solidFill>
                <a:ea typeface="微软雅黑" pitchFamily="34" charset="-122"/>
              </a:rPr>
              <a:t>，日本暖流，阿拉斯加暖流、千岛寒流、秘鲁寒流（记 住它是水平补偿流）、东澳大利亚暖流，大西洋里有墨西哥湾暖流，加那利寒流，巴西暖流，本格 拉寒流，南印度洋里有厄加勒斯暖流，西澳大利亚寒流。上升补偿流：秘鲁渔场（秘鲁国家西侧太 平洋上）的形成就是上升补偿流使冷海水上泛，将深处的磷酸盐、硅酸盐带到表层，给浮游生物提 供了丰富的养料，浮游生物又是鱼类的饵料。 注意：整个南半球的秘鲁寒流是水平补偿流。在渔场附近是上升补偿流。 注意：整个南半球的秘鲁寒流是水平补偿流。在渔场附近是上升补偿流。 </a:t>
            </a:r>
          </a:p>
          <a:p>
            <a:pPr defTabSz="914400">
              <a:lnSpc>
                <a:spcPct val="80000"/>
              </a:lnSpc>
              <a:spcBef>
                <a:spcPct val="0"/>
              </a:spcBef>
            </a:pPr>
            <a:r>
              <a:rPr lang="zh-CN" altLang="en-US" sz="700">
                <a:solidFill>
                  <a:srgbClr val="000000"/>
                </a:solidFill>
                <a:ea typeface="微软雅黑" pitchFamily="34" charset="-122"/>
              </a:rPr>
              <a:t>附近是上升补偿流。 _x000C_</a:t>
            </a:r>
          </a:p>
        </p:txBody>
      </p:sp>
      <p:sp>
        <p:nvSpPr>
          <p:cNvPr id="114692" name="灯片编号占位符 3"/>
          <p:cNvSpPr>
            <a:spLocks noGrp="1" noChangeArrowheads="1"/>
          </p:cNvSpPr>
          <p:nvPr>
            <p:ph type="sldNum" sz="quarter" idx="4"/>
          </p:nvPr>
        </p:nvSpPr>
        <p:spPr>
          <a:ln>
            <a:miter lim="800000"/>
            <a:headEnd/>
            <a:tailEnd/>
          </a:ln>
        </p:spPr>
        <p:txBody>
          <a:bodyPr/>
          <a:lstStyle/>
          <a:p>
            <a:fld id="{56F7530B-F466-4801-9200-5BBD13C14D6F}" type="slidenum">
              <a:rPr lang="zh-CN" altLang="en-US"/>
              <a:pPr/>
              <a:t>20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a:headEnd type="none" w="med" len="med"/>
            <a:tailEnd type="none" w="med" len="med"/>
          </a:ln>
        </p:spPr>
      </p:sp>
      <p:sp>
        <p:nvSpPr>
          <p:cNvPr id="112643" name="Rectangle 3"/>
          <p:cNvSpPr>
            <a:spLocks noGrp="1" noChangeArrowheads="1"/>
          </p:cNvSpPr>
          <p:nvPr>
            <p:ph type="body" idx="1"/>
          </p:nvPr>
        </p:nvSpPr>
        <p:spPr>
          <a:ln/>
        </p:spPr>
        <p:txBody>
          <a:bodyPr/>
          <a:lstStyle/>
          <a:p>
            <a:pPr defTabSz="914400">
              <a:spcBef>
                <a:spcPct val="0"/>
              </a:spcBef>
            </a:pPr>
            <a:r>
              <a:rPr lang="zh-CN" dirty="0">
                <a:solidFill>
                  <a:srgbClr val="000000"/>
                </a:solidFill>
                <a:ea typeface="微软雅黑" pitchFamily="34" charset="-122"/>
              </a:rPr>
              <a:t>密度跃层阻碍了上下层海水之间的交流，使深层海水严重缺氧，周围河流汇入的水盐度较低，再加上黑海地区的降水量较大，这些淡水量远超海面蒸发量，稀释了表层海水的盐度，因此表层与盐度高的深层海水有密度差异，在</a:t>
            </a:r>
            <a:r>
              <a:rPr lang="zh-CN" altLang="zh-CN" dirty="0">
                <a:solidFill>
                  <a:srgbClr val="000000"/>
                </a:solidFill>
                <a:ea typeface="微软雅黑" pitchFamily="34" charset="-122"/>
              </a:rPr>
              <a:t>100-150</a:t>
            </a:r>
            <a:r>
              <a:rPr lang="zh-CN" dirty="0">
                <a:solidFill>
                  <a:srgbClr val="000000"/>
                </a:solidFill>
                <a:ea typeface="微软雅黑" pitchFamily="34" charset="-122"/>
              </a:rPr>
              <a:t>米深处产生密度跃层，使得表层海水浮于深层海水之上，形成双层海。就如同那王母划出了一道银河，分开了牛郎织女，一个在天，一个在地。密度跃层阻碍了上下层海水之间的交流，使深层海水严重缺氧，</a:t>
            </a:r>
            <a:r>
              <a:rPr lang="zh-CN" altLang="zh-CN" dirty="0">
                <a:solidFill>
                  <a:srgbClr val="000000"/>
                </a:solidFill>
                <a:ea typeface="微软雅黑" pitchFamily="34" charset="-122"/>
              </a:rPr>
              <a:t>220</a:t>
            </a:r>
            <a:r>
              <a:rPr lang="zh-CN" dirty="0">
                <a:solidFill>
                  <a:srgbClr val="000000"/>
                </a:solidFill>
                <a:ea typeface="微软雅黑" pitchFamily="34" charset="-122"/>
              </a:rPr>
              <a:t>米以下水层中已无氧存在。这时，厌氧细菌就大显身手了，将海水中的硫酸盐分解产生黑色的硫化氢，把深海变黑。而且硫化氢有毒，因此黑海除了表层是能活着的有氧天堂，深层就是黑暗的死亡地狱啊！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
        <p:nvSpPr>
          <p:cNvPr id="2" name="任意多边形: 形状 70"/>
          <p:cNvSpPr>
            <a:spLocks/>
          </p:cNvSpPr>
          <p:nvPr/>
        </p:nvSpPr>
        <p:spPr bwMode="auto">
          <a:xfrm rot="6780000" flipH="1">
            <a:off x="1052512" y="1255713"/>
            <a:ext cx="1004887" cy="3824288"/>
          </a:xfrm>
          <a:custGeom>
            <a:avLst/>
            <a:gdLst/>
            <a:ahLst/>
            <a:cxnLst>
              <a:cxn ang="0">
                <a:pos x="1339925" y="5099036"/>
              </a:cxn>
              <a:cxn ang="0">
                <a:pos x="1339925" y="0"/>
              </a:cxn>
              <a:cxn ang="0">
                <a:pos x="0" y="0"/>
              </a:cxn>
              <a:cxn ang="0">
                <a:pos x="0" y="4540472"/>
              </a:cxn>
              <a:cxn ang="0">
                <a:pos x="1339925" y="5099036"/>
              </a:cxn>
            </a:cxnLst>
            <a:rect l="0" t="0" r="r" b="b"/>
            <a:pathLst>
              <a:path w="1339925" h="5099036">
                <a:moveTo>
                  <a:pt x="1339925" y="5099036"/>
                </a:moveTo>
                <a:lnTo>
                  <a:pt x="1339925" y="0"/>
                </a:lnTo>
                <a:lnTo>
                  <a:pt x="0" y="0"/>
                </a:lnTo>
                <a:lnTo>
                  <a:pt x="0" y="4540472"/>
                </a:lnTo>
                <a:lnTo>
                  <a:pt x="1339925" y="5099036"/>
                </a:lnTo>
                <a:close/>
              </a:path>
            </a:pathLst>
          </a:custGeom>
          <a:solidFill>
            <a:schemeClr val="bg1">
              <a:alpha val="30196"/>
            </a:schemeClr>
          </a:solidFill>
          <a:ln w="12700" cap="flat" algn="ctr">
            <a:noFill/>
            <a:prstDash val="solid"/>
            <a:miter lim="800000"/>
            <a:headEnd/>
            <a:tailEnd/>
          </a:ln>
        </p:spPr>
        <p:txBody>
          <a:bodyPr/>
          <a:lstStyle/>
          <a:p>
            <a:endParaRPr lang="zh-CN" altLang="en-US"/>
          </a:p>
        </p:txBody>
      </p:sp>
      <p:sp>
        <p:nvSpPr>
          <p:cNvPr id="3" name="矩形 7"/>
          <p:cNvSpPr/>
          <p:nvPr/>
        </p:nvSpPr>
        <p:spPr>
          <a:xfrm rot="240000">
            <a:off x="53975" y="2695575"/>
            <a:ext cx="8461375" cy="1196975"/>
          </a:xfrm>
          <a:prstGeom prst="rect">
            <a:avLst/>
          </a:prstGeom>
          <a:solidFill>
            <a:srgbClr val="FFFFFF">
              <a:alpha val="20000"/>
            </a:srgbClr>
          </a:solidFill>
          <a:ln w="12700" cap="flat" cmpd="sng" algn="ctr">
            <a:noFill/>
            <a:prstDash val="solid"/>
            <a:miter lim="800000"/>
            <a:headEnd type="none" w="med" len="med"/>
            <a:tailEnd type="none" w="med" len="med"/>
          </a:ln>
        </p:spPr>
        <p:txBody>
          <a:bodyPr lIns="68580" tIns="34290" rIns="68580" bIns="34290" anchor="ctr"/>
          <a:lstStyle/>
          <a:p>
            <a:pPr algn="ctr" defTabSz="685800"/>
            <a:endParaRPr lang="zh-CN" altLang="en-US" sz="1400">
              <a:solidFill>
                <a:srgbClr val="FFFFFF"/>
              </a:solidFill>
              <a:latin typeface="微软雅黑" pitchFamily="34" charset="-122"/>
              <a:ea typeface="微软雅黑" pitchFamily="34" charset="-122"/>
            </a:endParaRPr>
          </a:p>
        </p:txBody>
      </p:sp>
      <p:sp>
        <p:nvSpPr>
          <p:cNvPr id="4" name="任意多边形: 形状 9"/>
          <p:cNvSpPr/>
          <p:nvPr/>
        </p:nvSpPr>
        <p:spPr>
          <a:xfrm>
            <a:off x="0" y="0"/>
            <a:ext cx="9144000" cy="5143500"/>
          </a:xfrm>
          <a:custGeom>
            <a:avLst/>
            <a:gdLst>
              <a:gd name="connsiteX0" fmla="*/ 224118 w 12192000"/>
              <a:gd name="connsiteY0" fmla="*/ 212910 h 6858000"/>
              <a:gd name="connsiteX1" fmla="*/ 224118 w 12192000"/>
              <a:gd name="connsiteY1" fmla="*/ 4121522 h 6858000"/>
              <a:gd name="connsiteX2" fmla="*/ 11967883 w 12192000"/>
              <a:gd name="connsiteY2" fmla="*/ 4121522 h 6858000"/>
              <a:gd name="connsiteX3" fmla="*/ 11967883 w 12192000"/>
              <a:gd name="connsiteY3" fmla="*/ 21291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4118" y="212910"/>
                </a:moveTo>
                <a:lnTo>
                  <a:pt x="224118" y="4121522"/>
                </a:lnTo>
                <a:lnTo>
                  <a:pt x="11967883" y="4121522"/>
                </a:lnTo>
                <a:lnTo>
                  <a:pt x="11967883" y="212910"/>
                </a:lnTo>
                <a:close/>
                <a:moveTo>
                  <a:pt x="0" y="0"/>
                </a:moveTo>
                <a:lnTo>
                  <a:pt x="12192000" y="0"/>
                </a:lnTo>
                <a:lnTo>
                  <a:pt x="12192000" y="6858000"/>
                </a:lnTo>
                <a:lnTo>
                  <a:pt x="0" y="6858000"/>
                </a:lnTo>
                <a:close/>
              </a:path>
            </a:pathLst>
          </a:custGeom>
          <a:solidFill>
            <a:srgbClr val="FFFFFF"/>
          </a:solidFill>
          <a:ln w="12700" cap="flat" cmpd="sng" algn="ctr">
            <a:noFill/>
            <a:prstDash val="solid"/>
            <a:miter lim="800000"/>
            <a:headEnd type="none" w="med" len="med"/>
            <a:tailEnd type="none" w="med" len="med"/>
          </a:ln>
        </p:spPr>
        <p:txBody>
          <a:bodyPr lIns="68580" tIns="34290" rIns="68580" bIns="34290" anchor="ctr"/>
          <a:lstStyle/>
          <a:p>
            <a:pPr algn="ctr" defTabSz="685800"/>
            <a:endParaRPr lang="zh-CN" altLang="en-US" sz="1400">
              <a:solidFill>
                <a:srgbClr val="FFFFFF"/>
              </a:solidFill>
              <a:latin typeface="微软雅黑" pitchFamily="34" charset="-122"/>
              <a:ea typeface="微软雅黑" pitchFamily="34" charset="-122"/>
            </a:endParaRPr>
          </a:p>
        </p:txBody>
      </p:sp>
      <p:sp>
        <p:nvSpPr>
          <p:cNvPr id="5" name="矩形 9"/>
          <p:cNvSpPr/>
          <p:nvPr/>
        </p:nvSpPr>
        <p:spPr>
          <a:xfrm>
            <a:off x="168275" y="160338"/>
            <a:ext cx="8807450" cy="2930525"/>
          </a:xfrm>
          <a:prstGeom prst="rect">
            <a:avLst/>
          </a:prstGeom>
          <a:solidFill>
            <a:srgbClr val="0070C0">
              <a:alpha val="10196"/>
            </a:srgbClr>
          </a:solidFill>
          <a:ln w="12700" cap="flat" cmpd="sng" algn="ctr">
            <a:noFill/>
            <a:prstDash val="solid"/>
            <a:miter lim="800000"/>
            <a:headEnd type="none" w="med" len="med"/>
            <a:tailEnd type="none" w="med" len="med"/>
          </a:ln>
        </p:spPr>
        <p:txBody>
          <a:bodyPr lIns="68580" tIns="34290" rIns="68580" bIns="34290" anchor="ctr"/>
          <a:lstStyle/>
          <a:p>
            <a:pPr algn="ctr" defTabSz="685800"/>
            <a:endParaRPr lang="zh-CN" altLang="en-US" sz="1400">
              <a:solidFill>
                <a:srgbClr val="FFFFFF"/>
              </a:solidFill>
              <a:latin typeface="微软雅黑" pitchFamily="34" charset="-122"/>
              <a:ea typeface="微软雅黑" pitchFamily="34" charset="-122"/>
            </a:endParaRPr>
          </a:p>
        </p:txBody>
      </p:sp>
      <p:sp>
        <p:nvSpPr>
          <p:cNvPr id="6" name="任意多边形: 形状 74"/>
          <p:cNvSpPr/>
          <p:nvPr/>
        </p:nvSpPr>
        <p:spPr>
          <a:xfrm rot="1320000">
            <a:off x="8599488" y="1100138"/>
            <a:ext cx="889000" cy="2646362"/>
          </a:xfrm>
          <a:custGeom>
            <a:avLst/>
            <a:gdLst>
              <a:gd name="connsiteX0" fmla="*/ 0 w 1185819"/>
              <a:gd name="connsiteY0" fmla="*/ 0 h 3529174"/>
              <a:gd name="connsiteX1" fmla="*/ 1185819 w 1185819"/>
              <a:gd name="connsiteY1" fmla="*/ 2835871 h 3529174"/>
              <a:gd name="connsiteX2" fmla="*/ 1185819 w 1185819"/>
              <a:gd name="connsiteY2" fmla="*/ 3529174 h 3529174"/>
              <a:gd name="connsiteX3" fmla="*/ 0 w 1185819"/>
              <a:gd name="connsiteY3" fmla="*/ 3529174 h 3529174"/>
            </a:gdLst>
            <a:ahLst/>
            <a:cxnLst>
              <a:cxn ang="0">
                <a:pos x="connsiteX0" y="connsiteY0"/>
              </a:cxn>
              <a:cxn ang="0">
                <a:pos x="connsiteX1" y="connsiteY1"/>
              </a:cxn>
              <a:cxn ang="0">
                <a:pos x="connsiteX2" y="connsiteY2"/>
              </a:cxn>
              <a:cxn ang="0">
                <a:pos x="connsiteX3" y="connsiteY3"/>
              </a:cxn>
            </a:cxnLst>
            <a:rect l="l" t="t" r="r" b="b"/>
            <a:pathLst>
              <a:path w="1185819" h="3529174">
                <a:moveTo>
                  <a:pt x="0" y="0"/>
                </a:moveTo>
                <a:lnTo>
                  <a:pt x="1185819" y="2835871"/>
                </a:lnTo>
                <a:lnTo>
                  <a:pt x="1185819" y="3529174"/>
                </a:lnTo>
                <a:lnTo>
                  <a:pt x="0" y="3529174"/>
                </a:lnTo>
                <a:close/>
              </a:path>
            </a:pathLst>
          </a:custGeom>
          <a:solidFill>
            <a:srgbClr val="FFFFFF">
              <a:alpha val="20000"/>
            </a:srgbClr>
          </a:solidFill>
          <a:ln w="12700" cap="flat" cmpd="sng" algn="ctr">
            <a:noFill/>
            <a:prstDash val="solid"/>
            <a:miter lim="800000"/>
            <a:headEnd type="none" w="med" len="med"/>
            <a:tailEnd type="none" w="med" len="med"/>
          </a:ln>
        </p:spPr>
        <p:txBody>
          <a:bodyPr lIns="68580" tIns="34290" rIns="68580" bIns="34290" anchor="ctr"/>
          <a:lstStyle/>
          <a:p>
            <a:pPr algn="ctr" defTabSz="685800"/>
            <a:endParaRPr lang="zh-CN" altLang="en-US" sz="1400">
              <a:solidFill>
                <a:srgbClr val="FFFFFF"/>
              </a:solidFill>
              <a:latin typeface="微软雅黑" pitchFamily="34" charset="-122"/>
              <a:ea typeface="微软雅黑" pitchFamily="34" charset="-122"/>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带图内容页">
    <p:spTree>
      <p:nvGrpSpPr>
        <p:cNvPr id="1" name=""/>
        <p:cNvGrpSpPr/>
        <p:nvPr/>
      </p:nvGrpSpPr>
      <p:grpSpPr>
        <a:xfrm>
          <a:off x="0" y="0"/>
          <a:ext cx="0" cy="0"/>
          <a:chOff x="0" y="0"/>
          <a:chExt cx="0" cy="0"/>
        </a:xfrm>
      </p:grpSpPr>
      <p:pic>
        <p:nvPicPr>
          <p:cNvPr id="15" name="图片 6">
            <a:extLst>
              <a:ext uri="{FF2B5EF4-FFF2-40B4-BE49-F238E27FC236}">
                <a16:creationId xmlns:p14="http://schemas.microsoft.com/office/powerpoint/2010/main" xmlns:p15="http://schemas.microsoft.com/office/powerpoint/2012/main" xmlns="" xmlns:a16="http://schemas.microsoft.com/office/drawing/2014/main" id="{B4C994EC-5E02-4FF6-82B4-4F84DCC11C3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17860"/>
            <a:ext cx="9144000" cy="4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7">
            <a:extLst>
              <a:ext uri="{FF2B5EF4-FFF2-40B4-BE49-F238E27FC236}">
                <a16:creationId xmlns:p14="http://schemas.microsoft.com/office/powerpoint/2010/main" xmlns:p15="http://schemas.microsoft.com/office/powerpoint/2012/main" xmlns="" xmlns:a16="http://schemas.microsoft.com/office/drawing/2014/main" id="{DECA8816-9640-4A2E-B27C-EE0E11AA6B4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4572000"/>
            <a:ext cx="9144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占位符 6">
            <a:extLst>
              <a:ext uri="{FF2B5EF4-FFF2-40B4-BE49-F238E27FC236}">
                <a16:creationId xmlns:p14="http://schemas.microsoft.com/office/powerpoint/2010/main" xmlns:p15="http://schemas.microsoft.com/office/powerpoint/2012/main" xmlns="" xmlns:a16="http://schemas.microsoft.com/office/drawing/2014/main" id="{74779CD3-ED0B-4146-87F9-F0C4955E3A3C}"/>
              </a:ext>
            </a:extLst>
          </p:cNvPr>
          <p:cNvSpPr>
            <a:spLocks noGrp="1"/>
          </p:cNvSpPr>
          <p:nvPr>
            <p:ph type="body" sz="quarter" idx="10"/>
          </p:nvPr>
        </p:nvSpPr>
        <p:spPr>
          <a:xfrm>
            <a:off x="228600" y="400050"/>
            <a:ext cx="7772400" cy="457200"/>
          </a:xfrm>
        </p:spPr>
        <p:txBody>
          <a:bodyPr/>
          <a:lstStyle>
            <a:lvl1pPr marL="0" indent="0">
              <a:buNone/>
              <a:defRPr>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endParaRPr lang="zh-CN" altLang="en-US"/>
          </a:p>
        </p:txBody>
      </p:sp>
      <p:sp>
        <p:nvSpPr>
          <p:cNvPr id="8" name="文本占位符 6">
            <a:extLst>
              <a:ext uri="{FF2B5EF4-FFF2-40B4-BE49-F238E27FC236}">
                <a16:creationId xmlns:p14="http://schemas.microsoft.com/office/powerpoint/2010/main" xmlns:p15="http://schemas.microsoft.com/office/powerpoint/2012/main" xmlns="" xmlns:a16="http://schemas.microsoft.com/office/drawing/2014/main" id="{D29E58E2-A597-4F7E-9565-0C0D2E2FBD14}"/>
              </a:ext>
            </a:extLst>
          </p:cNvPr>
          <p:cNvSpPr>
            <a:spLocks noGrp="1"/>
          </p:cNvSpPr>
          <p:nvPr>
            <p:ph type="body" sz="quarter" idx="11"/>
          </p:nvPr>
        </p:nvSpPr>
        <p:spPr>
          <a:xfrm>
            <a:off x="218895" y="992332"/>
            <a:ext cx="7772400"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endParaRPr lang="zh-CN" altLang="en-US"/>
          </a:p>
        </p:txBody>
      </p:sp>
      <p:sp>
        <p:nvSpPr>
          <p:cNvPr id="9" name="文本占位符 6">
            <a:extLst>
              <a:ext uri="{FF2B5EF4-FFF2-40B4-BE49-F238E27FC236}">
                <a16:creationId xmlns:p14="http://schemas.microsoft.com/office/powerpoint/2010/main" xmlns:p15="http://schemas.microsoft.com/office/powerpoint/2012/main" xmlns="" xmlns:a16="http://schemas.microsoft.com/office/drawing/2014/main" id="{818402AE-6672-4AF4-8826-9000D2EDBDAD}"/>
              </a:ext>
            </a:extLst>
          </p:cNvPr>
          <p:cNvSpPr>
            <a:spLocks noGrp="1"/>
          </p:cNvSpPr>
          <p:nvPr>
            <p:ph type="body" sz="quarter" idx="12"/>
          </p:nvPr>
        </p:nvSpPr>
        <p:spPr>
          <a:xfrm>
            <a:off x="218895" y="1600200"/>
            <a:ext cx="4353105" cy="29718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endParaRPr lang="zh-CN" altLang="en-US"/>
          </a:p>
        </p:txBody>
      </p:sp>
      <p:sp>
        <p:nvSpPr>
          <p:cNvPr id="10" name="文本占位符 6">
            <a:extLst>
              <a:ext uri="{FF2B5EF4-FFF2-40B4-BE49-F238E27FC236}">
                <a16:creationId xmlns:p14="http://schemas.microsoft.com/office/powerpoint/2010/main" xmlns:p15="http://schemas.microsoft.com/office/powerpoint/2012/main" xmlns="" xmlns:a16="http://schemas.microsoft.com/office/drawing/2014/main" id="{FA5DDDF1-0F2D-48F1-A3F2-33555E40B539}"/>
              </a:ext>
            </a:extLst>
          </p:cNvPr>
          <p:cNvSpPr>
            <a:spLocks noGrp="1"/>
          </p:cNvSpPr>
          <p:nvPr>
            <p:ph type="body" sz="quarter" idx="13"/>
          </p:nvPr>
        </p:nvSpPr>
        <p:spPr>
          <a:xfrm>
            <a:off x="4828995" y="1657350"/>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
        <p:nvSpPr>
          <p:cNvPr id="11" name="文本占位符 6">
            <a:extLst>
              <a:ext uri="{FF2B5EF4-FFF2-40B4-BE49-F238E27FC236}">
                <a16:creationId xmlns:p14="http://schemas.microsoft.com/office/powerpoint/2010/main" xmlns:p15="http://schemas.microsoft.com/office/powerpoint/2012/main" xmlns="" xmlns:a16="http://schemas.microsoft.com/office/drawing/2014/main" id="{FB81087A-9375-4AE2-B857-91E8DA34E5B1}"/>
              </a:ext>
            </a:extLst>
          </p:cNvPr>
          <p:cNvSpPr>
            <a:spLocks noGrp="1"/>
          </p:cNvSpPr>
          <p:nvPr>
            <p:ph type="body" sz="quarter" idx="14"/>
          </p:nvPr>
        </p:nvSpPr>
        <p:spPr>
          <a:xfrm>
            <a:off x="4828995" y="2211532"/>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
        <p:nvSpPr>
          <p:cNvPr id="12" name="文本占位符 6">
            <a:extLst>
              <a:ext uri="{FF2B5EF4-FFF2-40B4-BE49-F238E27FC236}">
                <a16:creationId xmlns:p14="http://schemas.microsoft.com/office/powerpoint/2010/main" xmlns:p15="http://schemas.microsoft.com/office/powerpoint/2012/main" xmlns="" xmlns:a16="http://schemas.microsoft.com/office/drawing/2014/main" id="{4E544A68-10DD-4A2C-9571-2C23093A9877}"/>
              </a:ext>
            </a:extLst>
          </p:cNvPr>
          <p:cNvSpPr>
            <a:spLocks noGrp="1"/>
          </p:cNvSpPr>
          <p:nvPr>
            <p:ph type="body" sz="quarter" idx="15"/>
          </p:nvPr>
        </p:nvSpPr>
        <p:spPr>
          <a:xfrm>
            <a:off x="4828995" y="2767445"/>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
        <p:nvSpPr>
          <p:cNvPr id="13" name="文本占位符 6">
            <a:extLst>
              <a:ext uri="{FF2B5EF4-FFF2-40B4-BE49-F238E27FC236}">
                <a16:creationId xmlns:p14="http://schemas.microsoft.com/office/powerpoint/2010/main" xmlns:p15="http://schemas.microsoft.com/office/powerpoint/2012/main" xmlns="" xmlns:a16="http://schemas.microsoft.com/office/drawing/2014/main" id="{81219A8A-C1A9-4FB1-9903-5153E4CC2EEA}"/>
              </a:ext>
            </a:extLst>
          </p:cNvPr>
          <p:cNvSpPr>
            <a:spLocks noGrp="1"/>
          </p:cNvSpPr>
          <p:nvPr>
            <p:ph type="body" sz="quarter" idx="16"/>
          </p:nvPr>
        </p:nvSpPr>
        <p:spPr>
          <a:xfrm>
            <a:off x="4828995" y="3314700"/>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
        <p:nvSpPr>
          <p:cNvPr id="14" name="文本占位符 6">
            <a:extLst>
              <a:ext uri="{FF2B5EF4-FFF2-40B4-BE49-F238E27FC236}">
                <a16:creationId xmlns:p14="http://schemas.microsoft.com/office/powerpoint/2010/main" xmlns:p15="http://schemas.microsoft.com/office/powerpoint/2012/main" xmlns="" xmlns:a16="http://schemas.microsoft.com/office/drawing/2014/main" id="{22B9E1F5-D0B6-44C3-8346-8AFCF071B848}"/>
              </a:ext>
            </a:extLst>
          </p:cNvPr>
          <p:cNvSpPr>
            <a:spLocks noGrp="1"/>
          </p:cNvSpPr>
          <p:nvPr>
            <p:ph type="body" sz="quarter" idx="17"/>
          </p:nvPr>
        </p:nvSpPr>
        <p:spPr>
          <a:xfrm>
            <a:off x="4848045" y="3868882"/>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Tree>
    <p:extLst>
      <p:ext uri="{BB962C8B-B14F-4D97-AF65-F5344CB8AC3E}">
        <p14:creationId xmlns:p14="http://schemas.microsoft.com/office/powerpoint/2010/main" val="20996790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文字为主内容页">
    <p:spTree>
      <p:nvGrpSpPr>
        <p:cNvPr id="1" name=""/>
        <p:cNvGrpSpPr/>
        <p:nvPr/>
      </p:nvGrpSpPr>
      <p:grpSpPr>
        <a:xfrm>
          <a:off x="0" y="0"/>
          <a:ext cx="0" cy="0"/>
          <a:chOff x="0" y="0"/>
          <a:chExt cx="0" cy="0"/>
        </a:xfrm>
      </p:grpSpPr>
      <p:pic>
        <p:nvPicPr>
          <p:cNvPr id="15" name="图片 6">
            <a:extLst>
              <a:ext uri="{FF2B5EF4-FFF2-40B4-BE49-F238E27FC236}">
                <a16:creationId xmlns:p14="http://schemas.microsoft.com/office/powerpoint/2010/main" xmlns:p15="http://schemas.microsoft.com/office/powerpoint/2012/main" xmlns="" xmlns:a16="http://schemas.microsoft.com/office/drawing/2014/main" id="{645BB300-E546-4912-A66E-D58DF4CA6F8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17860"/>
            <a:ext cx="9144000" cy="4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7">
            <a:extLst>
              <a:ext uri="{FF2B5EF4-FFF2-40B4-BE49-F238E27FC236}">
                <a16:creationId xmlns:p14="http://schemas.microsoft.com/office/powerpoint/2010/main" xmlns:p15="http://schemas.microsoft.com/office/powerpoint/2012/main" xmlns="" xmlns:a16="http://schemas.microsoft.com/office/drawing/2014/main" id="{0275C218-EC33-4FBC-98DE-1016E63281E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4572000"/>
            <a:ext cx="9144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占位符 6">
            <a:extLst>
              <a:ext uri="{FF2B5EF4-FFF2-40B4-BE49-F238E27FC236}">
                <a16:creationId xmlns:p14="http://schemas.microsoft.com/office/powerpoint/2010/main" xmlns:p15="http://schemas.microsoft.com/office/powerpoint/2012/main" xmlns="" xmlns:a16="http://schemas.microsoft.com/office/drawing/2014/main" id="{74779CD3-ED0B-4146-87F9-F0C4955E3A3C}"/>
              </a:ext>
            </a:extLst>
          </p:cNvPr>
          <p:cNvSpPr>
            <a:spLocks noGrp="1"/>
          </p:cNvSpPr>
          <p:nvPr>
            <p:ph type="body" sz="quarter" idx="10"/>
          </p:nvPr>
        </p:nvSpPr>
        <p:spPr>
          <a:xfrm>
            <a:off x="228600" y="400050"/>
            <a:ext cx="7772400" cy="457200"/>
          </a:xfrm>
        </p:spPr>
        <p:txBody>
          <a:bodyPr/>
          <a:lstStyle>
            <a:lvl1pPr marL="0" indent="0">
              <a:buNone/>
              <a:defRPr>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endParaRPr lang="zh-CN" altLang="en-US"/>
          </a:p>
        </p:txBody>
      </p:sp>
      <p:sp>
        <p:nvSpPr>
          <p:cNvPr id="8" name="文本占位符 6">
            <a:extLst>
              <a:ext uri="{FF2B5EF4-FFF2-40B4-BE49-F238E27FC236}">
                <a16:creationId xmlns:p14="http://schemas.microsoft.com/office/powerpoint/2010/main" xmlns:p15="http://schemas.microsoft.com/office/powerpoint/2012/main" xmlns="" xmlns:a16="http://schemas.microsoft.com/office/drawing/2014/main" id="{D29E58E2-A597-4F7E-9565-0C0D2E2FBD14}"/>
              </a:ext>
            </a:extLst>
          </p:cNvPr>
          <p:cNvSpPr>
            <a:spLocks noGrp="1"/>
          </p:cNvSpPr>
          <p:nvPr>
            <p:ph type="body" sz="quarter" idx="11"/>
          </p:nvPr>
        </p:nvSpPr>
        <p:spPr>
          <a:xfrm>
            <a:off x="228600" y="1046018"/>
            <a:ext cx="7772400"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endParaRPr lang="zh-CN" altLang="en-US"/>
          </a:p>
        </p:txBody>
      </p:sp>
      <p:sp>
        <p:nvSpPr>
          <p:cNvPr id="9" name="文本占位符 6">
            <a:extLst>
              <a:ext uri="{FF2B5EF4-FFF2-40B4-BE49-F238E27FC236}">
                <a16:creationId xmlns:p14="http://schemas.microsoft.com/office/powerpoint/2010/main" xmlns:p15="http://schemas.microsoft.com/office/powerpoint/2012/main" xmlns="" xmlns:a16="http://schemas.microsoft.com/office/drawing/2014/main" id="{818402AE-6672-4AF4-8826-9000D2EDBDAD}"/>
              </a:ext>
            </a:extLst>
          </p:cNvPr>
          <p:cNvSpPr>
            <a:spLocks noGrp="1"/>
          </p:cNvSpPr>
          <p:nvPr>
            <p:ph type="body" sz="quarter" idx="12"/>
          </p:nvPr>
        </p:nvSpPr>
        <p:spPr>
          <a:xfrm>
            <a:off x="218895" y="1600200"/>
            <a:ext cx="7782105" cy="2971800"/>
          </a:xfrm>
        </p:spPr>
        <p:txBody>
          <a:bodyPr/>
          <a:lstStyle>
            <a:lvl1pPr marL="0" indent="0">
              <a:buNone/>
              <a:defRPr sz="18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endParaRPr lang="zh-CN" altLang="en-US"/>
          </a:p>
        </p:txBody>
      </p:sp>
      <p:sp>
        <p:nvSpPr>
          <p:cNvPr id="10" name="文本占位符 6">
            <a:extLst>
              <a:ext uri="{FF2B5EF4-FFF2-40B4-BE49-F238E27FC236}">
                <a16:creationId xmlns:p14="http://schemas.microsoft.com/office/powerpoint/2010/main" xmlns:p15="http://schemas.microsoft.com/office/powerpoint/2012/main" xmlns="" xmlns:a16="http://schemas.microsoft.com/office/drawing/2014/main" id="{7172CE31-A55C-491F-9B48-9333DF074B18}"/>
              </a:ext>
            </a:extLst>
          </p:cNvPr>
          <p:cNvSpPr>
            <a:spLocks noGrp="1"/>
          </p:cNvSpPr>
          <p:nvPr>
            <p:ph type="body" sz="quarter" idx="13"/>
          </p:nvPr>
        </p:nvSpPr>
        <p:spPr>
          <a:xfrm>
            <a:off x="4828995" y="1657350"/>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
        <p:nvSpPr>
          <p:cNvPr id="11" name="文本占位符 6">
            <a:extLst>
              <a:ext uri="{FF2B5EF4-FFF2-40B4-BE49-F238E27FC236}">
                <a16:creationId xmlns:p14="http://schemas.microsoft.com/office/powerpoint/2010/main" xmlns:p15="http://schemas.microsoft.com/office/powerpoint/2012/main" xmlns="" xmlns:a16="http://schemas.microsoft.com/office/drawing/2014/main" id="{C3C4F440-BCA5-42AE-82D1-19CD5BB27619}"/>
              </a:ext>
            </a:extLst>
          </p:cNvPr>
          <p:cNvSpPr>
            <a:spLocks noGrp="1"/>
          </p:cNvSpPr>
          <p:nvPr>
            <p:ph type="body" sz="quarter" idx="14"/>
          </p:nvPr>
        </p:nvSpPr>
        <p:spPr>
          <a:xfrm>
            <a:off x="4828995" y="2211532"/>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
        <p:nvSpPr>
          <p:cNvPr id="12" name="文本占位符 6">
            <a:extLst>
              <a:ext uri="{FF2B5EF4-FFF2-40B4-BE49-F238E27FC236}">
                <a16:creationId xmlns:p14="http://schemas.microsoft.com/office/powerpoint/2010/main" xmlns:p15="http://schemas.microsoft.com/office/powerpoint/2012/main" xmlns="" xmlns:a16="http://schemas.microsoft.com/office/drawing/2014/main" id="{C46E17DC-BEDC-4CFD-8E08-DD9B3294D596}"/>
              </a:ext>
            </a:extLst>
          </p:cNvPr>
          <p:cNvSpPr>
            <a:spLocks noGrp="1"/>
          </p:cNvSpPr>
          <p:nvPr>
            <p:ph type="body" sz="quarter" idx="15"/>
          </p:nvPr>
        </p:nvSpPr>
        <p:spPr>
          <a:xfrm>
            <a:off x="4828995" y="2767445"/>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
        <p:nvSpPr>
          <p:cNvPr id="13" name="文本占位符 6">
            <a:extLst>
              <a:ext uri="{FF2B5EF4-FFF2-40B4-BE49-F238E27FC236}">
                <a16:creationId xmlns:p14="http://schemas.microsoft.com/office/powerpoint/2010/main" xmlns:p15="http://schemas.microsoft.com/office/powerpoint/2012/main" xmlns="" xmlns:a16="http://schemas.microsoft.com/office/drawing/2014/main" id="{0CF79AE1-ADC6-43E4-852D-43F016E9B1E2}"/>
              </a:ext>
            </a:extLst>
          </p:cNvPr>
          <p:cNvSpPr>
            <a:spLocks noGrp="1"/>
          </p:cNvSpPr>
          <p:nvPr>
            <p:ph type="body" sz="quarter" idx="16"/>
          </p:nvPr>
        </p:nvSpPr>
        <p:spPr>
          <a:xfrm>
            <a:off x="4828995" y="3314700"/>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
        <p:nvSpPr>
          <p:cNvPr id="14" name="文本占位符 6">
            <a:extLst>
              <a:ext uri="{FF2B5EF4-FFF2-40B4-BE49-F238E27FC236}">
                <a16:creationId xmlns:p14="http://schemas.microsoft.com/office/powerpoint/2010/main" xmlns:p15="http://schemas.microsoft.com/office/powerpoint/2012/main" xmlns="" xmlns:a16="http://schemas.microsoft.com/office/drawing/2014/main" id="{A24B8EDC-327E-440B-84B6-D0798AB3468B}"/>
              </a:ext>
            </a:extLst>
          </p:cNvPr>
          <p:cNvSpPr>
            <a:spLocks noGrp="1"/>
          </p:cNvSpPr>
          <p:nvPr>
            <p:ph type="body" sz="quarter" idx="17"/>
          </p:nvPr>
        </p:nvSpPr>
        <p:spPr>
          <a:xfrm>
            <a:off x="4848045" y="3868882"/>
            <a:ext cx="3172005" cy="457200"/>
          </a:xfrm>
        </p:spPr>
        <p:txBody>
          <a:bodyPr/>
          <a:lstStyle>
            <a:lvl1pPr marL="0" indent="0">
              <a:buNone/>
              <a:defRPr sz="2100">
                <a:solidFill>
                  <a:schemeClr val="accent5">
                    <a:lumMod val="50000"/>
                  </a:schemeClr>
                </a:solidFill>
                <a:latin typeface="黑体" panose="02010609060101010101" pitchFamily="49" charset="-122"/>
                <a:ea typeface="黑体" panose="02010609060101010101" pitchFamily="49"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a:t>编辑母版文本样式</a:t>
            </a:r>
          </a:p>
        </p:txBody>
      </p:sp>
    </p:spTree>
    <p:extLst>
      <p:ext uri="{BB962C8B-B14F-4D97-AF65-F5344CB8AC3E}">
        <p14:creationId xmlns:p14="http://schemas.microsoft.com/office/powerpoint/2010/main" val="420064090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内容占位符 6"/>
          <p:cNvSpPr>
            <a:spLocks noGrp="1"/>
          </p:cNvSpPr>
          <p:nvPr>
            <p:ph sz="quarter" idx="10"/>
          </p:nvPr>
        </p:nvSpPr>
        <p:spPr>
          <a:xfrm>
            <a:off x="500034" y="464604"/>
            <a:ext cx="8143932" cy="324176"/>
          </a:xfrm>
          <a:prstGeom prst="rect">
            <a:avLst/>
          </a:prstGeom>
        </p:spPr>
        <p:txBody>
          <a:bodyPr lIns="0" tIns="0" rIns="0" bIns="0"/>
          <a:lstStyle>
            <a:lvl1pPr marL="0" indent="0" eaLnBrk="1" hangingPunct="0">
              <a:lnSpc>
                <a:spcPct val="130000"/>
              </a:lnSpc>
              <a:spcBef>
                <a:spcPct val="0"/>
              </a:spcBef>
              <a:buNone/>
              <a:defRPr sz="2400" b="0">
                <a:latin typeface="+mn-lt"/>
                <a:ea typeface="+mn-ea"/>
                <a:cs typeface="Times New Roman" pitchFamily="18" charset="0"/>
              </a:defRPr>
            </a:lvl1pPr>
          </a:lstStyle>
          <a:p>
            <a:pPr lvl="0"/>
            <a:endParaRPr lang="zh-CN" altLang="en-US" noProof="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2021/9/9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34" Type="http://schemas.openxmlformats.org/officeDocument/2006/relationships/tags" Target="../tags/tag37.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33" Type="http://schemas.openxmlformats.org/officeDocument/2006/relationships/tags" Target="../tags/tag36.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tags" Target="../tags/tag3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tags" Target="../tags/tag35.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36" Type="http://schemas.openxmlformats.org/officeDocument/2006/relationships/slideLayout" Target="../slideLayouts/slideLayout7.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tags" Target="../tags/tag34.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tags" Target="../tags/tag3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41.xml"/><Relationship Id="rId7" Type="http://schemas.openxmlformats.org/officeDocument/2006/relationships/hyperlink" Target="&#30452;&#24067;&#32599;&#38464;&#28023;&#23777;&#20004;&#20391;&#28023;&#27700;&#30416;&#24230;&#21078;&#38754;&#21450;&#28023;&#27700;&#27969;&#21521;.exe" TargetMode="Externa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5" Type="http://schemas.openxmlformats.org/officeDocument/2006/relationships/tags" Target="../tags/tag43.xml"/><Relationship Id="rId10" Type="http://schemas.openxmlformats.org/officeDocument/2006/relationships/image" Target="../media/image30.png"/><Relationship Id="rId4" Type="http://schemas.openxmlformats.org/officeDocument/2006/relationships/tags" Target="../tags/tag42.xml"/><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29.xml"/><Relationship Id="rId1" Type="http://schemas.openxmlformats.org/officeDocument/2006/relationships/slideLayout" Target="../slideLayouts/slideLayout2.xml"/><Relationship Id="rId4" Type="http://schemas.openxmlformats.org/officeDocument/2006/relationships/slide" Target="sl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 Target="slide3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2.png"/><Relationship Id="rId5" Type="http://schemas.microsoft.com/office/2007/relationships/hdphoto" Target="../media/hdphoto2.wdp"/><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1.emf"/><Relationship Id="rId11" Type="http://schemas.openxmlformats.org/officeDocument/2006/relationships/image" Target="../media/image14.png"/><Relationship Id="rId5" Type="http://schemas.openxmlformats.org/officeDocument/2006/relationships/oleObject" Target="../embeddings/oleObject2.bin"/><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1161928703878764229"/>
          <p:cNvPicPr>
            <a:picLocks noChangeAspect="1" noChangeArrowheads="1"/>
          </p:cNvPicPr>
          <p:nvPr/>
        </p:nvPicPr>
        <p:blipFill>
          <a:blip r:embed="rId2" cstate="print"/>
          <a:srcRect/>
          <a:stretch>
            <a:fillRect/>
          </a:stretch>
        </p:blipFill>
        <p:spPr bwMode="auto">
          <a:xfrm>
            <a:off x="0" y="897732"/>
            <a:ext cx="9144000" cy="4245769"/>
          </a:xfrm>
          <a:prstGeom prst="rect">
            <a:avLst/>
          </a:prstGeom>
          <a:noFill/>
          <a:ln w="9525" algn="ctr">
            <a:noFill/>
            <a:miter lim="800000"/>
            <a:headEnd/>
            <a:tailEnd/>
          </a:ln>
        </p:spPr>
      </p:pic>
      <p:sp>
        <p:nvSpPr>
          <p:cNvPr id="19459" name="Text Box 10"/>
          <p:cNvSpPr/>
          <p:nvPr/>
        </p:nvSpPr>
        <p:spPr>
          <a:xfrm>
            <a:off x="2051050" y="195262"/>
            <a:ext cx="5664200" cy="833178"/>
          </a:xfrm>
          <a:prstGeom prst="rect">
            <a:avLst/>
          </a:prstGeom>
          <a:noFill/>
          <a:ln w="12700">
            <a:noFill/>
            <a:miter lim="800000"/>
          </a:ln>
        </p:spPr>
        <p:txBody>
          <a:bodyPr lIns="90000" tIns="46800" rIns="90000" bIns="46800">
            <a:spAutoFit/>
          </a:bodyPr>
          <a:lstStyle/>
          <a:p>
            <a:pPr algn="ctr" eaLnBrk="0" hangingPunct="0">
              <a:spcBef>
                <a:spcPct val="50000"/>
              </a:spcBef>
            </a:pPr>
            <a:r>
              <a:rPr lang="zh-CN" altLang="en-US" sz="4800" b="1">
                <a:solidFill>
                  <a:srgbClr val="000000"/>
                </a:solidFill>
              </a:rPr>
              <a:t>大 家 来 “ 找 茬 ”</a:t>
            </a:r>
          </a:p>
        </p:txBody>
      </p:sp>
      <p:sp>
        <p:nvSpPr>
          <p:cNvPr id="21508" name="Text Box 11"/>
          <p:cNvSpPr>
            <a:spLocks noChangeArrowheads="1"/>
          </p:cNvSpPr>
          <p:nvPr/>
        </p:nvSpPr>
        <p:spPr bwMode="auto">
          <a:xfrm>
            <a:off x="3708400" y="2301479"/>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北大西洋暖流</a:t>
            </a:r>
          </a:p>
        </p:txBody>
      </p:sp>
      <p:sp>
        <p:nvSpPr>
          <p:cNvPr id="21509" name="Text Box 12"/>
          <p:cNvSpPr>
            <a:spLocks noChangeArrowheads="1"/>
          </p:cNvSpPr>
          <p:nvPr/>
        </p:nvSpPr>
        <p:spPr bwMode="auto">
          <a:xfrm>
            <a:off x="3924300" y="2680097"/>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北赤道暖流</a:t>
            </a:r>
          </a:p>
        </p:txBody>
      </p:sp>
      <p:sp>
        <p:nvSpPr>
          <p:cNvPr id="21510" name="Text Box 13"/>
          <p:cNvSpPr>
            <a:spLocks noChangeArrowheads="1"/>
          </p:cNvSpPr>
          <p:nvPr/>
        </p:nvSpPr>
        <p:spPr bwMode="auto">
          <a:xfrm>
            <a:off x="4067175" y="2895600"/>
            <a:ext cx="1152525" cy="279180"/>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200" b="1"/>
              <a:t>赤道逆流</a:t>
            </a:r>
          </a:p>
        </p:txBody>
      </p:sp>
      <p:sp>
        <p:nvSpPr>
          <p:cNvPr id="21511" name="Text Box 14"/>
          <p:cNvSpPr>
            <a:spLocks noChangeArrowheads="1"/>
          </p:cNvSpPr>
          <p:nvPr/>
        </p:nvSpPr>
        <p:spPr bwMode="auto">
          <a:xfrm>
            <a:off x="4284663" y="3083719"/>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南赤道暖流</a:t>
            </a:r>
          </a:p>
        </p:txBody>
      </p:sp>
      <p:sp>
        <p:nvSpPr>
          <p:cNvPr id="21512" name="Text Box 15"/>
          <p:cNvSpPr>
            <a:spLocks noChangeArrowheads="1"/>
          </p:cNvSpPr>
          <p:nvPr/>
        </p:nvSpPr>
        <p:spPr bwMode="auto">
          <a:xfrm>
            <a:off x="4500563" y="3975497"/>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西风飘流</a:t>
            </a:r>
            <a:endParaRPr lang="zh-CN" altLang="en-US" sz="1400" b="1">
              <a:solidFill>
                <a:srgbClr val="000000"/>
              </a:solidFill>
            </a:endParaRPr>
          </a:p>
        </p:txBody>
      </p:sp>
      <p:sp>
        <p:nvSpPr>
          <p:cNvPr id="21513" name="Text Box 16"/>
          <p:cNvSpPr>
            <a:spLocks noChangeArrowheads="1"/>
          </p:cNvSpPr>
          <p:nvPr/>
        </p:nvSpPr>
        <p:spPr bwMode="auto">
          <a:xfrm>
            <a:off x="4572000" y="1869282"/>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阿拉斯加寒流</a:t>
            </a:r>
            <a:endParaRPr lang="zh-CN" altLang="en-US" sz="1400" b="1">
              <a:solidFill>
                <a:srgbClr val="000000"/>
              </a:solidFill>
            </a:endParaRPr>
          </a:p>
        </p:txBody>
      </p:sp>
      <p:sp>
        <p:nvSpPr>
          <p:cNvPr id="21514" name="Text Box 17"/>
          <p:cNvSpPr>
            <a:spLocks noChangeArrowheads="1"/>
          </p:cNvSpPr>
          <p:nvPr/>
        </p:nvSpPr>
        <p:spPr bwMode="auto">
          <a:xfrm>
            <a:off x="3348039" y="1762125"/>
            <a:ext cx="1152525"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千岛寒流</a:t>
            </a:r>
            <a:endParaRPr lang="zh-CN" altLang="en-US" sz="1400" b="1">
              <a:solidFill>
                <a:srgbClr val="000000"/>
              </a:solidFill>
            </a:endParaRPr>
          </a:p>
        </p:txBody>
      </p:sp>
      <p:sp>
        <p:nvSpPr>
          <p:cNvPr id="21515" name="Text Box 18"/>
          <p:cNvSpPr>
            <a:spLocks noChangeArrowheads="1"/>
          </p:cNvSpPr>
          <p:nvPr/>
        </p:nvSpPr>
        <p:spPr bwMode="auto">
          <a:xfrm>
            <a:off x="1692275" y="2733675"/>
            <a:ext cx="15113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夏季逆时针</a:t>
            </a:r>
          </a:p>
        </p:txBody>
      </p:sp>
      <p:sp>
        <p:nvSpPr>
          <p:cNvPr id="21516" name="Text Box 19"/>
          <p:cNvSpPr>
            <a:spLocks noChangeArrowheads="1"/>
          </p:cNvSpPr>
          <p:nvPr/>
        </p:nvSpPr>
        <p:spPr bwMode="auto">
          <a:xfrm>
            <a:off x="3348038" y="3436144"/>
            <a:ext cx="187325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东澳大利亚暖流</a:t>
            </a:r>
          </a:p>
        </p:txBody>
      </p:sp>
      <p:sp>
        <p:nvSpPr>
          <p:cNvPr id="21517" name="Text Box 20"/>
          <p:cNvSpPr>
            <a:spLocks noChangeArrowheads="1"/>
          </p:cNvSpPr>
          <p:nvPr/>
        </p:nvSpPr>
        <p:spPr bwMode="auto">
          <a:xfrm>
            <a:off x="5651500" y="3489722"/>
            <a:ext cx="1223963"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秘鲁寒流</a:t>
            </a:r>
            <a:endParaRPr lang="zh-CN" altLang="en-US" sz="1400" b="1">
              <a:solidFill>
                <a:srgbClr val="000000"/>
              </a:solidFill>
            </a:endParaRPr>
          </a:p>
        </p:txBody>
      </p:sp>
      <p:sp>
        <p:nvSpPr>
          <p:cNvPr id="21518" name="Text Box 21"/>
          <p:cNvSpPr>
            <a:spLocks noChangeArrowheads="1"/>
          </p:cNvSpPr>
          <p:nvPr/>
        </p:nvSpPr>
        <p:spPr bwMode="auto">
          <a:xfrm>
            <a:off x="6659564" y="3484960"/>
            <a:ext cx="1150937"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巴西暖流</a:t>
            </a:r>
          </a:p>
        </p:txBody>
      </p:sp>
      <p:sp>
        <p:nvSpPr>
          <p:cNvPr id="21519" name="Text Box 22"/>
          <p:cNvSpPr>
            <a:spLocks noChangeArrowheads="1"/>
          </p:cNvSpPr>
          <p:nvPr/>
        </p:nvSpPr>
        <p:spPr bwMode="auto">
          <a:xfrm>
            <a:off x="7740651" y="3484960"/>
            <a:ext cx="1223963"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本格寒流</a:t>
            </a:r>
            <a:endParaRPr lang="zh-CN" altLang="en-US" sz="1400" b="1">
              <a:solidFill>
                <a:srgbClr val="000000"/>
              </a:solidFill>
            </a:endParaRPr>
          </a:p>
        </p:txBody>
      </p:sp>
      <p:sp>
        <p:nvSpPr>
          <p:cNvPr id="21520" name="Text Box 23"/>
          <p:cNvSpPr>
            <a:spLocks noChangeArrowheads="1"/>
          </p:cNvSpPr>
          <p:nvPr/>
        </p:nvSpPr>
        <p:spPr bwMode="auto">
          <a:xfrm>
            <a:off x="6948488" y="3052763"/>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南赤道暖流</a:t>
            </a:r>
          </a:p>
        </p:txBody>
      </p:sp>
      <p:sp>
        <p:nvSpPr>
          <p:cNvPr id="21521" name="Text Box 24"/>
          <p:cNvSpPr>
            <a:spLocks noChangeArrowheads="1"/>
          </p:cNvSpPr>
          <p:nvPr/>
        </p:nvSpPr>
        <p:spPr bwMode="auto">
          <a:xfrm rot="19800000">
            <a:off x="6372225" y="1906588"/>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北太平洋暖流</a:t>
            </a:r>
          </a:p>
        </p:txBody>
      </p:sp>
      <p:sp>
        <p:nvSpPr>
          <p:cNvPr id="21522" name="Text Box 25"/>
          <p:cNvSpPr>
            <a:spLocks noChangeArrowheads="1"/>
          </p:cNvSpPr>
          <p:nvPr/>
        </p:nvSpPr>
        <p:spPr bwMode="auto">
          <a:xfrm>
            <a:off x="1619250" y="3921919"/>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西风飘流</a:t>
            </a:r>
            <a:endParaRPr lang="zh-CN" altLang="en-US" sz="1400" b="1">
              <a:solidFill>
                <a:srgbClr val="000000"/>
              </a:solidFill>
            </a:endParaRPr>
          </a:p>
        </p:txBody>
      </p:sp>
      <p:sp>
        <p:nvSpPr>
          <p:cNvPr id="21523" name="Text Box 26"/>
          <p:cNvSpPr>
            <a:spLocks noChangeArrowheads="1"/>
          </p:cNvSpPr>
          <p:nvPr/>
        </p:nvSpPr>
        <p:spPr bwMode="auto">
          <a:xfrm>
            <a:off x="6948488" y="4083844"/>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西风飘流</a:t>
            </a:r>
            <a:endParaRPr lang="zh-CN" altLang="en-US" sz="1400" b="1">
              <a:solidFill>
                <a:srgbClr val="000000"/>
              </a:solidFill>
            </a:endParaRPr>
          </a:p>
        </p:txBody>
      </p:sp>
      <p:sp>
        <p:nvSpPr>
          <p:cNvPr id="21524" name="Text Box 27"/>
          <p:cNvSpPr>
            <a:spLocks noChangeArrowheads="1"/>
          </p:cNvSpPr>
          <p:nvPr/>
        </p:nvSpPr>
        <p:spPr bwMode="auto">
          <a:xfrm>
            <a:off x="0" y="3057525"/>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南赤道暖流</a:t>
            </a:r>
          </a:p>
        </p:txBody>
      </p:sp>
      <p:sp>
        <p:nvSpPr>
          <p:cNvPr id="21525" name="Text Box 28"/>
          <p:cNvSpPr>
            <a:spLocks noChangeArrowheads="1"/>
          </p:cNvSpPr>
          <p:nvPr/>
        </p:nvSpPr>
        <p:spPr bwMode="auto">
          <a:xfrm>
            <a:off x="468313" y="3327797"/>
            <a:ext cx="1439862"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本格拉寒流</a:t>
            </a:r>
            <a:endParaRPr lang="zh-CN" altLang="en-US" sz="1400" b="1">
              <a:solidFill>
                <a:srgbClr val="000000"/>
              </a:solidFill>
            </a:endParaRPr>
          </a:p>
        </p:txBody>
      </p:sp>
      <p:sp>
        <p:nvSpPr>
          <p:cNvPr id="21526" name="Text Box 29"/>
          <p:cNvSpPr>
            <a:spLocks noChangeArrowheads="1"/>
          </p:cNvSpPr>
          <p:nvPr/>
        </p:nvSpPr>
        <p:spPr bwMode="auto">
          <a:xfrm>
            <a:off x="0" y="4025504"/>
            <a:ext cx="1727200"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西风飘流</a:t>
            </a:r>
            <a:endParaRPr lang="zh-CN" altLang="en-US" sz="1400" b="1">
              <a:solidFill>
                <a:srgbClr val="000000"/>
              </a:solidFill>
            </a:endParaRPr>
          </a:p>
        </p:txBody>
      </p:sp>
      <p:sp>
        <p:nvSpPr>
          <p:cNvPr id="21527" name="Text Box 30"/>
          <p:cNvSpPr>
            <a:spLocks noChangeArrowheads="1"/>
          </p:cNvSpPr>
          <p:nvPr/>
        </p:nvSpPr>
        <p:spPr bwMode="auto">
          <a:xfrm>
            <a:off x="-179388" y="3436144"/>
            <a:ext cx="1150938"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巴西暖流</a:t>
            </a:r>
          </a:p>
        </p:txBody>
      </p:sp>
      <p:sp>
        <p:nvSpPr>
          <p:cNvPr id="21528" name="Text Box 31"/>
          <p:cNvSpPr>
            <a:spLocks noChangeArrowheads="1"/>
          </p:cNvSpPr>
          <p:nvPr/>
        </p:nvSpPr>
        <p:spPr bwMode="auto">
          <a:xfrm rot="19800000">
            <a:off x="-252413" y="1689895"/>
            <a:ext cx="1727201"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t>北大西洋暖流</a:t>
            </a:r>
          </a:p>
        </p:txBody>
      </p:sp>
      <p:sp>
        <p:nvSpPr>
          <p:cNvPr id="21529" name="Text Box 32"/>
          <p:cNvSpPr>
            <a:spLocks noChangeArrowheads="1"/>
          </p:cNvSpPr>
          <p:nvPr/>
        </p:nvSpPr>
        <p:spPr bwMode="auto">
          <a:xfrm>
            <a:off x="1" y="2193132"/>
            <a:ext cx="1439863"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加那寒流</a:t>
            </a:r>
            <a:endParaRPr lang="zh-CN" altLang="en-US" sz="1400" b="1">
              <a:solidFill>
                <a:srgbClr val="000000"/>
              </a:solidFill>
            </a:endParaRPr>
          </a:p>
        </p:txBody>
      </p:sp>
      <p:sp>
        <p:nvSpPr>
          <p:cNvPr id="21530" name="Text Box 33"/>
          <p:cNvSpPr>
            <a:spLocks noChangeArrowheads="1"/>
          </p:cNvSpPr>
          <p:nvPr/>
        </p:nvSpPr>
        <p:spPr bwMode="auto">
          <a:xfrm>
            <a:off x="6948488" y="2301479"/>
            <a:ext cx="1439862" cy="309958"/>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加那利寒流</a:t>
            </a:r>
            <a:endParaRPr lang="zh-CN" altLang="en-US" sz="1400" b="1">
              <a:solidFill>
                <a:srgbClr val="000000"/>
              </a:solidFill>
            </a:endParaRPr>
          </a:p>
        </p:txBody>
      </p:sp>
      <p:sp>
        <p:nvSpPr>
          <p:cNvPr id="21531" name="Text Box 34"/>
          <p:cNvSpPr>
            <a:spLocks noChangeArrowheads="1"/>
          </p:cNvSpPr>
          <p:nvPr/>
        </p:nvSpPr>
        <p:spPr bwMode="auto">
          <a:xfrm>
            <a:off x="2268539" y="3327797"/>
            <a:ext cx="1152525" cy="525401"/>
          </a:xfrm>
          <a:prstGeom prst="rect">
            <a:avLst/>
          </a:prstGeom>
          <a:noFill/>
          <a:ln w="12700" algn="ctr">
            <a:noFill/>
            <a:miter lim="800000"/>
            <a:headEnd/>
            <a:tailEnd/>
          </a:ln>
        </p:spPr>
        <p:txBody>
          <a:bodyPr lIns="90000" tIns="46800" rIns="90000" bIns="46800">
            <a:spAutoFit/>
          </a:bodyPr>
          <a:lstStyle/>
          <a:p>
            <a:pPr eaLnBrk="0" hangingPunct="0">
              <a:spcBef>
                <a:spcPct val="50000"/>
              </a:spcBef>
            </a:pPr>
            <a:r>
              <a:rPr lang="zh-CN" altLang="en-US" sz="1400" b="1">
                <a:solidFill>
                  <a:srgbClr val="0000CC"/>
                </a:solidFill>
              </a:rPr>
              <a:t>西澳大利亚寒流</a:t>
            </a:r>
            <a:endParaRPr lang="zh-CN" altLang="en-US" sz="1400" b="1">
              <a:solidFill>
                <a:srgbClr val="000000"/>
              </a:solidFill>
            </a:endParaRPr>
          </a:p>
        </p:txBody>
      </p:sp>
      <p:sp>
        <p:nvSpPr>
          <p:cNvPr id="19484" name="Oval 35"/>
          <p:cNvSpPr/>
          <p:nvPr/>
        </p:nvSpPr>
        <p:spPr>
          <a:xfrm>
            <a:off x="0" y="3946878"/>
            <a:ext cx="1116013"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
        <p:nvSpPr>
          <p:cNvPr id="19485" name="Oval 36"/>
          <p:cNvSpPr/>
          <p:nvPr/>
        </p:nvSpPr>
        <p:spPr>
          <a:xfrm>
            <a:off x="1619251" y="3839721"/>
            <a:ext cx="1116013"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
        <p:nvSpPr>
          <p:cNvPr id="19486" name="Oval 37"/>
          <p:cNvSpPr/>
          <p:nvPr/>
        </p:nvSpPr>
        <p:spPr>
          <a:xfrm>
            <a:off x="4500563" y="3893299"/>
            <a:ext cx="1116012"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
        <p:nvSpPr>
          <p:cNvPr id="19487" name="Oval 38"/>
          <p:cNvSpPr/>
          <p:nvPr/>
        </p:nvSpPr>
        <p:spPr>
          <a:xfrm>
            <a:off x="6948488" y="4001646"/>
            <a:ext cx="1116012"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
        <p:nvSpPr>
          <p:cNvPr id="19488" name="Oval 39"/>
          <p:cNvSpPr/>
          <p:nvPr/>
        </p:nvSpPr>
        <p:spPr>
          <a:xfrm>
            <a:off x="0" y="2110934"/>
            <a:ext cx="1116013"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
        <p:nvSpPr>
          <p:cNvPr id="19489" name="Oval 40"/>
          <p:cNvSpPr/>
          <p:nvPr/>
        </p:nvSpPr>
        <p:spPr>
          <a:xfrm>
            <a:off x="1692276" y="2650287"/>
            <a:ext cx="1368425"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
        <p:nvSpPr>
          <p:cNvPr id="19490" name="Oval 41"/>
          <p:cNvSpPr/>
          <p:nvPr/>
        </p:nvSpPr>
        <p:spPr>
          <a:xfrm>
            <a:off x="3779839" y="2219280"/>
            <a:ext cx="1512887"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
        <p:nvSpPr>
          <p:cNvPr id="19491" name="Oval 42"/>
          <p:cNvSpPr/>
          <p:nvPr/>
        </p:nvSpPr>
        <p:spPr>
          <a:xfrm rot="19620000">
            <a:off x="6227763" y="1894240"/>
            <a:ext cx="1943100"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
        <p:nvSpPr>
          <p:cNvPr id="19492" name="Oval 43"/>
          <p:cNvSpPr/>
          <p:nvPr/>
        </p:nvSpPr>
        <p:spPr>
          <a:xfrm>
            <a:off x="4572001" y="1787084"/>
            <a:ext cx="1584325"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
        <p:nvSpPr>
          <p:cNvPr id="19493" name="Text Box 92"/>
          <p:cNvSpPr/>
          <p:nvPr/>
        </p:nvSpPr>
        <p:spPr>
          <a:xfrm>
            <a:off x="785813" y="147638"/>
            <a:ext cx="7643812" cy="787011"/>
          </a:xfrm>
          <a:prstGeom prst="rect">
            <a:avLst/>
          </a:prstGeom>
          <a:solidFill>
            <a:schemeClr val="bg1"/>
          </a:solidFill>
          <a:ln w="12700">
            <a:noFill/>
            <a:miter lim="800000"/>
          </a:ln>
        </p:spPr>
        <p:txBody>
          <a:bodyPr lIns="90000" tIns="46800" rIns="90000" bIns="46800">
            <a:spAutoFit/>
          </a:bodyPr>
          <a:lstStyle/>
          <a:p>
            <a:pPr eaLnBrk="0" hangingPunct="0">
              <a:spcBef>
                <a:spcPct val="50000"/>
              </a:spcBef>
            </a:pPr>
            <a:endParaRPr lang="en-US" altLang="zh-CN"/>
          </a:p>
          <a:p>
            <a:pPr eaLnBrk="0" hangingPunct="0">
              <a:spcBef>
                <a:spcPct val="50000"/>
              </a:spcBef>
            </a:pPr>
            <a:endParaRPr lang="en-US" altLang="zh-CN"/>
          </a:p>
        </p:txBody>
      </p:sp>
      <p:sp>
        <p:nvSpPr>
          <p:cNvPr id="19494" name="Oval 37"/>
          <p:cNvSpPr/>
          <p:nvPr/>
        </p:nvSpPr>
        <p:spPr>
          <a:xfrm>
            <a:off x="7740651" y="3407524"/>
            <a:ext cx="1116013" cy="435859"/>
          </a:xfrm>
          <a:prstGeom prst="ellipse">
            <a:avLst/>
          </a:prstGeom>
          <a:noFill/>
          <a:ln w="57150">
            <a:solidFill>
              <a:srgbClr val="003300"/>
            </a:solidFill>
            <a:miter lim="800000"/>
          </a:ln>
        </p:spPr>
        <p:txBody>
          <a:bodyPr lIns="90000" tIns="46800" rIns="90000" bIns="46800" anchor="ctr">
            <a:spAutoFit/>
          </a:bodyPr>
          <a:lstStyle/>
          <a:p>
            <a:pPr eaLnBrk="0" hangingPunct="0"/>
            <a:endParaRPr lang="zh-CN" altLang="zh-CN"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19493"/>
                                        </p:tgtEl>
                                      </p:cBhvr>
                                    </p:animEffect>
                                    <p:set>
                                      <p:cBhvr>
                                        <p:cTn id="7" dur="1" fill="hold">
                                          <p:stCondLst>
                                            <p:cond delay="499"/>
                                          </p:stCondLst>
                                        </p:cTn>
                                        <p:tgtEl>
                                          <p:spTgt spid="1949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88"/>
                                        </p:tgtEl>
                                        <p:attrNameLst>
                                          <p:attrName>style.visibility</p:attrName>
                                        </p:attrNameLst>
                                      </p:cBhvr>
                                      <p:to>
                                        <p:strVal val="visible"/>
                                      </p:to>
                                    </p:set>
                                    <p:animEffect transition="in" filter="blinds(horizontal)">
                                      <p:cBhvr>
                                        <p:cTn id="12" dur="500"/>
                                        <p:tgtEl>
                                          <p:spTgt spid="1948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489"/>
                                        </p:tgtEl>
                                        <p:attrNameLst>
                                          <p:attrName>style.visibility</p:attrName>
                                        </p:attrNameLst>
                                      </p:cBhvr>
                                      <p:to>
                                        <p:strVal val="visible"/>
                                      </p:to>
                                    </p:set>
                                    <p:animEffect transition="in" filter="blinds(horizontal)">
                                      <p:cBhvr>
                                        <p:cTn id="15" dur="500"/>
                                        <p:tgtEl>
                                          <p:spTgt spid="1948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490"/>
                                        </p:tgtEl>
                                        <p:attrNameLst>
                                          <p:attrName>style.visibility</p:attrName>
                                        </p:attrNameLst>
                                      </p:cBhvr>
                                      <p:to>
                                        <p:strVal val="visible"/>
                                      </p:to>
                                    </p:set>
                                    <p:animEffect transition="in" filter="blinds(horizontal)">
                                      <p:cBhvr>
                                        <p:cTn id="18" dur="500"/>
                                        <p:tgtEl>
                                          <p:spTgt spid="1949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492"/>
                                        </p:tgtEl>
                                        <p:attrNameLst>
                                          <p:attrName>style.visibility</p:attrName>
                                        </p:attrNameLst>
                                      </p:cBhvr>
                                      <p:to>
                                        <p:strVal val="visible"/>
                                      </p:to>
                                    </p:set>
                                    <p:animEffect transition="in" filter="blinds(horizontal)">
                                      <p:cBhvr>
                                        <p:cTn id="21" dur="500"/>
                                        <p:tgtEl>
                                          <p:spTgt spid="1949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491"/>
                                        </p:tgtEl>
                                        <p:attrNameLst>
                                          <p:attrName>style.visibility</p:attrName>
                                        </p:attrNameLst>
                                      </p:cBhvr>
                                      <p:to>
                                        <p:strVal val="visible"/>
                                      </p:to>
                                    </p:set>
                                    <p:animEffect transition="in" filter="blinds(horizontal)">
                                      <p:cBhvr>
                                        <p:cTn id="24" dur="500"/>
                                        <p:tgtEl>
                                          <p:spTgt spid="1949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487"/>
                                        </p:tgtEl>
                                        <p:attrNameLst>
                                          <p:attrName>style.visibility</p:attrName>
                                        </p:attrNameLst>
                                      </p:cBhvr>
                                      <p:to>
                                        <p:strVal val="visible"/>
                                      </p:to>
                                    </p:set>
                                    <p:animEffect transition="in" filter="blinds(horizontal)">
                                      <p:cBhvr>
                                        <p:cTn id="27" dur="500"/>
                                        <p:tgtEl>
                                          <p:spTgt spid="1948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9486"/>
                                        </p:tgtEl>
                                        <p:attrNameLst>
                                          <p:attrName>style.visibility</p:attrName>
                                        </p:attrNameLst>
                                      </p:cBhvr>
                                      <p:to>
                                        <p:strVal val="visible"/>
                                      </p:to>
                                    </p:set>
                                    <p:animEffect transition="in" filter="blinds(horizontal)">
                                      <p:cBhvr>
                                        <p:cTn id="30" dur="500"/>
                                        <p:tgtEl>
                                          <p:spTgt spid="1948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9485"/>
                                        </p:tgtEl>
                                        <p:attrNameLst>
                                          <p:attrName>style.visibility</p:attrName>
                                        </p:attrNameLst>
                                      </p:cBhvr>
                                      <p:to>
                                        <p:strVal val="visible"/>
                                      </p:to>
                                    </p:set>
                                    <p:animEffect transition="in" filter="blinds(horizontal)">
                                      <p:cBhvr>
                                        <p:cTn id="33" dur="500"/>
                                        <p:tgtEl>
                                          <p:spTgt spid="1948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9484"/>
                                        </p:tgtEl>
                                        <p:attrNameLst>
                                          <p:attrName>style.visibility</p:attrName>
                                        </p:attrNameLst>
                                      </p:cBhvr>
                                      <p:to>
                                        <p:strVal val="visible"/>
                                      </p:to>
                                    </p:set>
                                    <p:animEffect transition="in" filter="blinds(horizontal)">
                                      <p:cBhvr>
                                        <p:cTn id="36" dur="500"/>
                                        <p:tgtEl>
                                          <p:spTgt spid="1948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9494"/>
                                        </p:tgtEl>
                                        <p:attrNameLst>
                                          <p:attrName>style.visibility</p:attrName>
                                        </p:attrNameLst>
                                      </p:cBhvr>
                                      <p:to>
                                        <p:strVal val="visible"/>
                                      </p:to>
                                    </p:set>
                                    <p:animEffect transition="in" filter="blinds(horizontal)">
                                      <p:cBhvr>
                                        <p:cTn id="39" dur="500"/>
                                        <p:tgtEl>
                                          <p:spTgt spid="19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4" grpId="0" animBg="1"/>
      <p:bldP spid="19485" grpId="0" animBg="1"/>
      <p:bldP spid="19486" grpId="0" animBg="1"/>
      <p:bldP spid="19487" grpId="0" animBg="1"/>
      <p:bldP spid="19488" grpId="0" animBg="1"/>
      <p:bldP spid="19489" grpId="0" animBg="1"/>
      <p:bldP spid="19490" grpId="0" animBg="1"/>
      <p:bldP spid="19491" grpId="0" animBg="1"/>
      <p:bldP spid="19492" grpId="0" animBg="1"/>
      <p:bldP spid="19493" grpId="0" animBg="1"/>
      <p:bldP spid="1949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文本占位符 2"/>
          <p:cNvSpPr>
            <a:spLocks noChangeArrowheads="1"/>
          </p:cNvSpPr>
          <p:nvPr/>
        </p:nvSpPr>
        <p:spPr bwMode="auto">
          <a:xfrm>
            <a:off x="365125" y="2339975"/>
            <a:ext cx="2808288" cy="519113"/>
          </a:xfrm>
          <a:prstGeom prst="rect">
            <a:avLst/>
          </a:prstGeom>
          <a:noFill/>
          <a:ln w="9525" algn="ctr">
            <a:noFill/>
            <a:miter lim="800000"/>
            <a:headEnd/>
            <a:tailEnd/>
          </a:ln>
        </p:spPr>
        <p:txBody>
          <a:bodyPr>
            <a:spAutoFit/>
          </a:bodyPr>
          <a:lstStyle/>
          <a:p>
            <a:pPr marL="0" lvl="1" hangingPunct="0">
              <a:buClr>
                <a:srgbClr val="0070C0"/>
              </a:buClr>
            </a:pPr>
            <a:r>
              <a:rPr lang="en-US" altLang="zh-CN" sz="2800" b="1">
                <a:latin typeface="Times New Roman" pitchFamily="18" charset="0"/>
                <a:ea typeface="黑体" pitchFamily="49" charset="-122"/>
              </a:rPr>
              <a:t>2.</a:t>
            </a:r>
            <a:r>
              <a:rPr lang="zh-CN" altLang="en-US" sz="2800" b="1">
                <a:latin typeface="Times New Roman" pitchFamily="18" charset="0"/>
                <a:ea typeface="黑体" pitchFamily="49" charset="-122"/>
              </a:rPr>
              <a:t>按成因分类</a:t>
            </a:r>
          </a:p>
        </p:txBody>
      </p:sp>
      <p:sp>
        <p:nvSpPr>
          <p:cNvPr id="71683" name="左大括号 11"/>
          <p:cNvSpPr>
            <a:spLocks noChangeArrowheads="1"/>
          </p:cNvSpPr>
          <p:nvPr/>
        </p:nvSpPr>
        <p:spPr bwMode="auto">
          <a:xfrm>
            <a:off x="2843213" y="1419225"/>
            <a:ext cx="422275" cy="2184400"/>
          </a:xfrm>
          <a:prstGeom prst="leftBrace">
            <a:avLst>
              <a:gd name="adj1" fmla="val 34390"/>
              <a:gd name="adj2" fmla="val 50000"/>
            </a:avLst>
          </a:prstGeom>
          <a:noFill/>
          <a:ln w="19050" algn="ctr">
            <a:solidFill>
              <a:schemeClr val="tx1"/>
            </a:solidFill>
            <a:miter lim="800000"/>
            <a:headEnd/>
            <a:tailEnd/>
          </a:ln>
        </p:spPr>
        <p:txBody>
          <a:bodyPr anchor="ctr"/>
          <a:lstStyle/>
          <a:p>
            <a:pPr algn="ctr"/>
            <a:endParaRPr lang="zh-CN" altLang="en-US" b="1">
              <a:latin typeface="微软雅黑" pitchFamily="34" charset="-122"/>
              <a:ea typeface="黑体" pitchFamily="49" charset="-122"/>
            </a:endParaRPr>
          </a:p>
        </p:txBody>
      </p:sp>
      <p:sp>
        <p:nvSpPr>
          <p:cNvPr id="70660" name="Rectangle 9"/>
          <p:cNvSpPr>
            <a:spLocks noChangeArrowheads="1"/>
          </p:cNvSpPr>
          <p:nvPr/>
        </p:nvSpPr>
        <p:spPr bwMode="auto">
          <a:xfrm>
            <a:off x="3276600" y="1276350"/>
            <a:ext cx="2282825" cy="549275"/>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r>
              <a:rPr lang="zh-CN" altLang="en-US" sz="3000" b="1">
                <a:ea typeface="黑体" pitchFamily="49" charset="-122"/>
              </a:rPr>
              <a:t>①风海流</a:t>
            </a:r>
          </a:p>
        </p:txBody>
      </p:sp>
      <p:sp>
        <p:nvSpPr>
          <p:cNvPr id="70661" name="Rectangle 10"/>
          <p:cNvSpPr>
            <a:spLocks noChangeArrowheads="1"/>
          </p:cNvSpPr>
          <p:nvPr/>
        </p:nvSpPr>
        <p:spPr bwMode="auto">
          <a:xfrm>
            <a:off x="3276600" y="2066925"/>
            <a:ext cx="2209800" cy="549275"/>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r>
              <a:rPr lang="zh-CN" altLang="en-US" sz="3000" b="1">
                <a:ea typeface="黑体" pitchFamily="49" charset="-122"/>
              </a:rPr>
              <a:t>②补偿流</a:t>
            </a:r>
          </a:p>
        </p:txBody>
      </p:sp>
      <p:sp>
        <p:nvSpPr>
          <p:cNvPr id="70662" name="Rectangle 11"/>
          <p:cNvSpPr>
            <a:spLocks noChangeArrowheads="1"/>
          </p:cNvSpPr>
          <p:nvPr/>
        </p:nvSpPr>
        <p:spPr bwMode="auto">
          <a:xfrm>
            <a:off x="3348038" y="3003550"/>
            <a:ext cx="2065337" cy="549275"/>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spcBef>
                <a:spcPct val="10000"/>
              </a:spcBef>
            </a:pPr>
            <a:r>
              <a:rPr lang="zh-CN" altLang="en-US" sz="3000" b="1">
                <a:ea typeface="黑体" pitchFamily="49" charset="-122"/>
              </a:rPr>
              <a:t>③密度流</a:t>
            </a:r>
          </a:p>
        </p:txBody>
      </p:sp>
      <p:grpSp>
        <p:nvGrpSpPr>
          <p:cNvPr id="2" name="组合 9"/>
          <p:cNvGrpSpPr>
            <a:grpSpLocks/>
          </p:cNvGrpSpPr>
          <p:nvPr/>
        </p:nvGrpSpPr>
        <p:grpSpPr bwMode="auto">
          <a:xfrm>
            <a:off x="14288" y="-20638"/>
            <a:ext cx="6429375" cy="650876"/>
            <a:chOff x="15075" y="-20430"/>
            <a:chExt cx="6429055" cy="650440"/>
          </a:xfrm>
        </p:grpSpPr>
        <p:sp>
          <p:nvSpPr>
            <p:cNvPr id="70664" name="矩形: 圆角 6"/>
            <p:cNvSpPr/>
            <p:nvPr/>
          </p:nvSpPr>
          <p:spPr>
            <a:xfrm>
              <a:off x="780212" y="-15670"/>
              <a:ext cx="4332071" cy="645680"/>
            </a:xfrm>
            <a:prstGeom prst="roundRect">
              <a:avLst>
                <a:gd name="adj" fmla="val 13060"/>
              </a:avLst>
            </a:prstGeom>
            <a:solidFill>
              <a:srgbClr val="FFFFFF">
                <a:alpha val="85098"/>
              </a:srgbClr>
            </a:solidFill>
            <a:ln w="19050" cap="flat" cmpd="sng" algn="ctr">
              <a:solidFill>
                <a:srgbClr val="0070C0"/>
              </a:solidFill>
              <a:prstDash val="solid"/>
              <a:miter lim="800000"/>
              <a:headEnd type="none" w="med" len="med"/>
              <a:tailEnd type="none" w="med" len="med"/>
            </a:ln>
          </p:spPr>
          <p:txBody>
            <a:bodyPr anchor="ctr"/>
            <a:lstStyle/>
            <a:p>
              <a:pPr algn="ctr"/>
              <a:endParaRPr lang="zh-CN" altLang="en-US" b="1">
                <a:solidFill>
                  <a:srgbClr val="FFFFFF"/>
                </a:solidFill>
                <a:latin typeface="微软雅黑" pitchFamily="34" charset="-122"/>
                <a:ea typeface="微软雅黑" pitchFamily="34" charset="-122"/>
              </a:endParaRPr>
            </a:p>
          </p:txBody>
        </p:sp>
        <p:sp>
          <p:nvSpPr>
            <p:cNvPr id="70665" name="任意多边形: 形状 13"/>
            <p:cNvSpPr/>
            <p:nvPr/>
          </p:nvSpPr>
          <p:spPr>
            <a:xfrm>
              <a:off x="15075" y="-15670"/>
              <a:ext cx="1047698" cy="645680"/>
            </a:xfrm>
            <a:custGeom>
              <a:avLst/>
              <a:gdLst>
                <a:gd name="connsiteX0" fmla="*/ 86197 w 1459364"/>
                <a:gd name="connsiteY0" fmla="*/ 0 h 808982"/>
                <a:gd name="connsiteX1" fmla="*/ 1246032 w 1459364"/>
                <a:gd name="connsiteY1" fmla="*/ 0 h 808982"/>
                <a:gd name="connsiteX2" fmla="*/ 1332229 w 1459364"/>
                <a:gd name="connsiteY2" fmla="*/ 86197 h 808982"/>
                <a:gd name="connsiteX3" fmla="*/ 1332229 w 1459364"/>
                <a:gd name="connsiteY3" fmla="*/ 254985 h 808982"/>
                <a:gd name="connsiteX4" fmla="*/ 1444169 w 1459364"/>
                <a:gd name="connsiteY4" fmla="*/ 370406 h 808982"/>
                <a:gd name="connsiteX5" fmla="*/ 1443004 w 1459364"/>
                <a:gd name="connsiteY5" fmla="*/ 446555 h 808982"/>
                <a:gd name="connsiteX6" fmla="*/ 1332229 w 1459364"/>
                <a:gd name="connsiteY6" fmla="*/ 553989 h 808982"/>
                <a:gd name="connsiteX7" fmla="*/ 1332229 w 1459364"/>
                <a:gd name="connsiteY7" fmla="*/ 722785 h 808982"/>
                <a:gd name="connsiteX8" fmla="*/ 1246032 w 1459364"/>
                <a:gd name="connsiteY8" fmla="*/ 808982 h 808982"/>
                <a:gd name="connsiteX9" fmla="*/ 86197 w 1459364"/>
                <a:gd name="connsiteY9" fmla="*/ 808982 h 808982"/>
                <a:gd name="connsiteX10" fmla="*/ 0 w 1459364"/>
                <a:gd name="connsiteY10" fmla="*/ 722785 h 808982"/>
                <a:gd name="connsiteX11" fmla="*/ 0 w 1459364"/>
                <a:gd name="connsiteY11" fmla="*/ 86197 h 808982"/>
                <a:gd name="connsiteX12" fmla="*/ 86197 w 1459364"/>
                <a:gd name="connsiteY12" fmla="*/ 0 h 80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364" h="808982">
                  <a:moveTo>
                    <a:pt x="86197" y="0"/>
                  </a:moveTo>
                  <a:lnTo>
                    <a:pt x="1246032" y="0"/>
                  </a:lnTo>
                  <a:cubicBezTo>
                    <a:pt x="1293637" y="0"/>
                    <a:pt x="1332229" y="38592"/>
                    <a:pt x="1332229" y="86197"/>
                  </a:cubicBezTo>
                  <a:lnTo>
                    <a:pt x="1332229" y="254985"/>
                  </a:lnTo>
                  <a:lnTo>
                    <a:pt x="1444169" y="370406"/>
                  </a:lnTo>
                  <a:cubicBezTo>
                    <a:pt x="1464876" y="391756"/>
                    <a:pt x="1464354" y="425848"/>
                    <a:pt x="1443004" y="446555"/>
                  </a:cubicBezTo>
                  <a:lnTo>
                    <a:pt x="1332229" y="553989"/>
                  </a:lnTo>
                  <a:lnTo>
                    <a:pt x="1332229" y="722785"/>
                  </a:lnTo>
                  <a:cubicBezTo>
                    <a:pt x="1332229" y="770390"/>
                    <a:pt x="1293637" y="808982"/>
                    <a:pt x="1246032" y="808982"/>
                  </a:cubicBezTo>
                  <a:lnTo>
                    <a:pt x="86197" y="808982"/>
                  </a:lnTo>
                  <a:cubicBezTo>
                    <a:pt x="38592" y="808982"/>
                    <a:pt x="0" y="770390"/>
                    <a:pt x="0" y="722785"/>
                  </a:cubicBezTo>
                  <a:lnTo>
                    <a:pt x="0" y="86197"/>
                  </a:lnTo>
                  <a:cubicBezTo>
                    <a:pt x="0" y="38592"/>
                    <a:pt x="38592" y="0"/>
                    <a:pt x="86197" y="0"/>
                  </a:cubicBezTo>
                  <a:close/>
                </a:path>
              </a:pathLst>
            </a:custGeom>
            <a:solidFill>
              <a:srgbClr val="0070C0"/>
            </a:solidFill>
            <a:ln w="19050" cap="flat" cmpd="sng" algn="ctr">
              <a:solidFill>
                <a:srgbClr val="0070C0"/>
              </a:solidFill>
              <a:prstDash val="solid"/>
              <a:miter lim="800000"/>
              <a:headEnd type="none" w="med" len="med"/>
              <a:tailEnd type="none" w="med" len="med"/>
            </a:ln>
          </p:spPr>
          <p:txBody>
            <a:bodyPr anchor="ctr"/>
            <a:lstStyle/>
            <a:p>
              <a:pPr algn="ctr"/>
              <a:endParaRPr lang="zh-CN" altLang="en-US">
                <a:solidFill>
                  <a:srgbClr val="FFFFFF"/>
                </a:solidFill>
                <a:latin typeface="微软雅黑" pitchFamily="34" charset="-122"/>
                <a:ea typeface="微软雅黑" pitchFamily="34" charset="-122"/>
              </a:endParaRPr>
            </a:p>
          </p:txBody>
        </p:sp>
        <p:sp>
          <p:nvSpPr>
            <p:cNvPr id="71690" name="Rectangle 6"/>
            <p:cNvSpPr>
              <a:spLocks noChangeArrowheads="1"/>
            </p:cNvSpPr>
            <p:nvPr/>
          </p:nvSpPr>
          <p:spPr bwMode="auto">
            <a:xfrm>
              <a:off x="108732" y="-20430"/>
              <a:ext cx="6335398" cy="640921"/>
            </a:xfrm>
            <a:prstGeom prst="rect">
              <a:avLst/>
            </a:prstGeom>
            <a:noFill/>
            <a:ln w="9525" algn="ctr">
              <a:noFill/>
              <a:miter lim="800000"/>
              <a:headEnd/>
              <a:tailEnd/>
            </a:ln>
          </p:spPr>
          <p:txBody>
            <a:bodyPr>
              <a:spAutoFit/>
            </a:bodyPr>
            <a:lstStyle/>
            <a:p>
              <a:pPr algn="just">
                <a:spcBef>
                  <a:spcPct val="10000"/>
                </a:spcBef>
              </a:pPr>
              <a:r>
                <a:rPr lang="zh-CN" altLang="en-US" sz="3600" b="1">
                  <a:solidFill>
                    <a:srgbClr val="FFFFFF"/>
                  </a:solidFill>
                </a:rPr>
                <a:t>二、</a:t>
              </a:r>
              <a:r>
                <a:rPr lang="zh-CN" altLang="en-US" sz="3300" b="1">
                  <a:solidFill>
                    <a:srgbClr val="0070C0"/>
                  </a:solidFill>
                  <a:latin typeface="微软雅黑" pitchFamily="34" charset="-122"/>
                  <a:ea typeface="微软雅黑" pitchFamily="34" charset="-122"/>
                </a:rPr>
                <a:t>洋流的分类</a:t>
              </a:r>
            </a:p>
          </p:txBody>
        </p:sp>
      </p:grpSp>
      <p:pic>
        <p:nvPicPr>
          <p:cNvPr id="71691" name="New picture"/>
          <p:cNvPicPr>
            <a:picLocks noChangeAspect="1" noChangeArrowheads="1"/>
          </p:cNvPicPr>
          <p:nvPr/>
        </p:nvPicPr>
        <p:blipFill>
          <a:blip r:embed="rId3" cstate="print"/>
          <a:srcRect/>
          <a:stretch>
            <a:fillRect/>
          </a:stretch>
        </p:blipFill>
        <p:spPr bwMode="auto">
          <a:xfrm>
            <a:off x="10160000" y="12065000"/>
            <a:ext cx="355600" cy="266700"/>
          </a:xfrm>
          <a:prstGeom prst="rect">
            <a:avLst/>
          </a:prstGeom>
          <a:noFill/>
          <a:ln w="9525" cap="flat" algn="ctr">
            <a:noFill/>
            <a:prstDash val="solid"/>
            <a:round/>
            <a:headEnd type="none" w="med" len="med"/>
            <a:tailEnd type="none" w="med" len="me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矩形 12"/>
          <p:cNvSpPr/>
          <p:nvPr/>
        </p:nvSpPr>
        <p:spPr>
          <a:xfrm>
            <a:off x="987425" y="3057525"/>
            <a:ext cx="7137400" cy="1204913"/>
          </a:xfrm>
          <a:prstGeom prst="rect">
            <a:avLst/>
          </a:prstGeom>
          <a:solidFill>
            <a:srgbClr val="A4DEF4"/>
          </a:solidFill>
          <a:ln w="25400" cap="flat" cmpd="sng" algn="ctr">
            <a:noFill/>
            <a:prstDash val="solid"/>
            <a:round/>
            <a:headEnd type="none" w="med" len="med"/>
            <a:tailEnd type="none" w="med" len="med"/>
          </a:ln>
        </p:spPr>
        <p:txBody>
          <a:bodyPr lIns="68577" tIns="34289" rIns="68577" bIns="34289" anchor="ctr"/>
          <a:lstStyle/>
          <a:p>
            <a:pPr algn="ctr" defTabSz="684213"/>
            <a:endParaRPr lang="zh-CN" altLang="en-US" sz="1400">
              <a:solidFill>
                <a:srgbClr val="FFFFFF"/>
              </a:solidFill>
              <a:latin typeface="Verdana" pitchFamily="34" charset="0"/>
              <a:ea typeface="微软雅黑" pitchFamily="34" charset="-122"/>
            </a:endParaRPr>
          </a:p>
        </p:txBody>
      </p:sp>
      <p:pic>
        <p:nvPicPr>
          <p:cNvPr id="72707" name="组合 11"/>
          <p:cNvPicPr>
            <a:picLocks noChangeArrowheads="1"/>
          </p:cNvPicPr>
          <p:nvPr/>
        </p:nvPicPr>
        <p:blipFill>
          <a:blip r:embed="rId2" cstate="print"/>
          <a:srcRect/>
          <a:stretch>
            <a:fillRect/>
          </a:stretch>
        </p:blipFill>
        <p:spPr bwMode="auto">
          <a:xfrm>
            <a:off x="0" y="2871788"/>
            <a:ext cx="9144000" cy="2273300"/>
          </a:xfrm>
          <a:prstGeom prst="rect">
            <a:avLst/>
          </a:prstGeom>
          <a:noFill/>
          <a:ln w="9525" cap="flat" algn="ctr">
            <a:noFill/>
            <a:prstDash val="solid"/>
            <a:miter lim="800000"/>
            <a:headEnd type="none" w="med" len="med"/>
            <a:tailEnd type="none" w="med" len="med"/>
          </a:ln>
        </p:spPr>
      </p:pic>
      <p:grpSp>
        <p:nvGrpSpPr>
          <p:cNvPr id="2" name="组合 1"/>
          <p:cNvGrpSpPr>
            <a:grpSpLocks/>
          </p:cNvGrpSpPr>
          <p:nvPr/>
        </p:nvGrpSpPr>
        <p:grpSpPr bwMode="auto">
          <a:xfrm>
            <a:off x="3128963" y="2252663"/>
            <a:ext cx="2517775" cy="720725"/>
            <a:chOff x="2962609" y="3228676"/>
            <a:chExt cx="2828337" cy="502318"/>
          </a:xfrm>
        </p:grpSpPr>
        <p:sp>
          <p:nvSpPr>
            <p:cNvPr id="72709" name="直接箭头连接符 14"/>
            <p:cNvSpPr>
              <a:spLocks noChangeArrowheads="1" noChangeShapeType="1"/>
            </p:cNvSpPr>
            <p:nvPr/>
          </p:nvSpPr>
          <p:spPr bwMode="auto">
            <a:xfrm>
              <a:off x="2960682" y="3098958"/>
              <a:ext cx="2807651" cy="131709"/>
            </a:xfrm>
            <a:prstGeom prst="straightConnector1">
              <a:avLst/>
            </a:prstGeom>
            <a:noFill/>
            <a:ln w="28575" cap="flat" algn="ctr">
              <a:noFill/>
              <a:prstDash val="solid"/>
              <a:round/>
              <a:headEnd type="none" w="med" len="med"/>
              <a:tailEnd type="triangle" w="med" len="med"/>
            </a:ln>
          </p:spPr>
          <p:txBody>
            <a:bodyPr/>
            <a:lstStyle/>
            <a:p>
              <a:endParaRPr lang="zh-CN" altLang="en-US"/>
            </a:p>
          </p:txBody>
        </p:sp>
        <p:sp>
          <p:nvSpPr>
            <p:cNvPr id="72710" name="文本框 16"/>
            <p:cNvSpPr>
              <a:spLocks noChangeArrowheads="1"/>
            </p:cNvSpPr>
            <p:nvPr/>
          </p:nvSpPr>
          <p:spPr bwMode="auto">
            <a:xfrm>
              <a:off x="3945215" y="3228676"/>
              <a:ext cx="1453402" cy="371760"/>
            </a:xfrm>
            <a:prstGeom prst="rect">
              <a:avLst/>
            </a:prstGeom>
            <a:noFill/>
            <a:ln w="9525" algn="ctr">
              <a:noFill/>
              <a:miter lim="800000"/>
              <a:headEnd/>
              <a:tailEnd/>
            </a:ln>
          </p:spPr>
          <p:txBody>
            <a:bodyPr wrap="none">
              <a:spAutoFit/>
            </a:bodyPr>
            <a:lstStyle/>
            <a:p>
              <a:pPr defTabSz="684213"/>
              <a:r>
                <a:rPr lang="zh-CN" altLang="en-US" sz="2900" b="1">
                  <a:solidFill>
                    <a:srgbClr val="404040"/>
                  </a:solidFill>
                  <a:latin typeface="Verdana" pitchFamily="34" charset="0"/>
                  <a:ea typeface="黑体" pitchFamily="49" charset="-122"/>
                </a:rPr>
                <a:t>盛行风</a:t>
              </a:r>
            </a:p>
          </p:txBody>
        </p:sp>
      </p:grpSp>
      <p:grpSp>
        <p:nvGrpSpPr>
          <p:cNvPr id="3" name="组合 2"/>
          <p:cNvGrpSpPr>
            <a:grpSpLocks/>
          </p:cNvGrpSpPr>
          <p:nvPr/>
        </p:nvGrpSpPr>
        <p:grpSpPr bwMode="auto">
          <a:xfrm>
            <a:off x="2833688" y="2963863"/>
            <a:ext cx="3465512" cy="196850"/>
            <a:chOff x="2254099" y="3951279"/>
            <a:chExt cx="4619852" cy="263797"/>
          </a:xfrm>
        </p:grpSpPr>
        <p:grpSp>
          <p:nvGrpSpPr>
            <p:cNvPr id="4" name="右箭头 18"/>
            <p:cNvGrpSpPr>
              <a:grpSpLocks/>
            </p:cNvGrpSpPr>
            <p:nvPr/>
          </p:nvGrpSpPr>
          <p:grpSpPr bwMode="auto">
            <a:xfrm>
              <a:off x="2255368" y="3949662"/>
              <a:ext cx="1349005" cy="253245"/>
              <a:chOff x="2834640" y="2962656"/>
              <a:chExt cx="1011936" cy="188976"/>
            </a:xfrm>
          </p:grpSpPr>
          <p:pic>
            <p:nvPicPr>
              <p:cNvPr id="72713" name="右箭头 18"/>
              <p:cNvPicPr>
                <a:picLocks noChangeArrowheads="1"/>
              </p:cNvPicPr>
              <p:nvPr/>
            </p:nvPicPr>
            <p:blipFill>
              <a:blip r:embed="rId3" cstate="print"/>
              <a:srcRect/>
              <a:stretch>
                <a:fillRect/>
              </a:stretch>
            </p:blipFill>
            <p:spPr bwMode="auto">
              <a:xfrm>
                <a:off x="2834640" y="2962656"/>
                <a:ext cx="1011936" cy="188976"/>
              </a:xfrm>
              <a:prstGeom prst="rect">
                <a:avLst/>
              </a:prstGeom>
              <a:noFill/>
              <a:ln w="9525" cap="flat" algn="ctr">
                <a:noFill/>
                <a:prstDash val="solid"/>
                <a:miter lim="800000"/>
                <a:headEnd type="none" w="med" len="med"/>
                <a:tailEnd type="none" w="med" len="med"/>
              </a:ln>
            </p:spPr>
          </p:pic>
          <p:sp>
            <p:nvSpPr>
              <p:cNvPr id="72714" name="Rectangle 10"/>
              <p:cNvSpPr>
                <a:spLocks noChangeArrowheads="1"/>
              </p:cNvSpPr>
              <p:nvPr/>
            </p:nvSpPr>
            <p:spPr bwMode="auto">
              <a:xfrm rot="10800000">
                <a:off x="2833688" y="2963863"/>
                <a:ext cx="1012936" cy="188399"/>
              </a:xfrm>
              <a:prstGeom prst="rect">
                <a:avLst/>
              </a:prstGeom>
              <a:noFill/>
              <a:ln w="9525" algn="ctr">
                <a:noFill/>
                <a:miter lim="800000"/>
                <a:headEnd/>
                <a:tailEnd/>
              </a:ln>
            </p:spPr>
            <p:txBody>
              <a:bodyPr anchor="ctr"/>
              <a:lstStyle/>
              <a:p>
                <a:pPr algn="ctr" defTabSz="684213"/>
                <a:endParaRPr lang="zh-CN" altLang="en-US" sz="1400">
                  <a:solidFill>
                    <a:srgbClr val="FFFFFF"/>
                  </a:solidFill>
                  <a:latin typeface="Verdana" pitchFamily="34" charset="0"/>
                  <a:ea typeface="微软雅黑" pitchFamily="34" charset="-122"/>
                </a:endParaRPr>
              </a:p>
            </p:txBody>
          </p:sp>
        </p:grpSp>
        <p:grpSp>
          <p:nvGrpSpPr>
            <p:cNvPr id="5" name="右箭头 18"/>
            <p:cNvGrpSpPr>
              <a:grpSpLocks/>
            </p:cNvGrpSpPr>
            <p:nvPr/>
          </p:nvGrpSpPr>
          <p:grpSpPr bwMode="auto">
            <a:xfrm>
              <a:off x="3872549" y="3966000"/>
              <a:ext cx="1357132" cy="245076"/>
              <a:chOff x="4047744" y="2974848"/>
              <a:chExt cx="1018032" cy="182880"/>
            </a:xfrm>
          </p:grpSpPr>
          <p:pic>
            <p:nvPicPr>
              <p:cNvPr id="72716" name="右箭头 18"/>
              <p:cNvPicPr>
                <a:picLocks noChangeArrowheads="1"/>
              </p:cNvPicPr>
              <p:nvPr/>
            </p:nvPicPr>
            <p:blipFill>
              <a:blip r:embed="rId4" cstate="print"/>
              <a:srcRect/>
              <a:stretch>
                <a:fillRect/>
              </a:stretch>
            </p:blipFill>
            <p:spPr bwMode="auto">
              <a:xfrm>
                <a:off x="4047744" y="2974848"/>
                <a:ext cx="1018032" cy="182880"/>
              </a:xfrm>
              <a:prstGeom prst="rect">
                <a:avLst/>
              </a:prstGeom>
              <a:noFill/>
              <a:ln w="9525" cap="flat" algn="ctr">
                <a:noFill/>
                <a:prstDash val="solid"/>
                <a:miter lim="800000"/>
                <a:headEnd type="none" w="med" len="med"/>
                <a:tailEnd type="none" w="med" len="med"/>
              </a:ln>
            </p:spPr>
          </p:pic>
          <p:sp>
            <p:nvSpPr>
              <p:cNvPr id="72717" name="Rectangle 13"/>
              <p:cNvSpPr>
                <a:spLocks noChangeArrowheads="1"/>
              </p:cNvSpPr>
              <p:nvPr/>
            </p:nvSpPr>
            <p:spPr bwMode="auto">
              <a:xfrm rot="10800000">
                <a:off x="4050007" y="2972314"/>
                <a:ext cx="1012936" cy="188399"/>
              </a:xfrm>
              <a:prstGeom prst="rect">
                <a:avLst/>
              </a:prstGeom>
              <a:noFill/>
              <a:ln w="9525" algn="ctr">
                <a:noFill/>
                <a:miter lim="800000"/>
                <a:headEnd/>
                <a:tailEnd/>
              </a:ln>
            </p:spPr>
            <p:txBody>
              <a:bodyPr anchor="ctr"/>
              <a:lstStyle/>
              <a:p>
                <a:pPr algn="ctr" defTabSz="684213"/>
                <a:endParaRPr lang="zh-CN" altLang="en-US" sz="1400">
                  <a:solidFill>
                    <a:srgbClr val="FFFFFF"/>
                  </a:solidFill>
                  <a:latin typeface="Verdana" pitchFamily="34" charset="0"/>
                  <a:ea typeface="微软雅黑" pitchFamily="34" charset="-122"/>
                </a:endParaRPr>
              </a:p>
            </p:txBody>
          </p:sp>
        </p:grpSp>
        <p:grpSp>
          <p:nvGrpSpPr>
            <p:cNvPr id="6" name="右箭头 18"/>
            <p:cNvGrpSpPr>
              <a:grpSpLocks/>
            </p:cNvGrpSpPr>
            <p:nvPr/>
          </p:nvGrpSpPr>
          <p:grpSpPr bwMode="auto">
            <a:xfrm>
              <a:off x="5522237" y="3949662"/>
              <a:ext cx="1349005" cy="253245"/>
              <a:chOff x="5285232" y="2962656"/>
              <a:chExt cx="1011936" cy="188976"/>
            </a:xfrm>
          </p:grpSpPr>
          <p:pic>
            <p:nvPicPr>
              <p:cNvPr id="72719" name="右箭头 18"/>
              <p:cNvPicPr>
                <a:picLocks noChangeArrowheads="1"/>
              </p:cNvPicPr>
              <p:nvPr/>
            </p:nvPicPr>
            <p:blipFill>
              <a:blip r:embed="rId3" cstate="print"/>
              <a:srcRect/>
              <a:stretch>
                <a:fillRect/>
              </a:stretch>
            </p:blipFill>
            <p:spPr bwMode="auto">
              <a:xfrm>
                <a:off x="5285232" y="2962656"/>
                <a:ext cx="1011936" cy="188976"/>
              </a:xfrm>
              <a:prstGeom prst="rect">
                <a:avLst/>
              </a:prstGeom>
              <a:noFill/>
              <a:ln w="9525" cap="flat" algn="ctr">
                <a:noFill/>
                <a:prstDash val="solid"/>
                <a:miter lim="800000"/>
                <a:headEnd type="none" w="med" len="med"/>
                <a:tailEnd type="none" w="med" len="med"/>
              </a:ln>
            </p:spPr>
          </p:pic>
          <p:sp>
            <p:nvSpPr>
              <p:cNvPr id="72720" name="Rectangle 16"/>
              <p:cNvSpPr>
                <a:spLocks noChangeArrowheads="1"/>
              </p:cNvSpPr>
              <p:nvPr/>
            </p:nvSpPr>
            <p:spPr bwMode="auto">
              <a:xfrm rot="10800000">
                <a:off x="5286264" y="2963863"/>
                <a:ext cx="1012936" cy="188399"/>
              </a:xfrm>
              <a:prstGeom prst="rect">
                <a:avLst/>
              </a:prstGeom>
              <a:noFill/>
              <a:ln w="9525" algn="ctr">
                <a:noFill/>
                <a:miter lim="800000"/>
                <a:headEnd/>
                <a:tailEnd/>
              </a:ln>
            </p:spPr>
            <p:txBody>
              <a:bodyPr anchor="ctr"/>
              <a:lstStyle/>
              <a:p>
                <a:pPr algn="ctr" defTabSz="684213"/>
                <a:endParaRPr lang="zh-CN" altLang="en-US" sz="1400">
                  <a:solidFill>
                    <a:srgbClr val="FFFFFF"/>
                  </a:solidFill>
                  <a:latin typeface="Verdana" pitchFamily="34" charset="0"/>
                  <a:ea typeface="微软雅黑" pitchFamily="34" charset="-122"/>
                </a:endParaRPr>
              </a:p>
            </p:txBody>
          </p:sp>
        </p:grpSp>
      </p:grpSp>
      <p:cxnSp>
        <p:nvCxnSpPr>
          <p:cNvPr id="72721" name="直接连接符 21"/>
          <p:cNvCxnSpPr>
            <a:cxnSpLocks noChangeShapeType="1"/>
          </p:cNvCxnSpPr>
          <p:nvPr/>
        </p:nvCxnSpPr>
        <p:spPr bwMode="auto">
          <a:xfrm>
            <a:off x="1120775" y="3049588"/>
            <a:ext cx="6850063" cy="0"/>
          </a:xfrm>
          <a:prstGeom prst="line">
            <a:avLst/>
          </a:prstGeom>
          <a:noFill/>
          <a:ln w="9525" algn="ctr">
            <a:solidFill>
              <a:srgbClr val="404040"/>
            </a:solidFill>
            <a:prstDash val="dash"/>
            <a:round/>
            <a:headEnd/>
            <a:tailEnd/>
          </a:ln>
        </p:spPr>
      </p:cxnSp>
      <p:grpSp>
        <p:nvGrpSpPr>
          <p:cNvPr id="7" name="组合 17"/>
          <p:cNvGrpSpPr>
            <a:grpSpLocks/>
          </p:cNvGrpSpPr>
          <p:nvPr/>
        </p:nvGrpSpPr>
        <p:grpSpPr bwMode="auto">
          <a:xfrm>
            <a:off x="468313" y="339725"/>
            <a:ext cx="1285875" cy="1373188"/>
            <a:chOff x="1233859" y="1839433"/>
            <a:chExt cx="1306499" cy="1596206"/>
          </a:xfrm>
        </p:grpSpPr>
        <p:grpSp>
          <p:nvGrpSpPr>
            <p:cNvPr id="8" name="组合 22"/>
            <p:cNvGrpSpPr>
              <a:grpSpLocks/>
            </p:cNvGrpSpPr>
            <p:nvPr/>
          </p:nvGrpSpPr>
          <p:grpSpPr bwMode="auto">
            <a:xfrm>
              <a:off x="1233859" y="1839433"/>
              <a:ext cx="1306499" cy="1570371"/>
              <a:chOff x="1233749" y="1839433"/>
              <a:chExt cx="1009085" cy="1212889"/>
            </a:xfrm>
          </p:grpSpPr>
          <p:sp>
            <p:nvSpPr>
              <p:cNvPr id="71692" name="圆角矩形 24"/>
              <p:cNvSpPr/>
              <p:nvPr/>
            </p:nvSpPr>
            <p:spPr>
              <a:xfrm>
                <a:off x="1233749" y="1839433"/>
                <a:ext cx="1009085" cy="1212889"/>
              </a:xfrm>
              <a:prstGeom prst="roundRect">
                <a:avLst>
                  <a:gd name="adj" fmla="val 7193"/>
                </a:avLst>
              </a:prstGeom>
              <a:solidFill>
                <a:srgbClr val="0070C0"/>
              </a:solidFill>
              <a:ln w="25400" cap="flat" cmpd="sng" algn="ctr">
                <a:noFill/>
                <a:prstDash val="solid"/>
                <a:round/>
                <a:headEnd type="none" w="med" len="med"/>
                <a:tailEnd type="none" w="med" len="med"/>
              </a:ln>
            </p:spPr>
            <p:txBody>
              <a:bodyPr anchor="ctr"/>
              <a:lstStyle/>
              <a:p>
                <a:pPr algn="ctr" defTabSz="684213"/>
                <a:endParaRPr lang="zh-CN" altLang="en-US" sz="1400">
                  <a:solidFill>
                    <a:srgbClr val="404040"/>
                  </a:solidFill>
                  <a:latin typeface="微软雅黑" pitchFamily="34" charset="-122"/>
                  <a:ea typeface="微软雅黑" pitchFamily="34" charset="-122"/>
                </a:endParaRPr>
              </a:p>
            </p:txBody>
          </p:sp>
          <p:sp>
            <p:nvSpPr>
              <p:cNvPr id="71693" name="任意多边形 25"/>
              <p:cNvSpPr/>
              <p:nvPr/>
            </p:nvSpPr>
            <p:spPr>
              <a:xfrm>
                <a:off x="1276106" y="1879340"/>
                <a:ext cx="924372" cy="849450"/>
              </a:xfrm>
              <a:custGeom>
                <a:avLst/>
                <a:gdLst>
                  <a:gd name="connsiteX0" fmla="*/ 31365 w 924947"/>
                  <a:gd name="connsiteY0" fmla="*/ 0 h 849809"/>
                  <a:gd name="connsiteX1" fmla="*/ 893582 w 924947"/>
                  <a:gd name="connsiteY1" fmla="*/ 0 h 849809"/>
                  <a:gd name="connsiteX2" fmla="*/ 924947 w 924947"/>
                  <a:gd name="connsiteY2" fmla="*/ 31365 h 849809"/>
                  <a:gd name="connsiteX3" fmla="*/ 924947 w 924947"/>
                  <a:gd name="connsiteY3" fmla="*/ 785560 h 849809"/>
                  <a:gd name="connsiteX4" fmla="*/ 867894 w 924947"/>
                  <a:gd name="connsiteY4" fmla="*/ 816127 h 849809"/>
                  <a:gd name="connsiteX5" fmla="*/ 469724 w 924947"/>
                  <a:gd name="connsiteY5" fmla="*/ 784501 h 849809"/>
                  <a:gd name="connsiteX6" fmla="*/ 46463 w 924947"/>
                  <a:gd name="connsiteY6" fmla="*/ 755323 h 849809"/>
                  <a:gd name="connsiteX7" fmla="*/ 0 w 924947"/>
                  <a:gd name="connsiteY7" fmla="*/ 784336 h 849809"/>
                  <a:gd name="connsiteX8" fmla="*/ 0 w 924947"/>
                  <a:gd name="connsiteY8" fmla="*/ 31365 h 849809"/>
                  <a:gd name="connsiteX9" fmla="*/ 31365 w 924947"/>
                  <a:gd name="connsiteY9" fmla="*/ 0 h 84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947" h="849809">
                    <a:moveTo>
                      <a:pt x="31365" y="0"/>
                    </a:moveTo>
                    <a:lnTo>
                      <a:pt x="893582" y="0"/>
                    </a:lnTo>
                    <a:cubicBezTo>
                      <a:pt x="910904" y="0"/>
                      <a:pt x="924947" y="14043"/>
                      <a:pt x="924947" y="31365"/>
                    </a:cubicBezTo>
                    <a:lnTo>
                      <a:pt x="924947" y="785560"/>
                    </a:lnTo>
                    <a:lnTo>
                      <a:pt x="867894" y="816127"/>
                    </a:lnTo>
                    <a:cubicBezTo>
                      <a:pt x="728847" y="876879"/>
                      <a:pt x="582559" y="848844"/>
                      <a:pt x="469724" y="784501"/>
                    </a:cubicBezTo>
                    <a:cubicBezTo>
                      <a:pt x="356889" y="720158"/>
                      <a:pt x="166540" y="698651"/>
                      <a:pt x="46463" y="755323"/>
                    </a:cubicBezTo>
                    <a:lnTo>
                      <a:pt x="0" y="784336"/>
                    </a:lnTo>
                    <a:lnTo>
                      <a:pt x="0" y="31365"/>
                    </a:lnTo>
                    <a:cubicBezTo>
                      <a:pt x="0" y="14043"/>
                      <a:pt x="14043" y="0"/>
                      <a:pt x="31365" y="0"/>
                    </a:cubicBezTo>
                    <a:close/>
                  </a:path>
                </a:pathLst>
              </a:custGeom>
              <a:solidFill>
                <a:srgbClr val="FFFFFF"/>
              </a:solidFill>
              <a:ln w="25400" cap="flat" cmpd="sng" algn="ctr">
                <a:noFill/>
                <a:prstDash val="solid"/>
                <a:round/>
                <a:headEnd type="none" w="med" len="med"/>
                <a:tailEnd type="none" w="med" len="med"/>
              </a:ln>
            </p:spPr>
            <p:txBody>
              <a:bodyPr anchor="ctr"/>
              <a:lstStyle/>
              <a:p>
                <a:pPr algn="ctr" defTabSz="684213"/>
                <a:endParaRPr lang="zh-CN" altLang="en-US" sz="1400">
                  <a:solidFill>
                    <a:srgbClr val="FFFFFF"/>
                  </a:solidFill>
                  <a:latin typeface="微软雅黑" pitchFamily="34" charset="-122"/>
                  <a:ea typeface="微软雅黑" pitchFamily="34" charset="-122"/>
                </a:endParaRPr>
              </a:p>
            </p:txBody>
          </p:sp>
          <p:sp>
            <p:nvSpPr>
              <p:cNvPr id="72726" name="文本框 26"/>
              <p:cNvSpPr>
                <a:spLocks noChangeArrowheads="1"/>
              </p:cNvSpPr>
              <p:nvPr/>
            </p:nvSpPr>
            <p:spPr bwMode="auto">
              <a:xfrm>
                <a:off x="1381675" y="1919208"/>
                <a:ext cx="712252" cy="704617"/>
              </a:xfrm>
              <a:prstGeom prst="rect">
                <a:avLst/>
              </a:prstGeom>
              <a:noFill/>
              <a:ln w="9525" algn="ctr">
                <a:noFill/>
                <a:miter lim="800000"/>
                <a:headEnd/>
                <a:tailEnd/>
              </a:ln>
            </p:spPr>
            <p:txBody>
              <a:bodyPr wrap="none" anchor="ctr">
                <a:spAutoFit/>
              </a:bodyPr>
              <a:lstStyle/>
              <a:p>
                <a:pPr algn="ctr" defTabSz="684213"/>
                <a:r>
                  <a:rPr lang="en-US" altLang="zh-CN" sz="4500">
                    <a:solidFill>
                      <a:srgbClr val="0070C0"/>
                    </a:solidFill>
                    <a:latin typeface="微软雅黑" pitchFamily="34" charset="-122"/>
                    <a:ea typeface="微软雅黑" pitchFamily="34" charset="-122"/>
                  </a:rPr>
                  <a:t>(1)</a:t>
                </a:r>
                <a:endParaRPr lang="zh-CN" altLang="en-US" sz="4500">
                  <a:solidFill>
                    <a:srgbClr val="0070C0"/>
                  </a:solidFill>
                  <a:latin typeface="微软雅黑" pitchFamily="34" charset="-122"/>
                  <a:ea typeface="微软雅黑" pitchFamily="34" charset="-122"/>
                </a:endParaRPr>
              </a:p>
            </p:txBody>
          </p:sp>
        </p:grpSp>
        <p:sp>
          <p:nvSpPr>
            <p:cNvPr id="72727" name="文本框 23"/>
            <p:cNvSpPr>
              <a:spLocks noChangeArrowheads="1"/>
            </p:cNvSpPr>
            <p:nvPr/>
          </p:nvSpPr>
          <p:spPr bwMode="auto">
            <a:xfrm>
              <a:off x="1309668" y="2885732"/>
              <a:ext cx="1154881" cy="549907"/>
            </a:xfrm>
            <a:prstGeom prst="rect">
              <a:avLst/>
            </a:prstGeom>
            <a:noFill/>
            <a:ln w="9525" algn="ctr">
              <a:noFill/>
              <a:miter lim="800000"/>
              <a:headEnd/>
              <a:tailEnd/>
            </a:ln>
          </p:spPr>
          <p:txBody>
            <a:bodyPr wrap="none" anchor="ctr">
              <a:spAutoFit/>
            </a:bodyPr>
            <a:lstStyle/>
            <a:p>
              <a:pPr algn="ctr" defTabSz="684213"/>
              <a:r>
                <a:rPr lang="zh-CN" altLang="en-US" sz="2500" b="1">
                  <a:solidFill>
                    <a:srgbClr val="FFFFFF"/>
                  </a:solidFill>
                  <a:latin typeface="微软雅黑" pitchFamily="34" charset="-122"/>
                  <a:ea typeface="微软雅黑" pitchFamily="34" charset="-122"/>
                </a:rPr>
                <a:t>风海流</a:t>
              </a:r>
            </a:p>
          </p:txBody>
        </p:sp>
      </p:grpSp>
      <p:sp>
        <p:nvSpPr>
          <p:cNvPr id="72728" name="Rectangle 25"/>
          <p:cNvSpPr>
            <a:spLocks noChangeArrowheads="1"/>
          </p:cNvSpPr>
          <p:nvPr/>
        </p:nvSpPr>
        <p:spPr bwMode="auto">
          <a:xfrm>
            <a:off x="2051050" y="555625"/>
            <a:ext cx="7092950" cy="1050925"/>
          </a:xfrm>
          <a:prstGeom prst="rect">
            <a:avLst/>
          </a:prstGeom>
          <a:noFill/>
          <a:ln w="9525" algn="ctr">
            <a:noFill/>
            <a:miter lim="800000"/>
            <a:headEnd/>
            <a:tailEnd/>
          </a:ln>
        </p:spPr>
        <p:txBody>
          <a:bodyPr>
            <a:spAutoFit/>
          </a:bodyPr>
          <a:lstStyle/>
          <a:p>
            <a:pPr>
              <a:lnSpc>
                <a:spcPct val="105000"/>
              </a:lnSpc>
            </a:pPr>
            <a:r>
              <a:rPr lang="zh-CN" altLang="en-US" sz="3000" b="1">
                <a:latin typeface="黑体" pitchFamily="49" charset="-122"/>
              </a:rPr>
              <a:t>在风的影响下，海洋表层的海水沿一定方向有规律地大规模流动。</a:t>
            </a:r>
          </a:p>
        </p:txBody>
      </p:sp>
      <p:sp>
        <p:nvSpPr>
          <p:cNvPr id="72729" name="Rectangle 26"/>
          <p:cNvSpPr>
            <a:spLocks noChangeArrowheads="1"/>
          </p:cNvSpPr>
          <p:nvPr/>
        </p:nvSpPr>
        <p:spPr bwMode="auto">
          <a:xfrm>
            <a:off x="2411413" y="1635125"/>
            <a:ext cx="3810000" cy="571500"/>
          </a:xfrm>
          <a:prstGeom prst="rect">
            <a:avLst/>
          </a:prstGeom>
          <a:noFill/>
          <a:ln w="9525" algn="ctr">
            <a:noFill/>
            <a:miter lim="800000"/>
            <a:headEnd/>
            <a:tailEnd/>
          </a:ln>
        </p:spPr>
        <p:txBody>
          <a:bodyPr>
            <a:spAutoFit/>
          </a:bodyPr>
          <a:lstStyle/>
          <a:p>
            <a:pPr>
              <a:lnSpc>
                <a:spcPct val="105000"/>
              </a:lnSpc>
            </a:pPr>
            <a:r>
              <a:rPr lang="zh-CN" altLang="en-US" sz="3000" b="1">
                <a:latin typeface="Times New Roman" pitchFamily="18" charset="0"/>
              </a:rPr>
              <a:t>主要</a:t>
            </a:r>
            <a:r>
              <a:rPr lang="zh-CN" altLang="en-US" sz="3000" b="1">
                <a:solidFill>
                  <a:srgbClr val="FF0000"/>
                </a:solidFill>
                <a:latin typeface="Times New Roman" pitchFamily="18" charset="0"/>
              </a:rPr>
              <a:t>动力</a:t>
            </a:r>
            <a:r>
              <a:rPr lang="zh-CN" altLang="en-US" sz="3000" b="1">
                <a:latin typeface="Times New Roman" pitchFamily="18" charset="0"/>
              </a:rPr>
              <a:t>：</a:t>
            </a:r>
            <a:r>
              <a:rPr lang="zh-CN" altLang="en-US" sz="3000" b="1">
                <a:solidFill>
                  <a:srgbClr val="0000FF"/>
                </a:solidFill>
                <a:latin typeface="Times New Roman" pitchFamily="18" charset="0"/>
              </a:rPr>
              <a:t>盛行风</a:t>
            </a:r>
            <a:r>
              <a:rPr lang="zh-CN" altLang="en-US" sz="3000" b="1">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3730" name="Picture 2" descr="北半球洋流"/>
          <p:cNvPicPr>
            <a:picLocks noChangeAspect="1" noChangeArrowheads="1"/>
          </p:cNvPicPr>
          <p:nvPr/>
        </p:nvPicPr>
        <p:blipFill>
          <a:blip r:embed="rId2" cstate="print"/>
          <a:srcRect/>
          <a:stretch>
            <a:fillRect/>
          </a:stretch>
        </p:blipFill>
        <p:spPr bwMode="auto">
          <a:xfrm>
            <a:off x="0" y="0"/>
            <a:ext cx="9144000" cy="5145088"/>
          </a:xfrm>
          <a:prstGeom prst="rect">
            <a:avLst/>
          </a:prstGeom>
          <a:noFill/>
          <a:ln w="9525" algn="ctr">
            <a:noFill/>
            <a:miter lim="800000"/>
            <a:headEnd/>
            <a:tailEnd/>
          </a:ln>
        </p:spPr>
      </p:pic>
      <p:cxnSp>
        <p:nvCxnSpPr>
          <p:cNvPr id="73731" name="Line 3"/>
          <p:cNvCxnSpPr>
            <a:cxnSpLocks noChangeShapeType="1"/>
          </p:cNvCxnSpPr>
          <p:nvPr/>
        </p:nvCxnSpPr>
        <p:spPr bwMode="auto">
          <a:xfrm>
            <a:off x="0" y="2400300"/>
            <a:ext cx="9144000" cy="0"/>
          </a:xfrm>
          <a:prstGeom prst="line">
            <a:avLst/>
          </a:prstGeom>
          <a:noFill/>
          <a:ln w="38100" algn="ctr">
            <a:solidFill>
              <a:srgbClr val="FF3300"/>
            </a:solidFill>
            <a:round/>
            <a:headEnd/>
            <a:tailEnd/>
          </a:ln>
        </p:spPr>
      </p:cxnSp>
      <p:cxnSp>
        <p:nvCxnSpPr>
          <p:cNvPr id="73732" name="Line 4"/>
          <p:cNvCxnSpPr>
            <a:cxnSpLocks noChangeShapeType="1"/>
          </p:cNvCxnSpPr>
          <p:nvPr/>
        </p:nvCxnSpPr>
        <p:spPr bwMode="auto">
          <a:xfrm>
            <a:off x="0" y="1600200"/>
            <a:ext cx="9144000" cy="0"/>
          </a:xfrm>
          <a:prstGeom prst="line">
            <a:avLst/>
          </a:prstGeom>
          <a:noFill/>
          <a:ln w="38100" algn="ctr">
            <a:solidFill>
              <a:srgbClr val="FF0000"/>
            </a:solidFill>
            <a:prstDash val="dash"/>
            <a:round/>
            <a:headEnd/>
            <a:tailEnd/>
          </a:ln>
        </p:spPr>
      </p:cxnSp>
      <p:cxnSp>
        <p:nvCxnSpPr>
          <p:cNvPr id="73733" name="Line 5"/>
          <p:cNvCxnSpPr>
            <a:cxnSpLocks noChangeShapeType="1"/>
          </p:cNvCxnSpPr>
          <p:nvPr/>
        </p:nvCxnSpPr>
        <p:spPr bwMode="auto">
          <a:xfrm>
            <a:off x="0" y="3257550"/>
            <a:ext cx="9144000" cy="0"/>
          </a:xfrm>
          <a:prstGeom prst="line">
            <a:avLst/>
          </a:prstGeom>
          <a:noFill/>
          <a:ln w="38100" algn="ctr">
            <a:solidFill>
              <a:srgbClr val="FF0000"/>
            </a:solidFill>
            <a:prstDash val="dash"/>
            <a:round/>
            <a:headEnd/>
            <a:tailEnd/>
          </a:ln>
        </p:spPr>
      </p:cxnSp>
      <p:grpSp>
        <p:nvGrpSpPr>
          <p:cNvPr id="2" name="Group 6"/>
          <p:cNvGrpSpPr>
            <a:grpSpLocks/>
          </p:cNvGrpSpPr>
          <p:nvPr/>
        </p:nvGrpSpPr>
        <p:grpSpPr bwMode="auto">
          <a:xfrm>
            <a:off x="2667000" y="1758950"/>
            <a:ext cx="4724400" cy="184150"/>
            <a:chOff x="1680" y="1477"/>
            <a:chExt cx="2976" cy="155"/>
          </a:xfrm>
        </p:grpSpPr>
        <p:sp>
          <p:nvSpPr>
            <p:cNvPr id="73735" name="AutoShape 7"/>
            <p:cNvSpPr>
              <a:spLocks/>
            </p:cNvSpPr>
            <p:nvPr/>
          </p:nvSpPr>
          <p:spPr bwMode="auto">
            <a:xfrm rot="9000000" flipV="1">
              <a:off x="2352" y="1477"/>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36" name="AutoShape 8"/>
            <p:cNvSpPr>
              <a:spLocks/>
            </p:cNvSpPr>
            <p:nvPr/>
          </p:nvSpPr>
          <p:spPr bwMode="auto">
            <a:xfrm rot="9000000" flipV="1">
              <a:off x="2688" y="1488"/>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37" name="AutoShape 9"/>
            <p:cNvSpPr>
              <a:spLocks/>
            </p:cNvSpPr>
            <p:nvPr/>
          </p:nvSpPr>
          <p:spPr bwMode="auto">
            <a:xfrm rot="9000000" flipV="1">
              <a:off x="3024" y="1488"/>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38" name="AutoShape 10"/>
            <p:cNvSpPr>
              <a:spLocks/>
            </p:cNvSpPr>
            <p:nvPr/>
          </p:nvSpPr>
          <p:spPr bwMode="auto">
            <a:xfrm rot="9000000" flipV="1">
              <a:off x="3360" y="1488"/>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39" name="AutoShape 11"/>
            <p:cNvSpPr>
              <a:spLocks/>
            </p:cNvSpPr>
            <p:nvPr/>
          </p:nvSpPr>
          <p:spPr bwMode="auto">
            <a:xfrm rot="9000000" flipV="1">
              <a:off x="3648" y="1488"/>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40" name="AutoShape 12"/>
            <p:cNvSpPr>
              <a:spLocks/>
            </p:cNvSpPr>
            <p:nvPr/>
          </p:nvSpPr>
          <p:spPr bwMode="auto">
            <a:xfrm rot="9000000" flipV="1">
              <a:off x="3984" y="1488"/>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41" name="AutoShape 13"/>
            <p:cNvSpPr>
              <a:spLocks/>
            </p:cNvSpPr>
            <p:nvPr/>
          </p:nvSpPr>
          <p:spPr bwMode="auto">
            <a:xfrm rot="9000000" flipV="1">
              <a:off x="2016" y="1477"/>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42" name="AutoShape 14"/>
            <p:cNvSpPr>
              <a:spLocks/>
            </p:cNvSpPr>
            <p:nvPr/>
          </p:nvSpPr>
          <p:spPr bwMode="auto">
            <a:xfrm rot="9000000" flipV="1">
              <a:off x="1680" y="1477"/>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grpSp>
      <p:sp>
        <p:nvSpPr>
          <p:cNvPr id="73743" name="AutoShape 15"/>
          <p:cNvSpPr>
            <a:spLocks noChangeArrowheads="1"/>
          </p:cNvSpPr>
          <p:nvPr/>
        </p:nvSpPr>
        <p:spPr bwMode="auto">
          <a:xfrm flipH="1">
            <a:off x="2667000" y="2114550"/>
            <a:ext cx="5029200" cy="228600"/>
          </a:xfrm>
          <a:prstGeom prst="notchedRightArrow">
            <a:avLst>
              <a:gd name="adj1" fmla="val 50000"/>
              <a:gd name="adj2" fmla="val 412500"/>
            </a:avLst>
          </a:prstGeom>
          <a:solidFill>
            <a:srgbClr val="FF3300"/>
          </a:solidFill>
          <a:ln w="9525" algn="ctr">
            <a:solidFill>
              <a:schemeClr val="tx1"/>
            </a:solidFill>
            <a:miter lim="800000"/>
            <a:headEnd/>
            <a:tailEnd/>
          </a:ln>
        </p:spPr>
        <p:txBody>
          <a:bodyPr wrap="none" anchor="ctr"/>
          <a:lstStyle/>
          <a:p>
            <a:endParaRPr lang="zh-CN" altLang="en-US"/>
          </a:p>
        </p:txBody>
      </p:sp>
      <p:grpSp>
        <p:nvGrpSpPr>
          <p:cNvPr id="3" name="Group 16"/>
          <p:cNvGrpSpPr>
            <a:grpSpLocks/>
          </p:cNvGrpSpPr>
          <p:nvPr/>
        </p:nvGrpSpPr>
        <p:grpSpPr bwMode="auto">
          <a:xfrm>
            <a:off x="3276600" y="2857500"/>
            <a:ext cx="4953000" cy="171450"/>
            <a:chOff x="2064" y="2400"/>
            <a:chExt cx="3120" cy="144"/>
          </a:xfrm>
        </p:grpSpPr>
        <p:grpSp>
          <p:nvGrpSpPr>
            <p:cNvPr id="4" name="Group 17"/>
            <p:cNvGrpSpPr>
              <a:grpSpLocks/>
            </p:cNvGrpSpPr>
            <p:nvPr/>
          </p:nvGrpSpPr>
          <p:grpSpPr bwMode="auto">
            <a:xfrm>
              <a:off x="2064" y="2400"/>
              <a:ext cx="2256" cy="144"/>
              <a:chOff x="2064" y="2400"/>
              <a:chExt cx="2256" cy="144"/>
            </a:xfrm>
          </p:grpSpPr>
          <p:sp>
            <p:nvSpPr>
              <p:cNvPr id="73746" name="AutoShape 18"/>
              <p:cNvSpPr>
                <a:spLocks/>
              </p:cNvSpPr>
              <p:nvPr/>
            </p:nvSpPr>
            <p:spPr bwMode="auto">
              <a:xfrm rot="2280000" flipH="1" flipV="1">
                <a:off x="2064" y="2400"/>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47" name="AutoShape 19"/>
              <p:cNvSpPr>
                <a:spLocks/>
              </p:cNvSpPr>
              <p:nvPr/>
            </p:nvSpPr>
            <p:spPr bwMode="auto">
              <a:xfrm rot="2280000" flipH="1" flipV="1">
                <a:off x="2400" y="2400"/>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48" name="AutoShape 20"/>
              <p:cNvSpPr>
                <a:spLocks/>
              </p:cNvSpPr>
              <p:nvPr/>
            </p:nvSpPr>
            <p:spPr bwMode="auto">
              <a:xfrm rot="2280000" flipH="1" flipV="1">
                <a:off x="2736" y="2400"/>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49" name="AutoShape 21"/>
              <p:cNvSpPr>
                <a:spLocks/>
              </p:cNvSpPr>
              <p:nvPr/>
            </p:nvSpPr>
            <p:spPr bwMode="auto">
              <a:xfrm rot="2280000" flipH="1" flipV="1">
                <a:off x="3072" y="2400"/>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50" name="AutoShape 22"/>
              <p:cNvSpPr>
                <a:spLocks/>
              </p:cNvSpPr>
              <p:nvPr/>
            </p:nvSpPr>
            <p:spPr bwMode="auto">
              <a:xfrm rot="2280000" flipH="1" flipV="1">
                <a:off x="3360" y="2400"/>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51" name="AutoShape 23"/>
              <p:cNvSpPr>
                <a:spLocks/>
              </p:cNvSpPr>
              <p:nvPr/>
            </p:nvSpPr>
            <p:spPr bwMode="auto">
              <a:xfrm rot="2280000" flipH="1" flipV="1">
                <a:off x="3648" y="2400"/>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grpSp>
        <p:sp>
          <p:nvSpPr>
            <p:cNvPr id="73752" name="AutoShape 24"/>
            <p:cNvSpPr>
              <a:spLocks/>
            </p:cNvSpPr>
            <p:nvPr/>
          </p:nvSpPr>
          <p:spPr bwMode="auto">
            <a:xfrm rot="2280000" flipH="1" flipV="1">
              <a:off x="3936" y="2400"/>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53" name="AutoShape 25"/>
            <p:cNvSpPr>
              <a:spLocks/>
            </p:cNvSpPr>
            <p:nvPr/>
          </p:nvSpPr>
          <p:spPr bwMode="auto">
            <a:xfrm rot="2280000" flipH="1" flipV="1">
              <a:off x="4224" y="2400"/>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3754" name="AutoShape 26"/>
            <p:cNvSpPr>
              <a:spLocks/>
            </p:cNvSpPr>
            <p:nvPr/>
          </p:nvSpPr>
          <p:spPr bwMode="auto">
            <a:xfrm rot="2280000" flipH="1" flipV="1">
              <a:off x="4512" y="2400"/>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grpSp>
      <p:sp>
        <p:nvSpPr>
          <p:cNvPr id="73755" name="AutoShape 27"/>
          <p:cNvSpPr>
            <a:spLocks noChangeArrowheads="1"/>
          </p:cNvSpPr>
          <p:nvPr/>
        </p:nvSpPr>
        <p:spPr bwMode="auto">
          <a:xfrm flipH="1">
            <a:off x="3200400" y="2457450"/>
            <a:ext cx="5029200" cy="228600"/>
          </a:xfrm>
          <a:prstGeom prst="notchedRightArrow">
            <a:avLst>
              <a:gd name="adj1" fmla="val 50000"/>
              <a:gd name="adj2" fmla="val 412500"/>
            </a:avLst>
          </a:prstGeom>
          <a:solidFill>
            <a:srgbClr val="FF3300"/>
          </a:solidFill>
          <a:ln w="9525" algn="ctr">
            <a:solidFill>
              <a:schemeClr val="tx1"/>
            </a:solidFill>
            <a:miter lim="800000"/>
            <a:headEnd/>
            <a:tailEnd/>
          </a:ln>
        </p:spPr>
        <p:txBody>
          <a:bodyPr wrap="none" anchor="ctr"/>
          <a:lstStyle/>
          <a:p>
            <a:endParaRPr lang="zh-CN" altLang="en-US"/>
          </a:p>
        </p:txBody>
      </p:sp>
      <p:sp>
        <p:nvSpPr>
          <p:cNvPr id="73756" name="Text Box 28"/>
          <p:cNvSpPr>
            <a:spLocks noChangeArrowheads="1"/>
          </p:cNvSpPr>
          <p:nvPr/>
        </p:nvSpPr>
        <p:spPr bwMode="auto">
          <a:xfrm>
            <a:off x="0" y="1771650"/>
            <a:ext cx="1916113" cy="519113"/>
          </a:xfrm>
          <a:prstGeom prst="rect">
            <a:avLst/>
          </a:prstGeom>
          <a:solidFill>
            <a:schemeClr val="bg1"/>
          </a:solidFill>
          <a:ln w="9525" algn="ctr">
            <a:noFill/>
            <a:miter lim="800000"/>
            <a:headEnd/>
            <a:tailEnd/>
          </a:ln>
        </p:spPr>
        <p:txBody>
          <a:bodyPr>
            <a:spAutoFit/>
          </a:bodyPr>
          <a:lstStyle/>
          <a:p>
            <a:r>
              <a:rPr lang="zh-CN" altLang="en-US" sz="2800" b="1">
                <a:solidFill>
                  <a:srgbClr val="0000FF"/>
                </a:solidFill>
                <a:latin typeface="Times New Roman" pitchFamily="18" charset="0"/>
              </a:rPr>
              <a:t>东北信风</a:t>
            </a:r>
          </a:p>
        </p:txBody>
      </p:sp>
      <p:sp>
        <p:nvSpPr>
          <p:cNvPr id="73757" name="Text Box 29"/>
          <p:cNvSpPr>
            <a:spLocks noChangeArrowheads="1"/>
          </p:cNvSpPr>
          <p:nvPr/>
        </p:nvSpPr>
        <p:spPr bwMode="auto">
          <a:xfrm>
            <a:off x="0" y="2547938"/>
            <a:ext cx="1908175" cy="528637"/>
          </a:xfrm>
          <a:prstGeom prst="rect">
            <a:avLst/>
          </a:prstGeom>
          <a:solidFill>
            <a:schemeClr val="bg1"/>
          </a:solidFill>
          <a:ln w="9525" algn="ctr">
            <a:noFill/>
            <a:miter lim="800000"/>
            <a:headEnd/>
            <a:tailEnd/>
          </a:ln>
        </p:spPr>
        <p:txBody>
          <a:bodyPr/>
          <a:lstStyle/>
          <a:p>
            <a:r>
              <a:rPr lang="zh-CN" altLang="en-US" sz="2800" b="1">
                <a:solidFill>
                  <a:srgbClr val="0000FF"/>
                </a:solidFill>
                <a:latin typeface="Times New Roman" pitchFamily="18" charset="0"/>
              </a:rPr>
              <a:t>东南信风</a:t>
            </a:r>
          </a:p>
        </p:txBody>
      </p:sp>
      <p:sp>
        <p:nvSpPr>
          <p:cNvPr id="72716" name="Text Box 30"/>
          <p:cNvSpPr/>
          <p:nvPr/>
        </p:nvSpPr>
        <p:spPr>
          <a:xfrm>
            <a:off x="6084888" y="1924050"/>
            <a:ext cx="3059112" cy="523875"/>
          </a:xfrm>
          <a:prstGeom prst="rect">
            <a:avLst/>
          </a:prstGeom>
          <a:solidFill>
            <a:srgbClr val="FF3300"/>
          </a:solidFill>
          <a:ln>
            <a:noFill/>
            <a:miter lim="800000"/>
          </a:ln>
        </p:spPr>
        <p:txBody>
          <a:bodyPr>
            <a:spAutoFit/>
          </a:bodyPr>
          <a:lstStyle/>
          <a:p>
            <a:r>
              <a:rPr lang="zh-CN" altLang="en-US" sz="2800">
                <a:latin typeface="Times New Roman" pitchFamily="18" charset="0"/>
                <a:ea typeface="黑体" pitchFamily="49" charset="-122"/>
              </a:rPr>
              <a:t>北赤道暖流</a:t>
            </a:r>
          </a:p>
        </p:txBody>
      </p:sp>
      <p:sp>
        <p:nvSpPr>
          <p:cNvPr id="72717" name="Text Box 30"/>
          <p:cNvSpPr/>
          <p:nvPr/>
        </p:nvSpPr>
        <p:spPr>
          <a:xfrm>
            <a:off x="6084888" y="2517775"/>
            <a:ext cx="3059112" cy="523875"/>
          </a:xfrm>
          <a:prstGeom prst="rect">
            <a:avLst/>
          </a:prstGeom>
          <a:solidFill>
            <a:srgbClr val="FF3300"/>
          </a:solidFill>
          <a:ln>
            <a:noFill/>
            <a:miter lim="800000"/>
          </a:ln>
        </p:spPr>
        <p:txBody>
          <a:bodyPr>
            <a:spAutoFit/>
          </a:bodyPr>
          <a:lstStyle/>
          <a:p>
            <a:r>
              <a:rPr lang="zh-CN" altLang="en-US" sz="2800">
                <a:latin typeface="Times New Roman" pitchFamily="18" charset="0"/>
                <a:ea typeface="黑体" pitchFamily="49" charset="-122"/>
              </a:rPr>
              <a:t>南赤道暖流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3743"/>
                                        </p:tgtEl>
                                        <p:attrNameLst>
                                          <p:attrName>style.visibility</p:attrName>
                                        </p:attrNameLst>
                                      </p:cBhvr>
                                      <p:to>
                                        <p:strVal val="visible"/>
                                      </p:to>
                                    </p:set>
                                    <p:animEffect transition="in" filter="wipe(right)">
                                      <p:cBhvr>
                                        <p:cTn id="7" dur="500" fill="hold"/>
                                        <p:tgtEl>
                                          <p:spTgt spid="7374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3755"/>
                                        </p:tgtEl>
                                        <p:attrNameLst>
                                          <p:attrName>style.visibility</p:attrName>
                                        </p:attrNameLst>
                                      </p:cBhvr>
                                      <p:to>
                                        <p:strVal val="visible"/>
                                      </p:to>
                                    </p:set>
                                    <p:animEffect transition="in" filter="wipe(right)">
                                      <p:cBhvr>
                                        <p:cTn id="12" dur="500" fill="hold"/>
                                        <p:tgtEl>
                                          <p:spTgt spid="73755"/>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271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after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2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3" grpId="0" animBg="1"/>
      <p:bldP spid="73755" grpId="0" animBg="1"/>
      <p:bldP spid="72716" grpId="0" animBg="1"/>
      <p:bldP spid="7271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4754" name="Line 2"/>
          <p:cNvCxnSpPr>
            <a:cxnSpLocks noChangeShapeType="1"/>
          </p:cNvCxnSpPr>
          <p:nvPr/>
        </p:nvCxnSpPr>
        <p:spPr bwMode="auto">
          <a:xfrm>
            <a:off x="0" y="1600200"/>
            <a:ext cx="9144000" cy="0"/>
          </a:xfrm>
          <a:prstGeom prst="line">
            <a:avLst/>
          </a:prstGeom>
          <a:noFill/>
          <a:ln w="38100" algn="ctr">
            <a:solidFill>
              <a:srgbClr val="FF0000"/>
            </a:solidFill>
            <a:prstDash val="dash"/>
            <a:round/>
            <a:headEnd/>
            <a:tailEnd/>
          </a:ln>
        </p:spPr>
      </p:cxnSp>
      <p:pic>
        <p:nvPicPr>
          <p:cNvPr id="74755" name="Picture 3" descr="北半球洋流"/>
          <p:cNvPicPr>
            <a:picLocks noChangeAspect="1" noChangeArrowheads="1"/>
          </p:cNvPicPr>
          <p:nvPr/>
        </p:nvPicPr>
        <p:blipFill>
          <a:blip r:embed="rId2" cstate="print"/>
          <a:srcRect/>
          <a:stretch>
            <a:fillRect/>
          </a:stretch>
        </p:blipFill>
        <p:spPr bwMode="auto">
          <a:xfrm>
            <a:off x="0" y="0"/>
            <a:ext cx="9144000" cy="5145088"/>
          </a:xfrm>
          <a:prstGeom prst="rect">
            <a:avLst/>
          </a:prstGeom>
          <a:noFill/>
          <a:ln w="9525" algn="ctr">
            <a:noFill/>
            <a:miter lim="800000"/>
            <a:headEnd/>
            <a:tailEnd/>
          </a:ln>
        </p:spPr>
      </p:pic>
      <p:cxnSp>
        <p:nvCxnSpPr>
          <p:cNvPr id="74756" name="Line 4"/>
          <p:cNvCxnSpPr>
            <a:cxnSpLocks noChangeShapeType="1"/>
          </p:cNvCxnSpPr>
          <p:nvPr/>
        </p:nvCxnSpPr>
        <p:spPr bwMode="auto">
          <a:xfrm>
            <a:off x="0" y="2400300"/>
            <a:ext cx="9144000" cy="0"/>
          </a:xfrm>
          <a:prstGeom prst="line">
            <a:avLst/>
          </a:prstGeom>
          <a:noFill/>
          <a:ln w="38100" algn="ctr">
            <a:solidFill>
              <a:srgbClr val="FF3300"/>
            </a:solidFill>
            <a:round/>
            <a:headEnd/>
            <a:tailEnd/>
          </a:ln>
        </p:spPr>
      </p:cxnSp>
      <p:cxnSp>
        <p:nvCxnSpPr>
          <p:cNvPr id="74757" name="Line 5"/>
          <p:cNvCxnSpPr>
            <a:cxnSpLocks noChangeShapeType="1"/>
          </p:cNvCxnSpPr>
          <p:nvPr/>
        </p:nvCxnSpPr>
        <p:spPr bwMode="auto">
          <a:xfrm>
            <a:off x="0" y="3257550"/>
            <a:ext cx="9144000" cy="0"/>
          </a:xfrm>
          <a:prstGeom prst="line">
            <a:avLst/>
          </a:prstGeom>
          <a:noFill/>
          <a:ln w="38100" algn="ctr">
            <a:solidFill>
              <a:srgbClr val="FF0000"/>
            </a:solidFill>
            <a:prstDash val="dash"/>
            <a:round/>
            <a:headEnd/>
            <a:tailEnd/>
          </a:ln>
        </p:spPr>
      </p:cxnSp>
      <p:grpSp>
        <p:nvGrpSpPr>
          <p:cNvPr id="2" name="Group 9"/>
          <p:cNvGrpSpPr>
            <a:grpSpLocks/>
          </p:cNvGrpSpPr>
          <p:nvPr/>
        </p:nvGrpSpPr>
        <p:grpSpPr bwMode="auto">
          <a:xfrm>
            <a:off x="2743200" y="1085850"/>
            <a:ext cx="3581400" cy="171450"/>
            <a:chOff x="1728" y="912"/>
            <a:chExt cx="2256" cy="144"/>
          </a:xfrm>
        </p:grpSpPr>
        <p:sp>
          <p:nvSpPr>
            <p:cNvPr id="74759" name="AutoShape 10"/>
            <p:cNvSpPr>
              <a:spLocks/>
            </p:cNvSpPr>
            <p:nvPr/>
          </p:nvSpPr>
          <p:spPr bwMode="auto">
            <a:xfrm rot="19320000" flipV="1">
              <a:off x="1728" y="91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60" name="AutoShape 11"/>
            <p:cNvSpPr>
              <a:spLocks/>
            </p:cNvSpPr>
            <p:nvPr/>
          </p:nvSpPr>
          <p:spPr bwMode="auto">
            <a:xfrm rot="19320000" flipV="1">
              <a:off x="2064" y="91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61" name="AutoShape 12"/>
            <p:cNvSpPr>
              <a:spLocks/>
            </p:cNvSpPr>
            <p:nvPr/>
          </p:nvSpPr>
          <p:spPr bwMode="auto">
            <a:xfrm rot="19320000" flipV="1">
              <a:off x="2400" y="91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62" name="AutoShape 13"/>
            <p:cNvSpPr>
              <a:spLocks/>
            </p:cNvSpPr>
            <p:nvPr/>
          </p:nvSpPr>
          <p:spPr bwMode="auto">
            <a:xfrm rot="19320000" flipV="1">
              <a:off x="2736" y="91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63" name="AutoShape 14"/>
            <p:cNvSpPr>
              <a:spLocks/>
            </p:cNvSpPr>
            <p:nvPr/>
          </p:nvSpPr>
          <p:spPr bwMode="auto">
            <a:xfrm rot="19320000" flipV="1">
              <a:off x="3024" y="91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64" name="AutoShape 15"/>
            <p:cNvSpPr>
              <a:spLocks/>
            </p:cNvSpPr>
            <p:nvPr/>
          </p:nvSpPr>
          <p:spPr bwMode="auto">
            <a:xfrm rot="19320000" flipV="1">
              <a:off x="3312" y="91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grpSp>
      <p:cxnSp>
        <p:nvCxnSpPr>
          <p:cNvPr id="74765" name="Line 16"/>
          <p:cNvCxnSpPr>
            <a:cxnSpLocks noChangeShapeType="1"/>
          </p:cNvCxnSpPr>
          <p:nvPr/>
        </p:nvCxnSpPr>
        <p:spPr bwMode="auto">
          <a:xfrm>
            <a:off x="0" y="1600200"/>
            <a:ext cx="9144000" cy="0"/>
          </a:xfrm>
          <a:prstGeom prst="line">
            <a:avLst/>
          </a:prstGeom>
          <a:noFill/>
          <a:ln w="38100" algn="ctr">
            <a:solidFill>
              <a:srgbClr val="FF0000"/>
            </a:solidFill>
            <a:prstDash val="dash"/>
            <a:round/>
            <a:headEnd/>
            <a:tailEnd/>
          </a:ln>
        </p:spPr>
      </p:cxnSp>
      <p:sp>
        <p:nvSpPr>
          <p:cNvPr id="73736" name="Text Box 17"/>
          <p:cNvSpPr/>
          <p:nvPr/>
        </p:nvSpPr>
        <p:spPr>
          <a:xfrm>
            <a:off x="971550" y="914400"/>
            <a:ext cx="1368425" cy="519113"/>
          </a:xfrm>
          <a:prstGeom prst="rect">
            <a:avLst/>
          </a:prstGeom>
          <a:solidFill>
            <a:schemeClr val="bg1"/>
          </a:solidFill>
          <a:ln>
            <a:noFill/>
            <a:miter lim="800000"/>
          </a:ln>
        </p:spPr>
        <p:txBody>
          <a:bodyPr>
            <a:spAutoFit/>
          </a:bodyPr>
          <a:lstStyle/>
          <a:p>
            <a:r>
              <a:rPr lang="zh-CN" altLang="en-US" sz="2800" b="1">
                <a:solidFill>
                  <a:srgbClr val="0000FF"/>
                </a:solidFill>
                <a:latin typeface="Times New Roman" pitchFamily="18" charset="0"/>
              </a:rPr>
              <a:t>西风带</a:t>
            </a:r>
          </a:p>
        </p:txBody>
      </p:sp>
      <p:grpSp>
        <p:nvGrpSpPr>
          <p:cNvPr id="3" name="Group 26"/>
          <p:cNvGrpSpPr>
            <a:grpSpLocks/>
          </p:cNvGrpSpPr>
          <p:nvPr/>
        </p:nvGrpSpPr>
        <p:grpSpPr bwMode="auto">
          <a:xfrm>
            <a:off x="3324225" y="3429000"/>
            <a:ext cx="2722563" cy="800100"/>
            <a:chOff x="2094" y="2660"/>
            <a:chExt cx="1715" cy="672"/>
          </a:xfrm>
        </p:grpSpPr>
        <p:sp>
          <p:nvSpPr>
            <p:cNvPr id="74768" name="AutoShape 20"/>
            <p:cNvSpPr>
              <a:spLocks/>
            </p:cNvSpPr>
            <p:nvPr/>
          </p:nvSpPr>
          <p:spPr bwMode="auto">
            <a:xfrm rot="13500000" flipH="1" flipV="1">
              <a:off x="1830" y="2924"/>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69" name="AutoShape 21"/>
            <p:cNvSpPr>
              <a:spLocks/>
            </p:cNvSpPr>
            <p:nvPr/>
          </p:nvSpPr>
          <p:spPr bwMode="auto">
            <a:xfrm rot="13500000" flipH="1" flipV="1">
              <a:off x="2163" y="2924"/>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70" name="AutoShape 22"/>
            <p:cNvSpPr>
              <a:spLocks/>
            </p:cNvSpPr>
            <p:nvPr/>
          </p:nvSpPr>
          <p:spPr bwMode="auto">
            <a:xfrm rot="13500000" flipH="1" flipV="1">
              <a:off x="2496" y="2924"/>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71" name="AutoShape 23"/>
            <p:cNvSpPr>
              <a:spLocks/>
            </p:cNvSpPr>
            <p:nvPr/>
          </p:nvSpPr>
          <p:spPr bwMode="auto">
            <a:xfrm rot="13500000" flipH="1" flipV="1">
              <a:off x="2830" y="2924"/>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72" name="AutoShape 24"/>
            <p:cNvSpPr>
              <a:spLocks/>
            </p:cNvSpPr>
            <p:nvPr/>
          </p:nvSpPr>
          <p:spPr bwMode="auto">
            <a:xfrm rot="13500000" flipH="1" flipV="1">
              <a:off x="3115" y="2924"/>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4773" name="AutoShape 25"/>
            <p:cNvSpPr>
              <a:spLocks/>
            </p:cNvSpPr>
            <p:nvPr/>
          </p:nvSpPr>
          <p:spPr bwMode="auto">
            <a:xfrm rot="13500000" flipH="1" flipV="1">
              <a:off x="3401" y="2924"/>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grpSp>
      <p:sp>
        <p:nvSpPr>
          <p:cNvPr id="73738" name="Text Box 27"/>
          <p:cNvSpPr/>
          <p:nvPr/>
        </p:nvSpPr>
        <p:spPr>
          <a:xfrm>
            <a:off x="990600" y="3429000"/>
            <a:ext cx="1368425" cy="519113"/>
          </a:xfrm>
          <a:prstGeom prst="rect">
            <a:avLst/>
          </a:prstGeom>
          <a:solidFill>
            <a:schemeClr val="bg1"/>
          </a:solidFill>
          <a:ln>
            <a:noFill/>
            <a:miter lim="800000"/>
          </a:ln>
        </p:spPr>
        <p:txBody>
          <a:bodyPr>
            <a:spAutoFit/>
          </a:bodyPr>
          <a:lstStyle/>
          <a:p>
            <a:r>
              <a:rPr lang="zh-CN" altLang="en-US" sz="2800" b="1">
                <a:solidFill>
                  <a:srgbClr val="0000FF"/>
                </a:solidFill>
                <a:latin typeface="Times New Roman" pitchFamily="18" charset="0"/>
              </a:rPr>
              <a:t>西风带</a:t>
            </a:r>
          </a:p>
        </p:txBody>
      </p:sp>
      <p:sp>
        <p:nvSpPr>
          <p:cNvPr id="74775" name="AutoShape 28"/>
          <p:cNvSpPr>
            <a:spLocks noChangeArrowheads="1"/>
          </p:cNvSpPr>
          <p:nvPr/>
        </p:nvSpPr>
        <p:spPr bwMode="auto">
          <a:xfrm rot="21000000">
            <a:off x="2895600" y="1085850"/>
            <a:ext cx="3352800" cy="228600"/>
          </a:xfrm>
          <a:prstGeom prst="notchedRightArrow">
            <a:avLst>
              <a:gd name="adj1" fmla="val 50000"/>
              <a:gd name="adj2" fmla="val 275000"/>
            </a:avLst>
          </a:prstGeom>
          <a:solidFill>
            <a:srgbClr val="FF3300"/>
          </a:solidFill>
          <a:ln w="9525" algn="ctr">
            <a:solidFill>
              <a:schemeClr val="tx1"/>
            </a:solidFill>
            <a:miter lim="800000"/>
            <a:headEnd/>
            <a:tailEnd/>
          </a:ln>
        </p:spPr>
        <p:txBody>
          <a:bodyPr wrap="none" anchor="ctr"/>
          <a:lstStyle/>
          <a:p>
            <a:endParaRPr lang="zh-CN" altLang="en-US"/>
          </a:p>
        </p:txBody>
      </p:sp>
      <p:sp>
        <p:nvSpPr>
          <p:cNvPr id="74776" name="AutoShape 29"/>
          <p:cNvSpPr>
            <a:spLocks noChangeArrowheads="1"/>
          </p:cNvSpPr>
          <p:nvPr/>
        </p:nvSpPr>
        <p:spPr bwMode="auto">
          <a:xfrm>
            <a:off x="1524000" y="4114800"/>
            <a:ext cx="5029200" cy="400050"/>
          </a:xfrm>
          <a:prstGeom prst="notchedRightArrow">
            <a:avLst>
              <a:gd name="adj1" fmla="val 50000"/>
              <a:gd name="adj2" fmla="val 235656"/>
            </a:avLst>
          </a:prstGeom>
          <a:solidFill>
            <a:srgbClr val="0000FF"/>
          </a:solidFill>
          <a:ln w="9525" algn="ctr">
            <a:solidFill>
              <a:schemeClr val="bg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2" descr="北半球洋流"/>
          <p:cNvPicPr>
            <a:picLocks noChangeAspect="1" noChangeArrowheads="1"/>
          </p:cNvPicPr>
          <p:nvPr/>
        </p:nvPicPr>
        <p:blipFill>
          <a:blip r:embed="rId2" cstate="print"/>
          <a:srcRect/>
          <a:stretch>
            <a:fillRect/>
          </a:stretch>
        </p:blipFill>
        <p:spPr bwMode="auto">
          <a:xfrm>
            <a:off x="0" y="0"/>
            <a:ext cx="9144000" cy="5145088"/>
          </a:xfrm>
          <a:prstGeom prst="rect">
            <a:avLst/>
          </a:prstGeom>
          <a:noFill/>
          <a:ln w="9525" algn="ctr">
            <a:noFill/>
            <a:miter lim="800000"/>
            <a:headEnd/>
            <a:tailEnd/>
          </a:ln>
        </p:spPr>
      </p:pic>
      <p:cxnSp>
        <p:nvCxnSpPr>
          <p:cNvPr id="75779" name="Line 3"/>
          <p:cNvCxnSpPr>
            <a:cxnSpLocks noChangeShapeType="1"/>
          </p:cNvCxnSpPr>
          <p:nvPr/>
        </p:nvCxnSpPr>
        <p:spPr bwMode="auto">
          <a:xfrm>
            <a:off x="0" y="2400300"/>
            <a:ext cx="9144000" cy="1588"/>
          </a:xfrm>
          <a:prstGeom prst="line">
            <a:avLst/>
          </a:prstGeom>
          <a:noFill/>
          <a:ln w="38100" algn="ctr">
            <a:solidFill>
              <a:srgbClr val="FF3300"/>
            </a:solidFill>
            <a:round/>
            <a:headEnd/>
            <a:tailEnd/>
          </a:ln>
        </p:spPr>
      </p:cxnSp>
      <p:cxnSp>
        <p:nvCxnSpPr>
          <p:cNvPr id="75780" name="Line 4"/>
          <p:cNvCxnSpPr>
            <a:cxnSpLocks noChangeShapeType="1"/>
          </p:cNvCxnSpPr>
          <p:nvPr/>
        </p:nvCxnSpPr>
        <p:spPr bwMode="auto">
          <a:xfrm>
            <a:off x="0" y="3257550"/>
            <a:ext cx="9144000" cy="1588"/>
          </a:xfrm>
          <a:prstGeom prst="line">
            <a:avLst/>
          </a:prstGeom>
          <a:noFill/>
          <a:ln w="38100" algn="ctr">
            <a:solidFill>
              <a:srgbClr val="FF0000"/>
            </a:solidFill>
            <a:prstDash val="dash"/>
            <a:round/>
            <a:headEnd/>
            <a:tailEnd/>
          </a:ln>
        </p:spPr>
      </p:cxnSp>
      <p:cxnSp>
        <p:nvCxnSpPr>
          <p:cNvPr id="75781" name="Line 11"/>
          <p:cNvCxnSpPr>
            <a:cxnSpLocks noChangeShapeType="1"/>
          </p:cNvCxnSpPr>
          <p:nvPr/>
        </p:nvCxnSpPr>
        <p:spPr bwMode="auto">
          <a:xfrm>
            <a:off x="0" y="1600200"/>
            <a:ext cx="9144000" cy="0"/>
          </a:xfrm>
          <a:prstGeom prst="line">
            <a:avLst/>
          </a:prstGeom>
          <a:noFill/>
          <a:ln w="38100" algn="ctr">
            <a:solidFill>
              <a:srgbClr val="FF0000"/>
            </a:solidFill>
            <a:prstDash val="dash"/>
            <a:round/>
            <a:headEnd/>
            <a:tailEnd/>
          </a:ln>
        </p:spPr>
      </p:cxnSp>
      <p:grpSp>
        <p:nvGrpSpPr>
          <p:cNvPr id="2" name="Group 31"/>
          <p:cNvGrpSpPr>
            <a:grpSpLocks/>
          </p:cNvGrpSpPr>
          <p:nvPr/>
        </p:nvGrpSpPr>
        <p:grpSpPr bwMode="auto">
          <a:xfrm>
            <a:off x="3200400" y="501650"/>
            <a:ext cx="2743200" cy="184150"/>
            <a:chOff x="2112" y="421"/>
            <a:chExt cx="1728" cy="155"/>
          </a:xfrm>
        </p:grpSpPr>
        <p:sp>
          <p:nvSpPr>
            <p:cNvPr id="75783" name="AutoShape 32"/>
            <p:cNvSpPr>
              <a:spLocks/>
            </p:cNvSpPr>
            <p:nvPr/>
          </p:nvSpPr>
          <p:spPr bwMode="auto">
            <a:xfrm rot="9000000" flipV="1">
              <a:off x="2688" y="421"/>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5784" name="AutoShape 33"/>
            <p:cNvSpPr>
              <a:spLocks/>
            </p:cNvSpPr>
            <p:nvPr/>
          </p:nvSpPr>
          <p:spPr bwMode="auto">
            <a:xfrm rot="9000000" flipV="1">
              <a:off x="2928" y="43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5785" name="AutoShape 34"/>
            <p:cNvSpPr>
              <a:spLocks/>
            </p:cNvSpPr>
            <p:nvPr/>
          </p:nvSpPr>
          <p:spPr bwMode="auto">
            <a:xfrm rot="9000000" flipV="1">
              <a:off x="3168" y="43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5786" name="AutoShape 35"/>
            <p:cNvSpPr>
              <a:spLocks/>
            </p:cNvSpPr>
            <p:nvPr/>
          </p:nvSpPr>
          <p:spPr bwMode="auto">
            <a:xfrm rot="9000000" flipV="1">
              <a:off x="2400" y="421"/>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5787" name="AutoShape 36"/>
            <p:cNvSpPr>
              <a:spLocks/>
            </p:cNvSpPr>
            <p:nvPr/>
          </p:nvSpPr>
          <p:spPr bwMode="auto">
            <a:xfrm rot="9000000" flipV="1">
              <a:off x="2112" y="421"/>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grpSp>
      <p:sp>
        <p:nvSpPr>
          <p:cNvPr id="75788" name="AutoShape 37"/>
          <p:cNvSpPr>
            <a:spLocks noChangeArrowheads="1"/>
          </p:cNvSpPr>
          <p:nvPr/>
        </p:nvSpPr>
        <p:spPr bwMode="auto">
          <a:xfrm rot="8340000">
            <a:off x="3352800" y="571500"/>
            <a:ext cx="1066800" cy="285750"/>
          </a:xfrm>
          <a:prstGeom prst="notchedRightArrow">
            <a:avLst>
              <a:gd name="adj1" fmla="val 50000"/>
              <a:gd name="adj2" fmla="val 70000"/>
            </a:avLst>
          </a:prstGeom>
          <a:solidFill>
            <a:srgbClr val="0000FF"/>
          </a:solidFill>
          <a:ln w="9525" algn="ctr">
            <a:solidFill>
              <a:schemeClr val="bg1"/>
            </a:solidFill>
            <a:miter lim="800000"/>
            <a:headEnd/>
            <a:tailEnd/>
          </a:ln>
        </p:spPr>
        <p:txBody>
          <a:bodyPr rot="10800000" wrap="none" anchor="ctr"/>
          <a:lstStyle/>
          <a:p>
            <a:pPr algn="ctr"/>
            <a:endParaRPr lang="zh-CN" altLang="zh-CN">
              <a:solidFill>
                <a:srgbClr val="3333FF"/>
              </a:solidFill>
            </a:endParaRPr>
          </a:p>
        </p:txBody>
      </p:sp>
      <p:sp>
        <p:nvSpPr>
          <p:cNvPr id="74760" name="Text Box 38"/>
          <p:cNvSpPr/>
          <p:nvPr/>
        </p:nvSpPr>
        <p:spPr>
          <a:xfrm>
            <a:off x="5715000" y="171450"/>
            <a:ext cx="1736725" cy="519113"/>
          </a:xfrm>
          <a:prstGeom prst="rect">
            <a:avLst/>
          </a:prstGeom>
          <a:solidFill>
            <a:schemeClr val="bg1"/>
          </a:solidFill>
          <a:ln>
            <a:noFill/>
            <a:miter lim="800000"/>
          </a:ln>
        </p:spPr>
        <p:txBody>
          <a:bodyPr>
            <a:spAutoFit/>
          </a:bodyPr>
          <a:lstStyle/>
          <a:p>
            <a:r>
              <a:rPr lang="zh-CN" altLang="en-US" sz="2800" b="1">
                <a:solidFill>
                  <a:srgbClr val="3333FF"/>
                </a:solidFill>
                <a:latin typeface="Times New Roman" pitchFamily="18" charset="0"/>
              </a:rPr>
              <a:t>东风带</a:t>
            </a:r>
          </a:p>
        </p:txBody>
      </p:sp>
      <p:grpSp>
        <p:nvGrpSpPr>
          <p:cNvPr id="3" name="Group 39"/>
          <p:cNvGrpSpPr>
            <a:grpSpLocks/>
          </p:cNvGrpSpPr>
          <p:nvPr/>
        </p:nvGrpSpPr>
        <p:grpSpPr bwMode="auto">
          <a:xfrm flipV="1">
            <a:off x="3429000" y="4616450"/>
            <a:ext cx="2743200" cy="184150"/>
            <a:chOff x="2112" y="421"/>
            <a:chExt cx="1728" cy="155"/>
          </a:xfrm>
        </p:grpSpPr>
        <p:sp>
          <p:nvSpPr>
            <p:cNvPr id="75791" name="AutoShape 40"/>
            <p:cNvSpPr>
              <a:spLocks/>
            </p:cNvSpPr>
            <p:nvPr/>
          </p:nvSpPr>
          <p:spPr bwMode="auto">
            <a:xfrm rot="9000000" flipV="1">
              <a:off x="2688" y="421"/>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5792" name="AutoShape 41"/>
            <p:cNvSpPr>
              <a:spLocks/>
            </p:cNvSpPr>
            <p:nvPr/>
          </p:nvSpPr>
          <p:spPr bwMode="auto">
            <a:xfrm rot="9000000" flipV="1">
              <a:off x="2928" y="43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5793" name="AutoShape 42"/>
            <p:cNvSpPr>
              <a:spLocks/>
            </p:cNvSpPr>
            <p:nvPr/>
          </p:nvSpPr>
          <p:spPr bwMode="auto">
            <a:xfrm rot="9000000" flipV="1">
              <a:off x="3168" y="432"/>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5794" name="AutoShape 43"/>
            <p:cNvSpPr>
              <a:spLocks/>
            </p:cNvSpPr>
            <p:nvPr/>
          </p:nvSpPr>
          <p:spPr bwMode="auto">
            <a:xfrm rot="9000000" flipV="1">
              <a:off x="2400" y="421"/>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sp>
          <p:nvSpPr>
            <p:cNvPr id="75795" name="AutoShape 44"/>
            <p:cNvSpPr>
              <a:spLocks/>
            </p:cNvSpPr>
            <p:nvPr/>
          </p:nvSpPr>
          <p:spPr bwMode="auto">
            <a:xfrm rot="9000000" flipV="1">
              <a:off x="2112" y="421"/>
              <a:ext cx="672" cy="144"/>
            </a:xfrm>
            <a:custGeom>
              <a:avLst/>
              <a:gdLst/>
              <a:ahLst/>
              <a:cxnLst>
                <a:cxn ang="0">
                  <a:pos x="16200" y="0"/>
                </a:cxn>
                <a:cxn ang="0">
                  <a:pos x="16200" y="5400"/>
                </a:cxn>
                <a:cxn ang="0">
                  <a:pos x="3375" y="5400"/>
                </a:cxn>
                <a:cxn ang="0">
                  <a:pos x="3375" y="16200"/>
                </a:cxn>
                <a:cxn ang="0">
                  <a:pos x="16200" y="16200"/>
                </a:cxn>
                <a:cxn ang="0">
                  <a:pos x="16200" y="21600"/>
                </a:cxn>
                <a:cxn ang="0">
                  <a:pos x="21600" y="10800"/>
                </a:cxn>
                <a:cxn ang="0">
                  <a:pos x="16200" y="0"/>
                </a:cxn>
                <a:cxn ang="0">
                  <a:pos x="1350" y="5400"/>
                </a:cxn>
                <a:cxn ang="0">
                  <a:pos x="1350" y="16200"/>
                </a:cxn>
                <a:cxn ang="0">
                  <a:pos x="2700" y="16200"/>
                </a:cxn>
                <a:cxn ang="0">
                  <a:pos x="2700" y="5400"/>
                </a:cxn>
                <a:cxn ang="0">
                  <a:pos x="1350" y="5400"/>
                </a:cxn>
                <a:cxn ang="0">
                  <a:pos x="0" y="5400"/>
                </a:cxn>
                <a:cxn ang="0">
                  <a:pos x="0" y="16200"/>
                </a:cxn>
                <a:cxn ang="0">
                  <a:pos x="675" y="16200"/>
                </a:cxn>
                <a:cxn ang="0">
                  <a:pos x="675" y="5400"/>
                </a:cxn>
                <a:cxn ang="0">
                  <a:pos x="0" y="5400"/>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lgn="ctr">
              <a:solidFill>
                <a:schemeClr val="tx1"/>
              </a:solidFill>
              <a:miter lim="800000"/>
              <a:headEnd/>
              <a:tailEnd/>
            </a:ln>
          </p:spPr>
          <p:txBody>
            <a:bodyPr/>
            <a:lstStyle/>
            <a:p>
              <a:endParaRPr lang="zh-CN" altLang="en-US"/>
            </a:p>
          </p:txBody>
        </p:sp>
      </p:grpSp>
      <p:sp>
        <p:nvSpPr>
          <p:cNvPr id="74762" name="Text Box 49"/>
          <p:cNvSpPr/>
          <p:nvPr/>
        </p:nvSpPr>
        <p:spPr>
          <a:xfrm>
            <a:off x="6858000" y="4457700"/>
            <a:ext cx="1746250" cy="519113"/>
          </a:xfrm>
          <a:prstGeom prst="rect">
            <a:avLst/>
          </a:prstGeom>
          <a:solidFill>
            <a:schemeClr val="bg1"/>
          </a:solidFill>
          <a:ln>
            <a:noFill/>
            <a:miter lim="800000"/>
          </a:ln>
        </p:spPr>
        <p:txBody>
          <a:bodyPr>
            <a:spAutoFit/>
          </a:bodyPr>
          <a:lstStyle/>
          <a:p>
            <a:r>
              <a:rPr lang="zh-CN" altLang="en-US" sz="2800" b="1">
                <a:solidFill>
                  <a:srgbClr val="3333FF"/>
                </a:solidFill>
                <a:latin typeface="Times New Roman" pitchFamily="18" charset="0"/>
              </a:rPr>
              <a:t>东风带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6802" name="Picture 2" descr="9ab216ccc91adb78b700c801"/>
          <p:cNvPicPr>
            <a:picLocks noChangeAspect="1" noChangeArrowheads="1"/>
          </p:cNvPicPr>
          <p:nvPr/>
        </p:nvPicPr>
        <p:blipFill>
          <a:blip r:embed="rId3" cstate="print"/>
          <a:srcRect/>
          <a:stretch>
            <a:fillRect/>
          </a:stretch>
        </p:blipFill>
        <p:spPr bwMode="auto">
          <a:xfrm>
            <a:off x="0" y="0"/>
            <a:ext cx="9144000" cy="5143500"/>
          </a:xfrm>
          <a:prstGeom prst="rect">
            <a:avLst/>
          </a:prstGeom>
          <a:noFill/>
          <a:ln w="9525" algn="ctr">
            <a:noFill/>
            <a:miter lim="800000"/>
            <a:headEnd/>
            <a:tailEnd/>
          </a:ln>
        </p:spPr>
      </p:pic>
      <p:cxnSp>
        <p:nvCxnSpPr>
          <p:cNvPr id="76803" name="Line 3"/>
          <p:cNvCxnSpPr>
            <a:cxnSpLocks noChangeShapeType="1"/>
          </p:cNvCxnSpPr>
          <p:nvPr/>
        </p:nvCxnSpPr>
        <p:spPr bwMode="auto">
          <a:xfrm flipH="1">
            <a:off x="0" y="3381375"/>
            <a:ext cx="9144000" cy="0"/>
          </a:xfrm>
          <a:prstGeom prst="line">
            <a:avLst/>
          </a:prstGeom>
          <a:noFill/>
          <a:ln w="19050" algn="ctr">
            <a:solidFill>
              <a:srgbClr val="FF3300"/>
            </a:solidFill>
            <a:round/>
            <a:headEnd/>
            <a:tailEnd/>
          </a:ln>
        </p:spPr>
      </p:cxnSp>
      <p:cxnSp>
        <p:nvCxnSpPr>
          <p:cNvPr id="76804" name="Line 4"/>
          <p:cNvCxnSpPr>
            <a:cxnSpLocks noChangeShapeType="1"/>
          </p:cNvCxnSpPr>
          <p:nvPr/>
        </p:nvCxnSpPr>
        <p:spPr bwMode="auto">
          <a:xfrm flipH="1">
            <a:off x="0" y="3922713"/>
            <a:ext cx="9144000" cy="0"/>
          </a:xfrm>
          <a:prstGeom prst="line">
            <a:avLst/>
          </a:prstGeom>
          <a:noFill/>
          <a:ln w="19050" algn="ctr">
            <a:solidFill>
              <a:srgbClr val="FF3300"/>
            </a:solidFill>
            <a:prstDash val="dash"/>
            <a:round/>
            <a:headEnd/>
            <a:tailEnd/>
          </a:ln>
        </p:spPr>
      </p:cxnSp>
      <p:cxnSp>
        <p:nvCxnSpPr>
          <p:cNvPr id="76805" name="Line 5"/>
          <p:cNvCxnSpPr>
            <a:cxnSpLocks noChangeShapeType="1"/>
          </p:cNvCxnSpPr>
          <p:nvPr/>
        </p:nvCxnSpPr>
        <p:spPr bwMode="auto">
          <a:xfrm flipH="1">
            <a:off x="0" y="2787650"/>
            <a:ext cx="9144000" cy="0"/>
          </a:xfrm>
          <a:prstGeom prst="line">
            <a:avLst/>
          </a:prstGeom>
          <a:noFill/>
          <a:ln w="19050" algn="ctr">
            <a:solidFill>
              <a:srgbClr val="FF3300"/>
            </a:solidFill>
            <a:prstDash val="dash"/>
            <a:round/>
            <a:headEnd/>
            <a:tailEnd/>
          </a:ln>
        </p:spPr>
      </p:cxnSp>
      <p:sp>
        <p:nvSpPr>
          <p:cNvPr id="76806" name="AutoShape 6"/>
          <p:cNvSpPr>
            <a:spLocks noChangeArrowheads="1"/>
          </p:cNvSpPr>
          <p:nvPr/>
        </p:nvSpPr>
        <p:spPr bwMode="auto">
          <a:xfrm flipH="1">
            <a:off x="1476375" y="3113088"/>
            <a:ext cx="2808288" cy="106362"/>
          </a:xfrm>
          <a:prstGeom prst="notchedRightArrow">
            <a:avLst>
              <a:gd name="adj1" fmla="val 50000"/>
              <a:gd name="adj2" fmla="val 494936"/>
            </a:avLst>
          </a:prstGeom>
          <a:solidFill>
            <a:srgbClr val="FF0000"/>
          </a:solidFill>
          <a:ln w="9525" algn="ctr">
            <a:solidFill>
              <a:schemeClr val="tx1"/>
            </a:solidFill>
            <a:miter lim="800000"/>
            <a:headEnd/>
            <a:tailEnd/>
          </a:ln>
        </p:spPr>
        <p:txBody>
          <a:bodyPr wrap="none" anchor="ctr"/>
          <a:lstStyle/>
          <a:p>
            <a:endParaRPr lang="zh-CN" altLang="en-US" sz="2400"/>
          </a:p>
        </p:txBody>
      </p:sp>
      <p:sp>
        <p:nvSpPr>
          <p:cNvPr id="76807" name="AutoShape 10"/>
          <p:cNvSpPr>
            <a:spLocks noChangeArrowheads="1"/>
          </p:cNvSpPr>
          <p:nvPr/>
        </p:nvSpPr>
        <p:spPr bwMode="auto">
          <a:xfrm rot="8100000">
            <a:off x="1333500" y="1725613"/>
            <a:ext cx="1143000" cy="85725"/>
          </a:xfrm>
          <a:prstGeom prst="notchedRightArrow">
            <a:avLst>
              <a:gd name="adj1" fmla="val 50000"/>
              <a:gd name="adj2" fmla="val 250000"/>
            </a:avLst>
          </a:prstGeom>
          <a:solidFill>
            <a:schemeClr val="folHlink"/>
          </a:solidFill>
          <a:ln w="9525" algn="ctr">
            <a:solidFill>
              <a:schemeClr val="tx1"/>
            </a:solidFill>
            <a:miter lim="800000"/>
            <a:headEnd/>
            <a:tailEnd/>
          </a:ln>
        </p:spPr>
        <p:txBody>
          <a:bodyPr wrap="none" anchor="ctr"/>
          <a:lstStyle/>
          <a:p>
            <a:endParaRPr lang="zh-CN" altLang="en-US"/>
          </a:p>
        </p:txBody>
      </p:sp>
      <p:sp>
        <p:nvSpPr>
          <p:cNvPr id="76808" name="AutoShape 13"/>
          <p:cNvSpPr>
            <a:spLocks noChangeArrowheads="1"/>
          </p:cNvSpPr>
          <p:nvPr/>
        </p:nvSpPr>
        <p:spPr bwMode="auto">
          <a:xfrm>
            <a:off x="2051050" y="4678363"/>
            <a:ext cx="1676400" cy="107950"/>
          </a:xfrm>
          <a:prstGeom prst="notchedRightArrow">
            <a:avLst>
              <a:gd name="adj1" fmla="val 50000"/>
              <a:gd name="adj2" fmla="val 291105"/>
            </a:avLst>
          </a:prstGeom>
          <a:solidFill>
            <a:schemeClr val="folHlink"/>
          </a:solidFill>
          <a:ln w="9525" algn="ctr">
            <a:solidFill>
              <a:schemeClr val="tx1"/>
            </a:solidFill>
            <a:miter lim="800000"/>
            <a:headEnd/>
            <a:tailEnd/>
          </a:ln>
        </p:spPr>
        <p:txBody>
          <a:bodyPr wrap="none" anchor="ctr"/>
          <a:lstStyle/>
          <a:p>
            <a:endParaRPr lang="zh-CN" altLang="en-US" sz="2400"/>
          </a:p>
        </p:txBody>
      </p:sp>
      <p:sp>
        <p:nvSpPr>
          <p:cNvPr id="76809" name="Text Box 16"/>
          <p:cNvSpPr>
            <a:spLocks noChangeArrowheads="1"/>
          </p:cNvSpPr>
          <p:nvPr/>
        </p:nvSpPr>
        <p:spPr bwMode="auto">
          <a:xfrm>
            <a:off x="1908175" y="3489325"/>
            <a:ext cx="2105025" cy="457200"/>
          </a:xfrm>
          <a:prstGeom prst="rect">
            <a:avLst/>
          </a:prstGeom>
          <a:noFill/>
          <a:ln w="9525" algn="ctr">
            <a:noFill/>
            <a:miter lim="800000"/>
            <a:headEnd/>
            <a:tailEnd/>
          </a:ln>
        </p:spPr>
        <p:txBody>
          <a:bodyPr>
            <a:spAutoFit/>
          </a:bodyPr>
          <a:lstStyle/>
          <a:p>
            <a:pPr algn="just" eaLnBrk="0" hangingPunct="0">
              <a:spcBef>
                <a:spcPct val="50000"/>
              </a:spcBef>
            </a:pPr>
            <a:r>
              <a:rPr lang="zh-CN" altLang="en-US" sz="2400" b="1">
                <a:solidFill>
                  <a:srgbClr val="4512FE"/>
                </a:solidFill>
                <a:latin typeface="黑体" pitchFamily="49" charset="-122"/>
              </a:rPr>
              <a:t>南赤道暖流</a:t>
            </a:r>
          </a:p>
        </p:txBody>
      </p:sp>
      <p:sp>
        <p:nvSpPr>
          <p:cNvPr id="76810" name="Text Box 17"/>
          <p:cNvSpPr>
            <a:spLocks noChangeArrowheads="1"/>
          </p:cNvSpPr>
          <p:nvPr/>
        </p:nvSpPr>
        <p:spPr bwMode="auto">
          <a:xfrm>
            <a:off x="1476375" y="2193925"/>
            <a:ext cx="2447925" cy="457200"/>
          </a:xfrm>
          <a:prstGeom prst="rect">
            <a:avLst/>
          </a:prstGeom>
          <a:noFill/>
          <a:ln w="9525" algn="ctr">
            <a:noFill/>
            <a:miter lim="800000"/>
            <a:headEnd/>
            <a:tailEnd/>
          </a:ln>
        </p:spPr>
        <p:txBody>
          <a:bodyPr>
            <a:spAutoFit/>
          </a:bodyPr>
          <a:lstStyle/>
          <a:p>
            <a:pPr algn="just" eaLnBrk="0" hangingPunct="0">
              <a:spcBef>
                <a:spcPct val="50000"/>
              </a:spcBef>
            </a:pPr>
            <a:r>
              <a:rPr lang="zh-CN" altLang="en-US" sz="2400" b="1">
                <a:solidFill>
                  <a:srgbClr val="4512FE"/>
                </a:solidFill>
                <a:latin typeface="黑体" pitchFamily="49" charset="-122"/>
              </a:rPr>
              <a:t>北太平洋暖流</a:t>
            </a:r>
          </a:p>
        </p:txBody>
      </p:sp>
      <p:sp>
        <p:nvSpPr>
          <p:cNvPr id="76811" name="AutoShape 47"/>
          <p:cNvSpPr>
            <a:spLocks noChangeArrowheads="1"/>
          </p:cNvSpPr>
          <p:nvPr/>
        </p:nvSpPr>
        <p:spPr bwMode="auto">
          <a:xfrm flipH="1">
            <a:off x="1547813" y="3489325"/>
            <a:ext cx="2808287" cy="109538"/>
          </a:xfrm>
          <a:prstGeom prst="notchedRightArrow">
            <a:avLst>
              <a:gd name="adj1" fmla="val 50000"/>
              <a:gd name="adj2" fmla="val 480586"/>
            </a:avLst>
          </a:prstGeom>
          <a:solidFill>
            <a:srgbClr val="FF0000"/>
          </a:solidFill>
          <a:ln w="9525" algn="ctr">
            <a:solidFill>
              <a:schemeClr val="tx1"/>
            </a:solidFill>
            <a:miter lim="800000"/>
            <a:headEnd/>
            <a:tailEnd/>
          </a:ln>
        </p:spPr>
        <p:txBody>
          <a:bodyPr wrap="none" anchor="ctr"/>
          <a:lstStyle/>
          <a:p>
            <a:endParaRPr lang="zh-CN" altLang="en-US" sz="2400"/>
          </a:p>
        </p:txBody>
      </p:sp>
      <p:sp>
        <p:nvSpPr>
          <p:cNvPr id="76812" name="AutoShape 48"/>
          <p:cNvSpPr>
            <a:spLocks noChangeArrowheads="1"/>
          </p:cNvSpPr>
          <p:nvPr/>
        </p:nvSpPr>
        <p:spPr bwMode="auto">
          <a:xfrm rot="10800000" flipH="1" flipV="1">
            <a:off x="1547813" y="2139950"/>
            <a:ext cx="1944687" cy="107950"/>
          </a:xfrm>
          <a:prstGeom prst="notchedRightArrow">
            <a:avLst>
              <a:gd name="adj1" fmla="val 50000"/>
              <a:gd name="adj2" fmla="val 337692"/>
            </a:avLst>
          </a:prstGeom>
          <a:solidFill>
            <a:srgbClr val="FF0000"/>
          </a:solidFill>
          <a:ln w="9525" algn="ctr">
            <a:solidFill>
              <a:schemeClr val="tx1"/>
            </a:solidFill>
            <a:miter lim="800000"/>
            <a:headEnd/>
            <a:tailEnd/>
          </a:ln>
        </p:spPr>
        <p:txBody>
          <a:bodyPr wrap="none" anchor="ctr"/>
          <a:lstStyle/>
          <a:p>
            <a:endParaRPr lang="zh-CN" altLang="en-US" sz="2400"/>
          </a:p>
        </p:txBody>
      </p:sp>
      <p:sp>
        <p:nvSpPr>
          <p:cNvPr id="76813" name="Rectangle 49"/>
          <p:cNvSpPr>
            <a:spLocks noChangeArrowheads="1"/>
          </p:cNvSpPr>
          <p:nvPr/>
        </p:nvSpPr>
        <p:spPr bwMode="auto">
          <a:xfrm>
            <a:off x="1908175" y="4156075"/>
            <a:ext cx="1951038" cy="457200"/>
          </a:xfrm>
          <a:prstGeom prst="rect">
            <a:avLst/>
          </a:prstGeom>
          <a:noFill/>
          <a:ln w="38100" algn="ctr">
            <a:noFill/>
            <a:miter lim="800000"/>
            <a:headEnd/>
            <a:tailEnd/>
          </a:ln>
        </p:spPr>
        <p:txBody>
          <a:bodyPr>
            <a:spAutoFit/>
          </a:bodyPr>
          <a:lstStyle/>
          <a:p>
            <a:pPr algn="ctr" eaLnBrk="0" hangingPunct="0">
              <a:spcBef>
                <a:spcPct val="50000"/>
              </a:spcBef>
            </a:pPr>
            <a:r>
              <a:rPr lang="zh-CN" altLang="en-US" sz="2400" b="1">
                <a:solidFill>
                  <a:srgbClr val="4512FE"/>
                </a:solidFill>
              </a:rPr>
              <a:t>西风漂流</a:t>
            </a:r>
          </a:p>
        </p:txBody>
      </p:sp>
      <p:sp>
        <p:nvSpPr>
          <p:cNvPr id="76814" name="Text Box 51"/>
          <p:cNvSpPr>
            <a:spLocks noChangeArrowheads="1"/>
          </p:cNvSpPr>
          <p:nvPr/>
        </p:nvSpPr>
        <p:spPr bwMode="auto">
          <a:xfrm>
            <a:off x="0" y="0"/>
            <a:ext cx="1966913" cy="584200"/>
          </a:xfrm>
          <a:prstGeom prst="rect">
            <a:avLst/>
          </a:prstGeom>
          <a:solidFill>
            <a:srgbClr val="FFFF99"/>
          </a:solidFill>
          <a:ln w="38100" algn="ctr">
            <a:noFill/>
            <a:miter lim="800000"/>
            <a:headEnd/>
            <a:tailEnd/>
          </a:ln>
        </p:spPr>
        <p:txBody>
          <a:bodyPr>
            <a:spAutoFit/>
          </a:bodyPr>
          <a:lstStyle/>
          <a:p>
            <a:pPr algn="ctr"/>
            <a:r>
              <a:rPr lang="zh-CN" altLang="en-US" sz="3200">
                <a:solidFill>
                  <a:srgbClr val="FF00FF"/>
                </a:solidFill>
                <a:ea typeface="黑体" pitchFamily="49" charset="-122"/>
              </a:rPr>
              <a:t>太 平 洋</a:t>
            </a:r>
          </a:p>
        </p:txBody>
      </p:sp>
      <p:sp>
        <p:nvSpPr>
          <p:cNvPr id="76815" name="Text Box 52"/>
          <p:cNvSpPr>
            <a:spLocks noChangeArrowheads="1"/>
          </p:cNvSpPr>
          <p:nvPr/>
        </p:nvSpPr>
        <p:spPr bwMode="auto">
          <a:xfrm rot="2460000">
            <a:off x="1474788" y="665163"/>
            <a:ext cx="576262" cy="1816100"/>
          </a:xfrm>
          <a:prstGeom prst="rect">
            <a:avLst/>
          </a:prstGeom>
          <a:noFill/>
          <a:ln w="9525" algn="ctr">
            <a:noFill/>
            <a:miter lim="800000"/>
            <a:headEnd/>
            <a:tailEnd/>
          </a:ln>
        </p:spPr>
        <p:txBody>
          <a:bodyPr>
            <a:spAutoFit/>
          </a:bodyPr>
          <a:lstStyle/>
          <a:p>
            <a:pPr>
              <a:spcBef>
                <a:spcPct val="50000"/>
              </a:spcBef>
            </a:pPr>
            <a:r>
              <a:rPr lang="zh-CN" altLang="en-US" sz="2800">
                <a:solidFill>
                  <a:srgbClr val="4512FE"/>
                </a:solidFill>
              </a:rPr>
              <a:t>千岛寒流</a:t>
            </a:r>
          </a:p>
        </p:txBody>
      </p:sp>
      <p:sp>
        <p:nvSpPr>
          <p:cNvPr id="76816" name="Text Box 56"/>
          <p:cNvSpPr>
            <a:spLocks noChangeArrowheads="1"/>
          </p:cNvSpPr>
          <p:nvPr/>
        </p:nvSpPr>
        <p:spPr bwMode="auto">
          <a:xfrm>
            <a:off x="1692275" y="2643188"/>
            <a:ext cx="2663825" cy="457200"/>
          </a:xfrm>
          <a:prstGeom prst="rect">
            <a:avLst/>
          </a:prstGeom>
          <a:noFill/>
          <a:ln w="9525" algn="ctr">
            <a:noFill/>
            <a:miter lim="800000"/>
            <a:headEnd/>
            <a:tailEnd/>
          </a:ln>
        </p:spPr>
        <p:txBody>
          <a:bodyPr>
            <a:spAutoFit/>
          </a:bodyPr>
          <a:lstStyle/>
          <a:p>
            <a:pPr algn="just" eaLnBrk="0" hangingPunct="0">
              <a:spcBef>
                <a:spcPct val="50000"/>
              </a:spcBef>
            </a:pPr>
            <a:r>
              <a:rPr lang="zh-CN" altLang="en-US" sz="2400" b="1">
                <a:solidFill>
                  <a:srgbClr val="4512FE"/>
                </a:solidFill>
                <a:latin typeface="黑体" pitchFamily="49" charset="-122"/>
              </a:rPr>
              <a:t>北赤道暖流</a:t>
            </a:r>
          </a:p>
        </p:txBody>
      </p:sp>
      <p:sp>
        <p:nvSpPr>
          <p:cNvPr id="75793" name="Rectangle 18"/>
          <p:cNvSpPr>
            <a:spLocks noChangeArrowheads="1"/>
          </p:cNvSpPr>
          <p:nvPr/>
        </p:nvSpPr>
        <p:spPr bwMode="auto">
          <a:xfrm>
            <a:off x="2411413" y="33338"/>
            <a:ext cx="1560512" cy="6413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3600" b="1">
                <a:solidFill>
                  <a:srgbClr val="FFFFFF"/>
                </a:solidFill>
              </a:rPr>
              <a:t>风海流</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矩形 12"/>
          <p:cNvSpPr/>
          <p:nvPr>
            <p:custDataLst>
              <p:tags r:id="rId1"/>
            </p:custDataLst>
          </p:nvPr>
        </p:nvSpPr>
        <p:spPr>
          <a:xfrm>
            <a:off x="1014201" y="2939570"/>
            <a:ext cx="7375091" cy="12447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000" dirty="0"/>
          </a:p>
        </p:txBody>
      </p:sp>
      <p:grpSp>
        <p:nvGrpSpPr>
          <p:cNvPr id="4" name="组合 11"/>
          <p:cNvGrpSpPr/>
          <p:nvPr>
            <p:custDataLst>
              <p:tags r:id="rId2"/>
            </p:custDataLst>
          </p:nvPr>
        </p:nvGrpSpPr>
        <p:grpSpPr>
          <a:xfrm>
            <a:off x="0" y="2800861"/>
            <a:ext cx="9144000" cy="2342639"/>
            <a:chOff x="0" y="2594344"/>
            <a:chExt cx="9144000" cy="2058443"/>
          </a:xfrm>
          <a:solidFill>
            <a:schemeClr val="bg2">
              <a:lumMod val="25000"/>
            </a:schemeClr>
          </a:solidFill>
        </p:grpSpPr>
        <p:sp>
          <p:nvSpPr>
            <p:cNvPr id="5" name="矩形 4"/>
            <p:cNvSpPr/>
            <p:nvPr>
              <p:custDataLst>
                <p:tags r:id="rId29"/>
              </p:custDataLst>
            </p:nvPr>
          </p:nvSpPr>
          <p:spPr>
            <a:xfrm>
              <a:off x="0" y="3646966"/>
              <a:ext cx="9144000" cy="10058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grpSp>
          <p:nvGrpSpPr>
            <p:cNvPr id="8" name="组合 7"/>
            <p:cNvGrpSpPr/>
            <p:nvPr>
              <p:custDataLst>
                <p:tags r:id="rId30"/>
              </p:custDataLst>
            </p:nvPr>
          </p:nvGrpSpPr>
          <p:grpSpPr>
            <a:xfrm>
              <a:off x="0" y="2594344"/>
              <a:ext cx="2286000" cy="1137684"/>
              <a:chOff x="0" y="2594344"/>
              <a:chExt cx="2286000" cy="1137684"/>
            </a:xfrm>
            <a:grpFill/>
          </p:grpSpPr>
          <p:sp>
            <p:nvSpPr>
              <p:cNvPr id="6" name="矩形 5"/>
              <p:cNvSpPr/>
              <p:nvPr>
                <p:custDataLst>
                  <p:tags r:id="rId34"/>
                </p:custDataLst>
              </p:nvPr>
            </p:nvSpPr>
            <p:spPr>
              <a:xfrm>
                <a:off x="0" y="2594344"/>
                <a:ext cx="967563" cy="1052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7" name="直角三角形 6"/>
              <p:cNvSpPr/>
              <p:nvPr>
                <p:custDataLst>
                  <p:tags r:id="rId35"/>
                </p:custDataLst>
              </p:nvPr>
            </p:nvSpPr>
            <p:spPr>
              <a:xfrm>
                <a:off x="956930" y="2594345"/>
                <a:ext cx="1329070" cy="113768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grpSp>
        <p:grpSp>
          <p:nvGrpSpPr>
            <p:cNvPr id="9" name="组合 8"/>
            <p:cNvGrpSpPr/>
            <p:nvPr>
              <p:custDataLst>
                <p:tags r:id="rId31"/>
              </p:custDataLst>
            </p:nvPr>
          </p:nvGrpSpPr>
          <p:grpSpPr>
            <a:xfrm flipH="1">
              <a:off x="6858000" y="2594344"/>
              <a:ext cx="2286000" cy="1137684"/>
              <a:chOff x="0" y="2658139"/>
              <a:chExt cx="2286000" cy="1137684"/>
            </a:xfrm>
            <a:grpFill/>
          </p:grpSpPr>
          <p:sp>
            <p:nvSpPr>
              <p:cNvPr id="10" name="矩形 9"/>
              <p:cNvSpPr/>
              <p:nvPr>
                <p:custDataLst>
                  <p:tags r:id="rId32"/>
                </p:custDataLst>
              </p:nvPr>
            </p:nvSpPr>
            <p:spPr>
              <a:xfrm>
                <a:off x="0" y="2658139"/>
                <a:ext cx="967563" cy="1052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1" name="直角三角形 10"/>
              <p:cNvSpPr/>
              <p:nvPr>
                <p:custDataLst>
                  <p:tags r:id="rId33"/>
                </p:custDataLst>
              </p:nvPr>
            </p:nvSpPr>
            <p:spPr>
              <a:xfrm>
                <a:off x="956930" y="2658140"/>
                <a:ext cx="1329070" cy="113768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grpSp>
      </p:grpSp>
      <p:cxnSp>
        <p:nvCxnSpPr>
          <p:cNvPr id="15" name="直接箭头连接符 14"/>
          <p:cNvCxnSpPr/>
          <p:nvPr>
            <p:custDataLst>
              <p:tags r:id="rId3"/>
            </p:custDataLst>
          </p:nvPr>
        </p:nvCxnSpPr>
        <p:spPr>
          <a:xfrm>
            <a:off x="3665908" y="2742205"/>
            <a:ext cx="1519127" cy="0"/>
          </a:xfrm>
          <a:prstGeom prst="straightConnector1">
            <a:avLst/>
          </a:prstGeom>
          <a:ln w="28575">
            <a:gradFill flip="none" rotWithShape="1">
              <a:gsLst>
                <a:gs pos="8000">
                  <a:schemeClr val="bg1"/>
                </a:gs>
                <a:gs pos="80000">
                  <a:schemeClr val="tx1">
                    <a:lumMod val="75000"/>
                    <a:lumOff val="25000"/>
                  </a:schemeClr>
                </a:gs>
              </a:gsLst>
              <a:lin ang="0" scaled="1"/>
            </a:gra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4"/>
            </p:custDataLst>
          </p:nvPr>
        </p:nvSpPr>
        <p:spPr>
          <a:xfrm>
            <a:off x="4126599" y="2429274"/>
            <a:ext cx="830997" cy="346249"/>
          </a:xfrm>
          <a:prstGeom prst="rect">
            <a:avLst/>
          </a:prstGeom>
          <a:noFill/>
        </p:spPr>
        <p:txBody>
          <a:bodyPr wrap="none" lIns="68580" tIns="34290" rIns="68580" bIns="34290" rtlCol="0" anchor="ctr">
            <a:spAutoFit/>
          </a:bodyPr>
          <a:lstStyle/>
          <a:p>
            <a:pPr algn="ctr"/>
            <a:r>
              <a:rPr lang="zh-CN" altLang="en-US" b="1" dirty="0">
                <a:solidFill>
                  <a:schemeClr val="tx1">
                    <a:lumMod val="75000"/>
                    <a:lumOff val="25000"/>
                  </a:schemeClr>
                </a:solidFill>
              </a:rPr>
              <a:t>盛行风</a:t>
            </a:r>
          </a:p>
        </p:txBody>
      </p:sp>
      <p:grpSp>
        <p:nvGrpSpPr>
          <p:cNvPr id="12" name="组合 3"/>
          <p:cNvGrpSpPr/>
          <p:nvPr>
            <p:custDataLst>
              <p:tags r:id="rId5"/>
            </p:custDataLst>
          </p:nvPr>
        </p:nvGrpSpPr>
        <p:grpSpPr>
          <a:xfrm>
            <a:off x="3268182" y="2868563"/>
            <a:ext cx="2598667" cy="148386"/>
            <a:chOff x="2254099" y="4637148"/>
            <a:chExt cx="4619852" cy="263797"/>
          </a:xfrm>
        </p:grpSpPr>
        <p:sp>
          <p:nvSpPr>
            <p:cNvPr id="19" name="右箭头 18"/>
            <p:cNvSpPr/>
            <p:nvPr>
              <p:custDataLst>
                <p:tags r:id="rId26"/>
              </p:custDataLst>
            </p:nvPr>
          </p:nvSpPr>
          <p:spPr>
            <a:xfrm flipV="1">
              <a:off x="2254099" y="4637148"/>
              <a:ext cx="1350338" cy="252472"/>
            </a:xfrm>
            <a:custGeom>
              <a:avLst/>
              <a:gdLst>
                <a:gd name="connsiteX0" fmla="*/ 0 w 2509284"/>
                <a:gd name="connsiteY0" fmla="*/ 175438 h 701751"/>
                <a:gd name="connsiteX1" fmla="*/ 1743737 w 2509284"/>
                <a:gd name="connsiteY1" fmla="*/ 175438 h 701751"/>
                <a:gd name="connsiteX2" fmla="*/ 1743737 w 2509284"/>
                <a:gd name="connsiteY2" fmla="*/ 0 h 701751"/>
                <a:gd name="connsiteX3" fmla="*/ 2509284 w 2509284"/>
                <a:gd name="connsiteY3" fmla="*/ 350876 h 701751"/>
                <a:gd name="connsiteX4" fmla="*/ 1743737 w 2509284"/>
                <a:gd name="connsiteY4" fmla="*/ 701751 h 701751"/>
                <a:gd name="connsiteX5" fmla="*/ 1743737 w 2509284"/>
                <a:gd name="connsiteY5" fmla="*/ 526313 h 701751"/>
                <a:gd name="connsiteX6" fmla="*/ 0 w 2509284"/>
                <a:gd name="connsiteY6" fmla="*/ 526313 h 701751"/>
                <a:gd name="connsiteX7" fmla="*/ 0 w 2509284"/>
                <a:gd name="connsiteY7" fmla="*/ 175438 h 701751"/>
                <a:gd name="connsiteX0-1" fmla="*/ 0 w 2509284"/>
                <a:gd name="connsiteY0-2" fmla="*/ 175438 h 701751"/>
                <a:gd name="connsiteX1-3" fmla="*/ 1743737 w 2509284"/>
                <a:gd name="connsiteY1-4" fmla="*/ 175438 h 701751"/>
                <a:gd name="connsiteX2-5" fmla="*/ 1743737 w 2509284"/>
                <a:gd name="connsiteY2-6" fmla="*/ 0 h 701751"/>
                <a:gd name="connsiteX3-7" fmla="*/ 2509284 w 2509284"/>
                <a:gd name="connsiteY3-8" fmla="*/ 350876 h 701751"/>
                <a:gd name="connsiteX4-9" fmla="*/ 1743737 w 2509284"/>
                <a:gd name="connsiteY4-10" fmla="*/ 701751 h 701751"/>
                <a:gd name="connsiteX5-11" fmla="*/ 1743737 w 2509284"/>
                <a:gd name="connsiteY5-12" fmla="*/ 526313 h 701751"/>
                <a:gd name="connsiteX6-13" fmla="*/ 0 w 2509284"/>
                <a:gd name="connsiteY6-14" fmla="*/ 175438 h 701751"/>
                <a:gd name="connsiteX0-15" fmla="*/ 0 w 3753293"/>
                <a:gd name="connsiteY0-16" fmla="*/ 356191 h 701751"/>
                <a:gd name="connsiteX1-17" fmla="*/ 2987746 w 3753293"/>
                <a:gd name="connsiteY1-18" fmla="*/ 175438 h 701751"/>
                <a:gd name="connsiteX2-19" fmla="*/ 2987746 w 3753293"/>
                <a:gd name="connsiteY2-20" fmla="*/ 0 h 701751"/>
                <a:gd name="connsiteX3-21" fmla="*/ 3753293 w 3753293"/>
                <a:gd name="connsiteY3-22" fmla="*/ 350876 h 701751"/>
                <a:gd name="connsiteX4-23" fmla="*/ 2987746 w 3753293"/>
                <a:gd name="connsiteY4-24" fmla="*/ 701751 h 701751"/>
                <a:gd name="connsiteX5-25" fmla="*/ 2987746 w 3753293"/>
                <a:gd name="connsiteY5-26" fmla="*/ 526313 h 701751"/>
                <a:gd name="connsiteX6-27" fmla="*/ 0 w 3753293"/>
                <a:gd name="connsiteY6-28" fmla="*/ 356191 h 7017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53293" h="701751">
                  <a:moveTo>
                    <a:pt x="0" y="356191"/>
                  </a:moveTo>
                  <a:lnTo>
                    <a:pt x="2987746" y="175438"/>
                  </a:lnTo>
                  <a:lnTo>
                    <a:pt x="2987746" y="0"/>
                  </a:lnTo>
                  <a:lnTo>
                    <a:pt x="3753293" y="350876"/>
                  </a:lnTo>
                  <a:lnTo>
                    <a:pt x="2987746" y="701751"/>
                  </a:lnTo>
                  <a:lnTo>
                    <a:pt x="2987746" y="526313"/>
                  </a:lnTo>
                  <a:lnTo>
                    <a:pt x="0" y="356191"/>
                  </a:lnTo>
                  <a:close/>
                </a:path>
              </a:pathLst>
            </a:custGeom>
            <a:gradFill>
              <a:gsLst>
                <a:gs pos="0">
                  <a:srgbClr val="00B0F0">
                    <a:alpha val="0"/>
                  </a:srgbClr>
                </a:gs>
                <a:gs pos="95000">
                  <a:srgbClr val="0070C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0" name="右箭头 18"/>
            <p:cNvSpPr/>
            <p:nvPr>
              <p:custDataLst>
                <p:tags r:id="rId27"/>
              </p:custDataLst>
            </p:nvPr>
          </p:nvSpPr>
          <p:spPr>
            <a:xfrm flipV="1">
              <a:off x="3875566" y="4648473"/>
              <a:ext cx="1350338" cy="252472"/>
            </a:xfrm>
            <a:custGeom>
              <a:avLst/>
              <a:gdLst>
                <a:gd name="connsiteX0" fmla="*/ 0 w 2509284"/>
                <a:gd name="connsiteY0" fmla="*/ 175438 h 701751"/>
                <a:gd name="connsiteX1" fmla="*/ 1743737 w 2509284"/>
                <a:gd name="connsiteY1" fmla="*/ 175438 h 701751"/>
                <a:gd name="connsiteX2" fmla="*/ 1743737 w 2509284"/>
                <a:gd name="connsiteY2" fmla="*/ 0 h 701751"/>
                <a:gd name="connsiteX3" fmla="*/ 2509284 w 2509284"/>
                <a:gd name="connsiteY3" fmla="*/ 350876 h 701751"/>
                <a:gd name="connsiteX4" fmla="*/ 1743737 w 2509284"/>
                <a:gd name="connsiteY4" fmla="*/ 701751 h 701751"/>
                <a:gd name="connsiteX5" fmla="*/ 1743737 w 2509284"/>
                <a:gd name="connsiteY5" fmla="*/ 526313 h 701751"/>
                <a:gd name="connsiteX6" fmla="*/ 0 w 2509284"/>
                <a:gd name="connsiteY6" fmla="*/ 526313 h 701751"/>
                <a:gd name="connsiteX7" fmla="*/ 0 w 2509284"/>
                <a:gd name="connsiteY7" fmla="*/ 175438 h 701751"/>
                <a:gd name="connsiteX0-1" fmla="*/ 0 w 2509284"/>
                <a:gd name="connsiteY0-2" fmla="*/ 175438 h 701751"/>
                <a:gd name="connsiteX1-3" fmla="*/ 1743737 w 2509284"/>
                <a:gd name="connsiteY1-4" fmla="*/ 175438 h 701751"/>
                <a:gd name="connsiteX2-5" fmla="*/ 1743737 w 2509284"/>
                <a:gd name="connsiteY2-6" fmla="*/ 0 h 701751"/>
                <a:gd name="connsiteX3-7" fmla="*/ 2509284 w 2509284"/>
                <a:gd name="connsiteY3-8" fmla="*/ 350876 h 701751"/>
                <a:gd name="connsiteX4-9" fmla="*/ 1743737 w 2509284"/>
                <a:gd name="connsiteY4-10" fmla="*/ 701751 h 701751"/>
                <a:gd name="connsiteX5-11" fmla="*/ 1743737 w 2509284"/>
                <a:gd name="connsiteY5-12" fmla="*/ 526313 h 701751"/>
                <a:gd name="connsiteX6-13" fmla="*/ 0 w 2509284"/>
                <a:gd name="connsiteY6-14" fmla="*/ 175438 h 701751"/>
                <a:gd name="connsiteX0-15" fmla="*/ 0 w 3753293"/>
                <a:gd name="connsiteY0-16" fmla="*/ 356191 h 701751"/>
                <a:gd name="connsiteX1-17" fmla="*/ 2987746 w 3753293"/>
                <a:gd name="connsiteY1-18" fmla="*/ 175438 h 701751"/>
                <a:gd name="connsiteX2-19" fmla="*/ 2987746 w 3753293"/>
                <a:gd name="connsiteY2-20" fmla="*/ 0 h 701751"/>
                <a:gd name="connsiteX3-21" fmla="*/ 3753293 w 3753293"/>
                <a:gd name="connsiteY3-22" fmla="*/ 350876 h 701751"/>
                <a:gd name="connsiteX4-23" fmla="*/ 2987746 w 3753293"/>
                <a:gd name="connsiteY4-24" fmla="*/ 701751 h 701751"/>
                <a:gd name="connsiteX5-25" fmla="*/ 2987746 w 3753293"/>
                <a:gd name="connsiteY5-26" fmla="*/ 526313 h 701751"/>
                <a:gd name="connsiteX6-27" fmla="*/ 0 w 3753293"/>
                <a:gd name="connsiteY6-28" fmla="*/ 356191 h 7017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53293" h="701751">
                  <a:moveTo>
                    <a:pt x="0" y="356191"/>
                  </a:moveTo>
                  <a:lnTo>
                    <a:pt x="2987746" y="175438"/>
                  </a:lnTo>
                  <a:lnTo>
                    <a:pt x="2987746" y="0"/>
                  </a:lnTo>
                  <a:lnTo>
                    <a:pt x="3753293" y="350876"/>
                  </a:lnTo>
                  <a:lnTo>
                    <a:pt x="2987746" y="701751"/>
                  </a:lnTo>
                  <a:lnTo>
                    <a:pt x="2987746" y="526313"/>
                  </a:lnTo>
                  <a:lnTo>
                    <a:pt x="0" y="356191"/>
                  </a:lnTo>
                  <a:close/>
                </a:path>
              </a:pathLst>
            </a:custGeom>
            <a:gradFill>
              <a:gsLst>
                <a:gs pos="0">
                  <a:srgbClr val="00B0F0">
                    <a:alpha val="0"/>
                  </a:srgbClr>
                </a:gs>
                <a:gs pos="95000">
                  <a:srgbClr val="0070C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1" name="右箭头 18"/>
            <p:cNvSpPr/>
            <p:nvPr>
              <p:custDataLst>
                <p:tags r:id="rId28"/>
              </p:custDataLst>
            </p:nvPr>
          </p:nvSpPr>
          <p:spPr>
            <a:xfrm flipV="1">
              <a:off x="5523613" y="4637148"/>
              <a:ext cx="1350338" cy="252472"/>
            </a:xfrm>
            <a:custGeom>
              <a:avLst/>
              <a:gdLst>
                <a:gd name="connsiteX0" fmla="*/ 0 w 2509284"/>
                <a:gd name="connsiteY0" fmla="*/ 175438 h 701751"/>
                <a:gd name="connsiteX1" fmla="*/ 1743737 w 2509284"/>
                <a:gd name="connsiteY1" fmla="*/ 175438 h 701751"/>
                <a:gd name="connsiteX2" fmla="*/ 1743737 w 2509284"/>
                <a:gd name="connsiteY2" fmla="*/ 0 h 701751"/>
                <a:gd name="connsiteX3" fmla="*/ 2509284 w 2509284"/>
                <a:gd name="connsiteY3" fmla="*/ 350876 h 701751"/>
                <a:gd name="connsiteX4" fmla="*/ 1743737 w 2509284"/>
                <a:gd name="connsiteY4" fmla="*/ 701751 h 701751"/>
                <a:gd name="connsiteX5" fmla="*/ 1743737 w 2509284"/>
                <a:gd name="connsiteY5" fmla="*/ 526313 h 701751"/>
                <a:gd name="connsiteX6" fmla="*/ 0 w 2509284"/>
                <a:gd name="connsiteY6" fmla="*/ 526313 h 701751"/>
                <a:gd name="connsiteX7" fmla="*/ 0 w 2509284"/>
                <a:gd name="connsiteY7" fmla="*/ 175438 h 701751"/>
                <a:gd name="connsiteX0-1" fmla="*/ 0 w 2509284"/>
                <a:gd name="connsiteY0-2" fmla="*/ 175438 h 701751"/>
                <a:gd name="connsiteX1-3" fmla="*/ 1743737 w 2509284"/>
                <a:gd name="connsiteY1-4" fmla="*/ 175438 h 701751"/>
                <a:gd name="connsiteX2-5" fmla="*/ 1743737 w 2509284"/>
                <a:gd name="connsiteY2-6" fmla="*/ 0 h 701751"/>
                <a:gd name="connsiteX3-7" fmla="*/ 2509284 w 2509284"/>
                <a:gd name="connsiteY3-8" fmla="*/ 350876 h 701751"/>
                <a:gd name="connsiteX4-9" fmla="*/ 1743737 w 2509284"/>
                <a:gd name="connsiteY4-10" fmla="*/ 701751 h 701751"/>
                <a:gd name="connsiteX5-11" fmla="*/ 1743737 w 2509284"/>
                <a:gd name="connsiteY5-12" fmla="*/ 526313 h 701751"/>
                <a:gd name="connsiteX6-13" fmla="*/ 0 w 2509284"/>
                <a:gd name="connsiteY6-14" fmla="*/ 175438 h 701751"/>
                <a:gd name="connsiteX0-15" fmla="*/ 0 w 3753293"/>
                <a:gd name="connsiteY0-16" fmla="*/ 356191 h 701751"/>
                <a:gd name="connsiteX1-17" fmla="*/ 2987746 w 3753293"/>
                <a:gd name="connsiteY1-18" fmla="*/ 175438 h 701751"/>
                <a:gd name="connsiteX2-19" fmla="*/ 2987746 w 3753293"/>
                <a:gd name="connsiteY2-20" fmla="*/ 0 h 701751"/>
                <a:gd name="connsiteX3-21" fmla="*/ 3753293 w 3753293"/>
                <a:gd name="connsiteY3-22" fmla="*/ 350876 h 701751"/>
                <a:gd name="connsiteX4-23" fmla="*/ 2987746 w 3753293"/>
                <a:gd name="connsiteY4-24" fmla="*/ 701751 h 701751"/>
                <a:gd name="connsiteX5-25" fmla="*/ 2987746 w 3753293"/>
                <a:gd name="connsiteY5-26" fmla="*/ 526313 h 701751"/>
                <a:gd name="connsiteX6-27" fmla="*/ 0 w 3753293"/>
                <a:gd name="connsiteY6-28" fmla="*/ 356191 h 7017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53293" h="701751">
                  <a:moveTo>
                    <a:pt x="0" y="356191"/>
                  </a:moveTo>
                  <a:lnTo>
                    <a:pt x="2987746" y="175438"/>
                  </a:lnTo>
                  <a:lnTo>
                    <a:pt x="2987746" y="0"/>
                  </a:lnTo>
                  <a:lnTo>
                    <a:pt x="3753293" y="350876"/>
                  </a:lnTo>
                  <a:lnTo>
                    <a:pt x="2987746" y="701751"/>
                  </a:lnTo>
                  <a:lnTo>
                    <a:pt x="2987746" y="526313"/>
                  </a:lnTo>
                  <a:lnTo>
                    <a:pt x="0" y="356191"/>
                  </a:lnTo>
                  <a:close/>
                </a:path>
              </a:pathLst>
            </a:custGeom>
            <a:gradFill>
              <a:gsLst>
                <a:gs pos="0">
                  <a:srgbClr val="00B0F0">
                    <a:alpha val="0"/>
                  </a:srgbClr>
                </a:gs>
                <a:gs pos="95000">
                  <a:srgbClr val="0070C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grpSp>
      <p:cxnSp>
        <p:nvCxnSpPr>
          <p:cNvPr id="3" name="直接连接符 2"/>
          <p:cNvCxnSpPr/>
          <p:nvPr>
            <p:custDataLst>
              <p:tags r:id="rId6"/>
            </p:custDataLst>
          </p:nvPr>
        </p:nvCxnSpPr>
        <p:spPr>
          <a:xfrm>
            <a:off x="1936088" y="2933590"/>
            <a:ext cx="524790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组合 22"/>
          <p:cNvGrpSpPr/>
          <p:nvPr>
            <p:custDataLst>
              <p:tags r:id="rId7"/>
            </p:custDataLst>
          </p:nvPr>
        </p:nvGrpSpPr>
        <p:grpSpPr>
          <a:xfrm>
            <a:off x="562388" y="580068"/>
            <a:ext cx="800220" cy="939233"/>
            <a:chOff x="4075297" y="1854356"/>
            <a:chExt cx="1422613" cy="1669747"/>
          </a:xfrm>
        </p:grpSpPr>
        <p:grpSp>
          <p:nvGrpSpPr>
            <p:cNvPr id="22" name="组合 23"/>
            <p:cNvGrpSpPr/>
            <p:nvPr>
              <p:custDataLst>
                <p:tags r:id="rId21"/>
              </p:custDataLst>
            </p:nvPr>
          </p:nvGrpSpPr>
          <p:grpSpPr>
            <a:xfrm>
              <a:off x="4131623" y="1854356"/>
              <a:ext cx="1307804" cy="1569364"/>
              <a:chOff x="1233377" y="1839433"/>
              <a:chExt cx="1010093" cy="1212111"/>
            </a:xfrm>
          </p:grpSpPr>
          <p:sp>
            <p:nvSpPr>
              <p:cNvPr id="26" name="圆角矩形 25"/>
              <p:cNvSpPr/>
              <p:nvPr>
                <p:custDataLst>
                  <p:tags r:id="rId23"/>
                </p:custDataLst>
              </p:nvPr>
            </p:nvSpPr>
            <p:spPr>
              <a:xfrm>
                <a:off x="1233377" y="1839433"/>
                <a:ext cx="1010093" cy="1212111"/>
              </a:xfrm>
              <a:prstGeom prst="roundRect">
                <a:avLst>
                  <a:gd name="adj" fmla="val 719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mj-ea"/>
                  <a:ea typeface="+mj-ea"/>
                </a:endParaRPr>
              </a:p>
            </p:txBody>
          </p:sp>
          <p:sp>
            <p:nvSpPr>
              <p:cNvPr id="27" name="任意多边形 26"/>
              <p:cNvSpPr/>
              <p:nvPr>
                <p:custDataLst>
                  <p:tags r:id="rId24"/>
                </p:custDataLst>
              </p:nvPr>
            </p:nvSpPr>
            <p:spPr>
              <a:xfrm>
                <a:off x="1275950" y="1878769"/>
                <a:ext cx="924947" cy="849809"/>
              </a:xfrm>
              <a:custGeom>
                <a:avLst/>
                <a:gdLst>
                  <a:gd name="connsiteX0" fmla="*/ 31365 w 924947"/>
                  <a:gd name="connsiteY0" fmla="*/ 0 h 849809"/>
                  <a:gd name="connsiteX1" fmla="*/ 893582 w 924947"/>
                  <a:gd name="connsiteY1" fmla="*/ 0 h 849809"/>
                  <a:gd name="connsiteX2" fmla="*/ 924947 w 924947"/>
                  <a:gd name="connsiteY2" fmla="*/ 31365 h 849809"/>
                  <a:gd name="connsiteX3" fmla="*/ 924947 w 924947"/>
                  <a:gd name="connsiteY3" fmla="*/ 785560 h 849809"/>
                  <a:gd name="connsiteX4" fmla="*/ 867894 w 924947"/>
                  <a:gd name="connsiteY4" fmla="*/ 816127 h 849809"/>
                  <a:gd name="connsiteX5" fmla="*/ 469724 w 924947"/>
                  <a:gd name="connsiteY5" fmla="*/ 784501 h 849809"/>
                  <a:gd name="connsiteX6" fmla="*/ 46463 w 924947"/>
                  <a:gd name="connsiteY6" fmla="*/ 755323 h 849809"/>
                  <a:gd name="connsiteX7" fmla="*/ 0 w 924947"/>
                  <a:gd name="connsiteY7" fmla="*/ 784336 h 849809"/>
                  <a:gd name="connsiteX8" fmla="*/ 0 w 924947"/>
                  <a:gd name="connsiteY8" fmla="*/ 31365 h 849809"/>
                  <a:gd name="connsiteX9" fmla="*/ 31365 w 924947"/>
                  <a:gd name="connsiteY9" fmla="*/ 0 h 84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947" h="849809">
                    <a:moveTo>
                      <a:pt x="31365" y="0"/>
                    </a:moveTo>
                    <a:lnTo>
                      <a:pt x="893582" y="0"/>
                    </a:lnTo>
                    <a:cubicBezTo>
                      <a:pt x="910904" y="0"/>
                      <a:pt x="924947" y="14043"/>
                      <a:pt x="924947" y="31365"/>
                    </a:cubicBezTo>
                    <a:lnTo>
                      <a:pt x="924947" y="785560"/>
                    </a:lnTo>
                    <a:lnTo>
                      <a:pt x="867894" y="816127"/>
                    </a:lnTo>
                    <a:cubicBezTo>
                      <a:pt x="728847" y="876879"/>
                      <a:pt x="582559" y="848844"/>
                      <a:pt x="469724" y="784501"/>
                    </a:cubicBezTo>
                    <a:cubicBezTo>
                      <a:pt x="356889" y="720158"/>
                      <a:pt x="166540" y="698651"/>
                      <a:pt x="46463" y="755323"/>
                    </a:cubicBezTo>
                    <a:lnTo>
                      <a:pt x="0" y="784336"/>
                    </a:lnTo>
                    <a:lnTo>
                      <a:pt x="0" y="31365"/>
                    </a:lnTo>
                    <a:cubicBezTo>
                      <a:pt x="0" y="14043"/>
                      <a:pt x="14043" y="0"/>
                      <a:pt x="3136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mj-ea"/>
                  <a:ea typeface="+mj-ea"/>
                </a:endParaRPr>
              </a:p>
            </p:txBody>
          </p:sp>
          <p:sp>
            <p:nvSpPr>
              <p:cNvPr id="28" name="文本框 27"/>
              <p:cNvSpPr txBox="1"/>
              <p:nvPr>
                <p:custDataLst>
                  <p:tags r:id="rId25"/>
                </p:custDataLst>
              </p:nvPr>
            </p:nvSpPr>
            <p:spPr>
              <a:xfrm>
                <a:off x="1461970" y="1849130"/>
                <a:ext cx="552905" cy="845204"/>
              </a:xfrm>
              <a:prstGeom prst="rect">
                <a:avLst/>
              </a:prstGeom>
              <a:noFill/>
            </p:spPr>
            <p:txBody>
              <a:bodyPr wrap="none" rtlCol="0" anchor="ctr">
                <a:spAutoFit/>
              </a:bodyPr>
              <a:lstStyle/>
              <a:p>
                <a:pPr algn="ctr"/>
                <a:r>
                  <a:rPr lang="en-US" altLang="zh-CN" sz="3400" dirty="0">
                    <a:solidFill>
                      <a:srgbClr val="0070C0"/>
                    </a:solidFill>
                    <a:latin typeface="+mj-ea"/>
                    <a:ea typeface="+mj-ea"/>
                  </a:rPr>
                  <a:t>2</a:t>
                </a:r>
                <a:endParaRPr lang="zh-CN" altLang="en-US" sz="3400" dirty="0">
                  <a:solidFill>
                    <a:srgbClr val="0070C0"/>
                  </a:solidFill>
                  <a:latin typeface="+mj-ea"/>
                  <a:ea typeface="+mj-ea"/>
                </a:endParaRPr>
              </a:p>
            </p:txBody>
          </p:sp>
        </p:grpSp>
        <p:sp>
          <p:nvSpPr>
            <p:cNvPr id="25" name="文本框 24"/>
            <p:cNvSpPr txBox="1"/>
            <p:nvPr>
              <p:custDataLst>
                <p:tags r:id="rId22"/>
              </p:custDataLst>
            </p:nvPr>
          </p:nvSpPr>
          <p:spPr>
            <a:xfrm>
              <a:off x="4075297" y="2922229"/>
              <a:ext cx="1422613" cy="601874"/>
            </a:xfrm>
            <a:prstGeom prst="rect">
              <a:avLst/>
            </a:prstGeom>
            <a:noFill/>
          </p:spPr>
          <p:txBody>
            <a:bodyPr wrap="none" rtlCol="0">
              <a:spAutoFit/>
            </a:bodyPr>
            <a:lstStyle/>
            <a:p>
              <a:pPr algn="ctr"/>
              <a:r>
                <a:rPr lang="zh-CN" altLang="en-US" sz="1600" dirty="0">
                  <a:solidFill>
                    <a:schemeClr val="bg1"/>
                  </a:solidFill>
                  <a:latin typeface="+mj-ea"/>
                  <a:ea typeface="+mj-ea"/>
                </a:rPr>
                <a:t>补偿流</a:t>
              </a:r>
            </a:p>
          </p:txBody>
        </p:sp>
      </p:grpSp>
      <p:sp>
        <p:nvSpPr>
          <p:cNvPr id="30" name="任意多边形 29"/>
          <p:cNvSpPr/>
          <p:nvPr>
            <p:custDataLst>
              <p:tags r:id="rId8"/>
            </p:custDataLst>
          </p:nvPr>
        </p:nvSpPr>
        <p:spPr>
          <a:xfrm>
            <a:off x="8550115" y="460060"/>
            <a:ext cx="598029" cy="1510274"/>
          </a:xfrm>
          <a:custGeom>
            <a:avLst/>
            <a:gdLst>
              <a:gd name="connsiteX0" fmla="*/ 768734 w 1063162"/>
              <a:gd name="connsiteY0" fmla="*/ 2281779 h 2684930"/>
              <a:gd name="connsiteX1" fmla="*/ 769841 w 1063162"/>
              <a:gd name="connsiteY1" fmla="*/ 2285262 h 2684930"/>
              <a:gd name="connsiteX2" fmla="*/ 769021 w 1063162"/>
              <a:gd name="connsiteY2" fmla="*/ 2282770 h 2684930"/>
              <a:gd name="connsiteX3" fmla="*/ 0 w 1063162"/>
              <a:gd name="connsiteY3" fmla="*/ 0 h 2684930"/>
              <a:gd name="connsiteX4" fmla="*/ 1063162 w 1063162"/>
              <a:gd name="connsiteY4" fmla="*/ 0 h 2684930"/>
              <a:gd name="connsiteX5" fmla="*/ 1063162 w 1063162"/>
              <a:gd name="connsiteY5" fmla="*/ 2684930 h 2684930"/>
              <a:gd name="connsiteX6" fmla="*/ 1036268 w 1063162"/>
              <a:gd name="connsiteY6" fmla="*/ 2671482 h 2684930"/>
              <a:gd name="connsiteX7" fmla="*/ 1009374 w 1063162"/>
              <a:gd name="connsiteY7" fmla="*/ 2644588 h 2684930"/>
              <a:gd name="connsiteX8" fmla="*/ 991444 w 1063162"/>
              <a:gd name="connsiteY8" fmla="*/ 2626659 h 2684930"/>
              <a:gd name="connsiteX9" fmla="*/ 928691 w 1063162"/>
              <a:gd name="connsiteY9" fmla="*/ 2554941 h 2684930"/>
              <a:gd name="connsiteX10" fmla="*/ 874903 w 1063162"/>
              <a:gd name="connsiteY10" fmla="*/ 2528047 h 2684930"/>
              <a:gd name="connsiteX11" fmla="*/ 856974 w 1063162"/>
              <a:gd name="connsiteY11" fmla="*/ 2465294 h 2684930"/>
              <a:gd name="connsiteX12" fmla="*/ 821115 w 1063162"/>
              <a:gd name="connsiteY12" fmla="*/ 2429435 h 2684930"/>
              <a:gd name="connsiteX13" fmla="*/ 803186 w 1063162"/>
              <a:gd name="connsiteY13" fmla="*/ 2357718 h 2684930"/>
              <a:gd name="connsiteX14" fmla="*/ 785256 w 1063162"/>
              <a:gd name="connsiteY14" fmla="*/ 2303929 h 2684930"/>
              <a:gd name="connsiteX15" fmla="*/ 766691 w 1063162"/>
              <a:gd name="connsiteY15" fmla="*/ 2274715 h 2684930"/>
              <a:gd name="connsiteX16" fmla="*/ 768734 w 1063162"/>
              <a:gd name="connsiteY16" fmla="*/ 2281779 h 2684930"/>
              <a:gd name="connsiteX17" fmla="*/ 767004 w 1063162"/>
              <a:gd name="connsiteY17" fmla="*/ 2276337 h 2684930"/>
              <a:gd name="connsiteX18" fmla="*/ 758362 w 1063162"/>
              <a:gd name="connsiteY18" fmla="*/ 2250141 h 2684930"/>
              <a:gd name="connsiteX19" fmla="*/ 713538 w 1063162"/>
              <a:gd name="connsiteY19" fmla="*/ 2160494 h 2684930"/>
              <a:gd name="connsiteX20" fmla="*/ 686644 w 1063162"/>
              <a:gd name="connsiteY20" fmla="*/ 2142565 h 2684930"/>
              <a:gd name="connsiteX21" fmla="*/ 668715 w 1063162"/>
              <a:gd name="connsiteY21" fmla="*/ 2088776 h 2684930"/>
              <a:gd name="connsiteX22" fmla="*/ 641821 w 1063162"/>
              <a:gd name="connsiteY22" fmla="*/ 2017059 h 2684930"/>
              <a:gd name="connsiteX23" fmla="*/ 588033 w 1063162"/>
              <a:gd name="connsiteY23" fmla="*/ 1963271 h 2684930"/>
              <a:gd name="connsiteX24" fmla="*/ 579068 w 1063162"/>
              <a:gd name="connsiteY24" fmla="*/ 1927412 h 2684930"/>
              <a:gd name="connsiteX25" fmla="*/ 543209 w 1063162"/>
              <a:gd name="connsiteY25" fmla="*/ 1837765 h 2684930"/>
              <a:gd name="connsiteX26" fmla="*/ 525280 w 1063162"/>
              <a:gd name="connsiteY26" fmla="*/ 1757082 h 2684930"/>
              <a:gd name="connsiteX27" fmla="*/ 507350 w 1063162"/>
              <a:gd name="connsiteY27" fmla="*/ 1703294 h 2684930"/>
              <a:gd name="connsiteX28" fmla="*/ 498386 w 1063162"/>
              <a:gd name="connsiteY28" fmla="*/ 1658471 h 2684930"/>
              <a:gd name="connsiteX29" fmla="*/ 471491 w 1063162"/>
              <a:gd name="connsiteY29" fmla="*/ 1640541 h 2684930"/>
              <a:gd name="connsiteX30" fmla="*/ 462527 w 1063162"/>
              <a:gd name="connsiteY30" fmla="*/ 1604682 h 2684930"/>
              <a:gd name="connsiteX31" fmla="*/ 417703 w 1063162"/>
              <a:gd name="connsiteY31" fmla="*/ 1559859 h 2684930"/>
              <a:gd name="connsiteX32" fmla="*/ 408738 w 1063162"/>
              <a:gd name="connsiteY32" fmla="*/ 1532965 h 2684930"/>
              <a:gd name="connsiteX33" fmla="*/ 381844 w 1063162"/>
              <a:gd name="connsiteY33" fmla="*/ 1443318 h 2684930"/>
              <a:gd name="connsiteX34" fmla="*/ 328056 w 1063162"/>
              <a:gd name="connsiteY34" fmla="*/ 1398494 h 2684930"/>
              <a:gd name="connsiteX35" fmla="*/ 319091 w 1063162"/>
              <a:gd name="connsiteY35" fmla="*/ 1371600 h 2684930"/>
              <a:gd name="connsiteX36" fmla="*/ 301162 w 1063162"/>
              <a:gd name="connsiteY36" fmla="*/ 1299882 h 2684930"/>
              <a:gd name="connsiteX37" fmla="*/ 256338 w 1063162"/>
              <a:gd name="connsiteY37" fmla="*/ 1264024 h 2684930"/>
              <a:gd name="connsiteX38" fmla="*/ 247374 w 1063162"/>
              <a:gd name="connsiteY38" fmla="*/ 699247 h 2684930"/>
              <a:gd name="connsiteX39" fmla="*/ 229444 w 1063162"/>
              <a:gd name="connsiteY39" fmla="*/ 663388 h 2684930"/>
              <a:gd name="connsiteX40" fmla="*/ 220480 w 1063162"/>
              <a:gd name="connsiteY40" fmla="*/ 636494 h 2684930"/>
              <a:gd name="connsiteX41" fmla="*/ 193586 w 1063162"/>
              <a:gd name="connsiteY41" fmla="*/ 555812 h 2684930"/>
              <a:gd name="connsiteX42" fmla="*/ 166691 w 1063162"/>
              <a:gd name="connsiteY42" fmla="*/ 528918 h 2684930"/>
              <a:gd name="connsiteX43" fmla="*/ 148762 w 1063162"/>
              <a:gd name="connsiteY43" fmla="*/ 439271 h 2684930"/>
              <a:gd name="connsiteX44" fmla="*/ 139797 w 1063162"/>
              <a:gd name="connsiteY44" fmla="*/ 224118 h 2684930"/>
              <a:gd name="connsiteX45" fmla="*/ 121868 w 1063162"/>
              <a:gd name="connsiteY45" fmla="*/ 197224 h 2684930"/>
              <a:gd name="connsiteX46" fmla="*/ 103938 w 1063162"/>
              <a:gd name="connsiteY46" fmla="*/ 134471 h 2684930"/>
              <a:gd name="connsiteX47" fmla="*/ 68080 w 1063162"/>
              <a:gd name="connsiteY47" fmla="*/ 80682 h 2684930"/>
              <a:gd name="connsiteX48" fmla="*/ 33671 w 1063162"/>
              <a:gd name="connsiteY48" fmla="*/ 38998 h 268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63162" h="2684930">
                <a:moveTo>
                  <a:pt x="768734" y="2281779"/>
                </a:moveTo>
                <a:lnTo>
                  <a:pt x="769841" y="2285262"/>
                </a:lnTo>
                <a:cubicBezTo>
                  <a:pt x="770058" y="2286009"/>
                  <a:pt x="769665" y="2284853"/>
                  <a:pt x="769021" y="2282770"/>
                </a:cubicBezTo>
                <a:close/>
                <a:moveTo>
                  <a:pt x="0" y="0"/>
                </a:moveTo>
                <a:lnTo>
                  <a:pt x="1063162" y="0"/>
                </a:lnTo>
                <a:lnTo>
                  <a:pt x="1063162" y="2684930"/>
                </a:lnTo>
                <a:lnTo>
                  <a:pt x="1036268" y="2671482"/>
                </a:lnTo>
                <a:cubicBezTo>
                  <a:pt x="1024929" y="2665812"/>
                  <a:pt x="1018339" y="2653553"/>
                  <a:pt x="1009374" y="2644588"/>
                </a:cubicBezTo>
                <a:lnTo>
                  <a:pt x="991444" y="2626659"/>
                </a:lnTo>
                <a:cubicBezTo>
                  <a:pt x="939005" y="2574220"/>
                  <a:pt x="958341" y="2599414"/>
                  <a:pt x="928691" y="2554941"/>
                </a:cubicBezTo>
                <a:cubicBezTo>
                  <a:pt x="910975" y="2549035"/>
                  <a:pt x="887541" y="2543845"/>
                  <a:pt x="874903" y="2528047"/>
                </a:cubicBezTo>
                <a:cubicBezTo>
                  <a:pt x="870225" y="2522199"/>
                  <a:pt x="857560" y="2467640"/>
                  <a:pt x="856974" y="2465294"/>
                </a:cubicBezTo>
                <a:lnTo>
                  <a:pt x="821115" y="2429435"/>
                </a:lnTo>
                <a:cubicBezTo>
                  <a:pt x="803691" y="2412011"/>
                  <a:pt x="809162" y="2381624"/>
                  <a:pt x="803186" y="2357718"/>
                </a:cubicBezTo>
                <a:cubicBezTo>
                  <a:pt x="798602" y="2339383"/>
                  <a:pt x="792932" y="2321200"/>
                  <a:pt x="785256" y="2303929"/>
                </a:cubicBezTo>
                <a:cubicBezTo>
                  <a:pt x="762084" y="2251792"/>
                  <a:pt x="763535" y="2262866"/>
                  <a:pt x="766691" y="2274715"/>
                </a:cubicBezTo>
                <a:lnTo>
                  <a:pt x="768734" y="2281779"/>
                </a:lnTo>
                <a:lnTo>
                  <a:pt x="767004" y="2276337"/>
                </a:lnTo>
                <a:cubicBezTo>
                  <a:pt x="765211" y="2270809"/>
                  <a:pt x="762449" y="2262402"/>
                  <a:pt x="758362" y="2250141"/>
                </a:cubicBezTo>
                <a:cubicBezTo>
                  <a:pt x="720129" y="2199163"/>
                  <a:pt x="736193" y="2228456"/>
                  <a:pt x="713538" y="2160494"/>
                </a:cubicBezTo>
                <a:lnTo>
                  <a:pt x="686644" y="2142565"/>
                </a:lnTo>
                <a:cubicBezTo>
                  <a:pt x="670919" y="2132082"/>
                  <a:pt x="674146" y="2106878"/>
                  <a:pt x="668715" y="2088776"/>
                </a:cubicBezTo>
                <a:cubicBezTo>
                  <a:pt x="650407" y="2027750"/>
                  <a:pt x="671878" y="2077174"/>
                  <a:pt x="641821" y="2017059"/>
                </a:cubicBezTo>
                <a:cubicBezTo>
                  <a:pt x="641821" y="2017059"/>
                  <a:pt x="602574" y="1984043"/>
                  <a:pt x="588033" y="1963271"/>
                </a:cubicBezTo>
                <a:cubicBezTo>
                  <a:pt x="580967" y="1953177"/>
                  <a:pt x="582056" y="1939365"/>
                  <a:pt x="579068" y="1927412"/>
                </a:cubicBezTo>
                <a:cubicBezTo>
                  <a:pt x="542857" y="1891201"/>
                  <a:pt x="565686" y="1920180"/>
                  <a:pt x="543209" y="1837765"/>
                </a:cubicBezTo>
                <a:cubicBezTo>
                  <a:pt x="524292" y="1768404"/>
                  <a:pt x="543883" y="1868709"/>
                  <a:pt x="525280" y="1757082"/>
                </a:cubicBezTo>
                <a:cubicBezTo>
                  <a:pt x="519303" y="1739153"/>
                  <a:pt x="512323" y="1721527"/>
                  <a:pt x="507350" y="1703294"/>
                </a:cubicBezTo>
                <a:cubicBezTo>
                  <a:pt x="503341" y="1688594"/>
                  <a:pt x="505946" y="1671700"/>
                  <a:pt x="498386" y="1658471"/>
                </a:cubicBezTo>
                <a:cubicBezTo>
                  <a:pt x="493040" y="1649116"/>
                  <a:pt x="477468" y="1649506"/>
                  <a:pt x="471491" y="1640541"/>
                </a:cubicBezTo>
                <a:cubicBezTo>
                  <a:pt x="464657" y="1630289"/>
                  <a:pt x="465515" y="1616635"/>
                  <a:pt x="462527" y="1604682"/>
                </a:cubicBezTo>
                <a:lnTo>
                  <a:pt x="417703" y="1559859"/>
                </a:lnTo>
                <a:cubicBezTo>
                  <a:pt x="411021" y="1553177"/>
                  <a:pt x="411726" y="1541930"/>
                  <a:pt x="408738" y="1532965"/>
                </a:cubicBezTo>
                <a:cubicBezTo>
                  <a:pt x="386915" y="1467494"/>
                  <a:pt x="395392" y="1497507"/>
                  <a:pt x="381844" y="1443318"/>
                </a:cubicBezTo>
                <a:cubicBezTo>
                  <a:pt x="375857" y="1438827"/>
                  <a:pt x="335827" y="1411446"/>
                  <a:pt x="328056" y="1398494"/>
                </a:cubicBezTo>
                <a:cubicBezTo>
                  <a:pt x="323194" y="1390391"/>
                  <a:pt x="322079" y="1380565"/>
                  <a:pt x="319091" y="1371600"/>
                </a:cubicBezTo>
                <a:cubicBezTo>
                  <a:pt x="311298" y="1348223"/>
                  <a:pt x="307138" y="1323788"/>
                  <a:pt x="301162" y="1299882"/>
                </a:cubicBezTo>
                <a:cubicBezTo>
                  <a:pt x="283275" y="1293920"/>
                  <a:pt x="257586" y="1291473"/>
                  <a:pt x="256338" y="1264024"/>
                </a:cubicBezTo>
                <a:cubicBezTo>
                  <a:pt x="247789" y="1075935"/>
                  <a:pt x="250362" y="887506"/>
                  <a:pt x="247374" y="699247"/>
                </a:cubicBezTo>
                <a:lnTo>
                  <a:pt x="229444" y="663388"/>
                </a:lnTo>
                <a:cubicBezTo>
                  <a:pt x="225218" y="654936"/>
                  <a:pt x="223468" y="645459"/>
                  <a:pt x="220480" y="636494"/>
                </a:cubicBezTo>
                <a:lnTo>
                  <a:pt x="193586" y="555812"/>
                </a:lnTo>
                <a:cubicBezTo>
                  <a:pt x="184621" y="546847"/>
                  <a:pt x="173724" y="539467"/>
                  <a:pt x="166691" y="528918"/>
                </a:cubicBezTo>
                <a:cubicBezTo>
                  <a:pt x="155519" y="512160"/>
                  <a:pt x="149060" y="443888"/>
                  <a:pt x="148762" y="439271"/>
                </a:cubicBezTo>
                <a:cubicBezTo>
                  <a:pt x="144140" y="367640"/>
                  <a:pt x="142785" y="295836"/>
                  <a:pt x="139797" y="224118"/>
                </a:cubicBezTo>
                <a:cubicBezTo>
                  <a:pt x="133821" y="215153"/>
                  <a:pt x="126686" y="206861"/>
                  <a:pt x="121868" y="197224"/>
                </a:cubicBezTo>
                <a:cubicBezTo>
                  <a:pt x="115438" y="184364"/>
                  <a:pt x="106810" y="145960"/>
                  <a:pt x="103938" y="134471"/>
                </a:cubicBezTo>
                <a:cubicBezTo>
                  <a:pt x="103938" y="134471"/>
                  <a:pt x="81360" y="97652"/>
                  <a:pt x="68080" y="80682"/>
                </a:cubicBezTo>
                <a:cubicBezTo>
                  <a:pt x="57941" y="67726"/>
                  <a:pt x="46054" y="53497"/>
                  <a:pt x="33671" y="38998"/>
                </a:cubicBezTo>
                <a:close/>
              </a:path>
            </a:pathLst>
          </a:custGeom>
          <a:solidFill>
            <a:schemeClr val="bg2">
              <a:lumMod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000" dirty="0"/>
          </a:p>
        </p:txBody>
      </p:sp>
      <p:sp>
        <p:nvSpPr>
          <p:cNvPr id="31" name="右箭头 18"/>
          <p:cNvSpPr/>
          <p:nvPr>
            <p:custDataLst>
              <p:tags r:id="rId9"/>
            </p:custDataLst>
          </p:nvPr>
        </p:nvSpPr>
        <p:spPr>
          <a:xfrm rot="1134445" flipH="1" flipV="1">
            <a:off x="7501203" y="1089803"/>
            <a:ext cx="851258" cy="330770"/>
          </a:xfrm>
          <a:custGeom>
            <a:avLst/>
            <a:gdLst>
              <a:gd name="connsiteX0" fmla="*/ 0 w 2509284"/>
              <a:gd name="connsiteY0" fmla="*/ 175438 h 701751"/>
              <a:gd name="connsiteX1" fmla="*/ 1743737 w 2509284"/>
              <a:gd name="connsiteY1" fmla="*/ 175438 h 701751"/>
              <a:gd name="connsiteX2" fmla="*/ 1743737 w 2509284"/>
              <a:gd name="connsiteY2" fmla="*/ 0 h 701751"/>
              <a:gd name="connsiteX3" fmla="*/ 2509284 w 2509284"/>
              <a:gd name="connsiteY3" fmla="*/ 350876 h 701751"/>
              <a:gd name="connsiteX4" fmla="*/ 1743737 w 2509284"/>
              <a:gd name="connsiteY4" fmla="*/ 701751 h 701751"/>
              <a:gd name="connsiteX5" fmla="*/ 1743737 w 2509284"/>
              <a:gd name="connsiteY5" fmla="*/ 526313 h 701751"/>
              <a:gd name="connsiteX6" fmla="*/ 0 w 2509284"/>
              <a:gd name="connsiteY6" fmla="*/ 526313 h 701751"/>
              <a:gd name="connsiteX7" fmla="*/ 0 w 2509284"/>
              <a:gd name="connsiteY7" fmla="*/ 175438 h 701751"/>
              <a:gd name="connsiteX0-1" fmla="*/ 0 w 2509284"/>
              <a:gd name="connsiteY0-2" fmla="*/ 175438 h 701751"/>
              <a:gd name="connsiteX1-3" fmla="*/ 1743737 w 2509284"/>
              <a:gd name="connsiteY1-4" fmla="*/ 175438 h 701751"/>
              <a:gd name="connsiteX2-5" fmla="*/ 1743737 w 2509284"/>
              <a:gd name="connsiteY2-6" fmla="*/ 0 h 701751"/>
              <a:gd name="connsiteX3-7" fmla="*/ 2509284 w 2509284"/>
              <a:gd name="connsiteY3-8" fmla="*/ 350876 h 701751"/>
              <a:gd name="connsiteX4-9" fmla="*/ 1743737 w 2509284"/>
              <a:gd name="connsiteY4-10" fmla="*/ 701751 h 701751"/>
              <a:gd name="connsiteX5-11" fmla="*/ 1743737 w 2509284"/>
              <a:gd name="connsiteY5-12" fmla="*/ 526313 h 701751"/>
              <a:gd name="connsiteX6-13" fmla="*/ 0 w 2509284"/>
              <a:gd name="connsiteY6-14" fmla="*/ 175438 h 701751"/>
              <a:gd name="connsiteX0-15" fmla="*/ 0 w 3753293"/>
              <a:gd name="connsiteY0-16" fmla="*/ 356191 h 701751"/>
              <a:gd name="connsiteX1-17" fmla="*/ 2987746 w 3753293"/>
              <a:gd name="connsiteY1-18" fmla="*/ 175438 h 701751"/>
              <a:gd name="connsiteX2-19" fmla="*/ 2987746 w 3753293"/>
              <a:gd name="connsiteY2-20" fmla="*/ 0 h 701751"/>
              <a:gd name="connsiteX3-21" fmla="*/ 3753293 w 3753293"/>
              <a:gd name="connsiteY3-22" fmla="*/ 350876 h 701751"/>
              <a:gd name="connsiteX4-23" fmla="*/ 2987746 w 3753293"/>
              <a:gd name="connsiteY4-24" fmla="*/ 701751 h 701751"/>
              <a:gd name="connsiteX5-25" fmla="*/ 2987746 w 3753293"/>
              <a:gd name="connsiteY5-26" fmla="*/ 526313 h 701751"/>
              <a:gd name="connsiteX6-27" fmla="*/ 0 w 3753293"/>
              <a:gd name="connsiteY6-28" fmla="*/ 356191 h 701751"/>
              <a:gd name="connsiteX0-29" fmla="*/ 0 w 7430404"/>
              <a:gd name="connsiteY0-30" fmla="*/ 342723 h 701751"/>
              <a:gd name="connsiteX1-31" fmla="*/ 6664857 w 7430404"/>
              <a:gd name="connsiteY1-32" fmla="*/ 175438 h 701751"/>
              <a:gd name="connsiteX2-33" fmla="*/ 6664857 w 7430404"/>
              <a:gd name="connsiteY2-34" fmla="*/ 0 h 701751"/>
              <a:gd name="connsiteX3-35" fmla="*/ 7430404 w 7430404"/>
              <a:gd name="connsiteY3-36" fmla="*/ 350876 h 701751"/>
              <a:gd name="connsiteX4-37" fmla="*/ 6664857 w 7430404"/>
              <a:gd name="connsiteY4-38" fmla="*/ 701751 h 701751"/>
              <a:gd name="connsiteX5-39" fmla="*/ 6664857 w 7430404"/>
              <a:gd name="connsiteY5-40" fmla="*/ 526313 h 701751"/>
              <a:gd name="connsiteX6-41" fmla="*/ 0 w 7430404"/>
              <a:gd name="connsiteY6-42" fmla="*/ 342723 h 701751"/>
              <a:gd name="connsiteX0-43" fmla="*/ -1 w 7438522"/>
              <a:gd name="connsiteY0-44" fmla="*/ 477173 h 701751"/>
              <a:gd name="connsiteX1-45" fmla="*/ 6672975 w 7438522"/>
              <a:gd name="connsiteY1-46" fmla="*/ 175438 h 701751"/>
              <a:gd name="connsiteX2-47" fmla="*/ 6672975 w 7438522"/>
              <a:gd name="connsiteY2-48" fmla="*/ 0 h 701751"/>
              <a:gd name="connsiteX3-49" fmla="*/ 7438522 w 7438522"/>
              <a:gd name="connsiteY3-50" fmla="*/ 350876 h 701751"/>
              <a:gd name="connsiteX4-51" fmla="*/ 6672975 w 7438522"/>
              <a:gd name="connsiteY4-52" fmla="*/ 701751 h 701751"/>
              <a:gd name="connsiteX5-53" fmla="*/ 6672975 w 7438522"/>
              <a:gd name="connsiteY5-54" fmla="*/ 526313 h 701751"/>
              <a:gd name="connsiteX6-55" fmla="*/ -1 w 7438522"/>
              <a:gd name="connsiteY6-56" fmla="*/ 477173 h 701751"/>
              <a:gd name="connsiteX0-57" fmla="*/ -1 w 7438522"/>
              <a:gd name="connsiteY0-58" fmla="*/ 477173 h 701751"/>
              <a:gd name="connsiteX1-59" fmla="*/ 6672975 w 7438522"/>
              <a:gd name="connsiteY1-60" fmla="*/ 175438 h 701751"/>
              <a:gd name="connsiteX2-61" fmla="*/ 6672975 w 7438522"/>
              <a:gd name="connsiteY2-62" fmla="*/ 0 h 701751"/>
              <a:gd name="connsiteX3-63" fmla="*/ 7438522 w 7438522"/>
              <a:gd name="connsiteY3-64" fmla="*/ 350876 h 701751"/>
              <a:gd name="connsiteX4-65" fmla="*/ 6672975 w 7438522"/>
              <a:gd name="connsiteY4-66" fmla="*/ 701751 h 701751"/>
              <a:gd name="connsiteX5-67" fmla="*/ 6672975 w 7438522"/>
              <a:gd name="connsiteY5-68" fmla="*/ 526313 h 701751"/>
              <a:gd name="connsiteX6-69" fmla="*/ -1 w 7438522"/>
              <a:gd name="connsiteY6-70" fmla="*/ 477173 h 701751"/>
              <a:gd name="connsiteX0-71" fmla="*/ -1 w 7438522"/>
              <a:gd name="connsiteY0-72" fmla="*/ 477173 h 701751"/>
              <a:gd name="connsiteX1-73" fmla="*/ 6672975 w 7438522"/>
              <a:gd name="connsiteY1-74" fmla="*/ 175438 h 701751"/>
              <a:gd name="connsiteX2-75" fmla="*/ 6672975 w 7438522"/>
              <a:gd name="connsiteY2-76" fmla="*/ 0 h 701751"/>
              <a:gd name="connsiteX3-77" fmla="*/ 7438522 w 7438522"/>
              <a:gd name="connsiteY3-78" fmla="*/ 350876 h 701751"/>
              <a:gd name="connsiteX4-79" fmla="*/ 6672975 w 7438522"/>
              <a:gd name="connsiteY4-80" fmla="*/ 701751 h 701751"/>
              <a:gd name="connsiteX5-81" fmla="*/ 6672975 w 7438522"/>
              <a:gd name="connsiteY5-82" fmla="*/ 526313 h 701751"/>
              <a:gd name="connsiteX6-83" fmla="*/ -1 w 7438522"/>
              <a:gd name="connsiteY6-84" fmla="*/ 477173 h 701751"/>
              <a:gd name="connsiteX0-85" fmla="*/ -1 w 7438522"/>
              <a:gd name="connsiteY0-86" fmla="*/ 477173 h 701751"/>
              <a:gd name="connsiteX1-87" fmla="*/ 6672975 w 7438522"/>
              <a:gd name="connsiteY1-88" fmla="*/ 175438 h 701751"/>
              <a:gd name="connsiteX2-89" fmla="*/ 6672975 w 7438522"/>
              <a:gd name="connsiteY2-90" fmla="*/ 0 h 701751"/>
              <a:gd name="connsiteX3-91" fmla="*/ 7438522 w 7438522"/>
              <a:gd name="connsiteY3-92" fmla="*/ 350876 h 701751"/>
              <a:gd name="connsiteX4-93" fmla="*/ 6672975 w 7438522"/>
              <a:gd name="connsiteY4-94" fmla="*/ 701751 h 701751"/>
              <a:gd name="connsiteX5-95" fmla="*/ 6672975 w 7438522"/>
              <a:gd name="connsiteY5-96" fmla="*/ 526313 h 701751"/>
              <a:gd name="connsiteX6-97" fmla="*/ -1 w 7438522"/>
              <a:gd name="connsiteY6-98" fmla="*/ 477173 h 701751"/>
              <a:gd name="connsiteX0-99" fmla="*/ -1 w 7438522"/>
              <a:gd name="connsiteY0-100" fmla="*/ 477173 h 701751"/>
              <a:gd name="connsiteX1-101" fmla="*/ 6672975 w 7438522"/>
              <a:gd name="connsiteY1-102" fmla="*/ 175438 h 701751"/>
              <a:gd name="connsiteX2-103" fmla="*/ 6672975 w 7438522"/>
              <a:gd name="connsiteY2-104" fmla="*/ 0 h 701751"/>
              <a:gd name="connsiteX3-105" fmla="*/ 7438522 w 7438522"/>
              <a:gd name="connsiteY3-106" fmla="*/ 350876 h 701751"/>
              <a:gd name="connsiteX4-107" fmla="*/ 6672975 w 7438522"/>
              <a:gd name="connsiteY4-108" fmla="*/ 701751 h 701751"/>
              <a:gd name="connsiteX5-109" fmla="*/ 6672975 w 7438522"/>
              <a:gd name="connsiteY5-110" fmla="*/ 526313 h 701751"/>
              <a:gd name="connsiteX6-111" fmla="*/ -1 w 7438522"/>
              <a:gd name="connsiteY6-112" fmla="*/ 477173 h 701751"/>
              <a:gd name="connsiteX0-113" fmla="*/ -1 w 7516298"/>
              <a:gd name="connsiteY0-114" fmla="*/ 647898 h 701751"/>
              <a:gd name="connsiteX1-115" fmla="*/ 6750751 w 7516298"/>
              <a:gd name="connsiteY1-116" fmla="*/ 175438 h 701751"/>
              <a:gd name="connsiteX2-117" fmla="*/ 6750751 w 7516298"/>
              <a:gd name="connsiteY2-118" fmla="*/ 0 h 701751"/>
              <a:gd name="connsiteX3-119" fmla="*/ 7516298 w 7516298"/>
              <a:gd name="connsiteY3-120" fmla="*/ 350876 h 701751"/>
              <a:gd name="connsiteX4-121" fmla="*/ 6750751 w 7516298"/>
              <a:gd name="connsiteY4-122" fmla="*/ 701751 h 701751"/>
              <a:gd name="connsiteX5-123" fmla="*/ 6750751 w 7516298"/>
              <a:gd name="connsiteY5-124" fmla="*/ 526313 h 701751"/>
              <a:gd name="connsiteX6-125" fmla="*/ -1 w 7516298"/>
              <a:gd name="connsiteY6-126" fmla="*/ 647898 h 701751"/>
              <a:gd name="connsiteX0-127" fmla="*/ -1 w 7516298"/>
              <a:gd name="connsiteY0-128" fmla="*/ 647898 h 701751"/>
              <a:gd name="connsiteX1-129" fmla="*/ 6750751 w 7516298"/>
              <a:gd name="connsiteY1-130" fmla="*/ 175438 h 701751"/>
              <a:gd name="connsiteX2-131" fmla="*/ 6750751 w 7516298"/>
              <a:gd name="connsiteY2-132" fmla="*/ 0 h 701751"/>
              <a:gd name="connsiteX3-133" fmla="*/ 7516298 w 7516298"/>
              <a:gd name="connsiteY3-134" fmla="*/ 350876 h 701751"/>
              <a:gd name="connsiteX4-135" fmla="*/ 6750751 w 7516298"/>
              <a:gd name="connsiteY4-136" fmla="*/ 701751 h 701751"/>
              <a:gd name="connsiteX5-137" fmla="*/ 6750751 w 7516298"/>
              <a:gd name="connsiteY5-138" fmla="*/ 526313 h 701751"/>
              <a:gd name="connsiteX6-139" fmla="*/ -1 w 7516298"/>
              <a:gd name="connsiteY6-140" fmla="*/ 647898 h 701751"/>
              <a:gd name="connsiteX0-141" fmla="*/ -1 w 7516298"/>
              <a:gd name="connsiteY0-142" fmla="*/ 647898 h 701751"/>
              <a:gd name="connsiteX1-143" fmla="*/ 6750751 w 7516298"/>
              <a:gd name="connsiteY1-144" fmla="*/ 175438 h 701751"/>
              <a:gd name="connsiteX2-145" fmla="*/ 6750751 w 7516298"/>
              <a:gd name="connsiteY2-146" fmla="*/ 0 h 701751"/>
              <a:gd name="connsiteX3-147" fmla="*/ 7516298 w 7516298"/>
              <a:gd name="connsiteY3-148" fmla="*/ 350876 h 701751"/>
              <a:gd name="connsiteX4-149" fmla="*/ 6750751 w 7516298"/>
              <a:gd name="connsiteY4-150" fmla="*/ 701751 h 701751"/>
              <a:gd name="connsiteX5-151" fmla="*/ 6750751 w 7516298"/>
              <a:gd name="connsiteY5-152" fmla="*/ 526313 h 701751"/>
              <a:gd name="connsiteX6-153" fmla="*/ -1 w 7516298"/>
              <a:gd name="connsiteY6-154" fmla="*/ 647898 h 701751"/>
              <a:gd name="connsiteX0-155" fmla="*/ 1 w 6947658"/>
              <a:gd name="connsiteY0-156" fmla="*/ 3509485 h 3509485"/>
              <a:gd name="connsiteX1-157" fmla="*/ 6182111 w 6947658"/>
              <a:gd name="connsiteY1-158" fmla="*/ 175438 h 3509485"/>
              <a:gd name="connsiteX2-159" fmla="*/ 6182111 w 6947658"/>
              <a:gd name="connsiteY2-160" fmla="*/ 0 h 3509485"/>
              <a:gd name="connsiteX3-161" fmla="*/ 6947658 w 6947658"/>
              <a:gd name="connsiteY3-162" fmla="*/ 350876 h 3509485"/>
              <a:gd name="connsiteX4-163" fmla="*/ 6182111 w 6947658"/>
              <a:gd name="connsiteY4-164" fmla="*/ 701751 h 3509485"/>
              <a:gd name="connsiteX5-165" fmla="*/ 6182111 w 6947658"/>
              <a:gd name="connsiteY5-166" fmla="*/ 526313 h 3509485"/>
              <a:gd name="connsiteX6-167" fmla="*/ 1 w 6947658"/>
              <a:gd name="connsiteY6-168" fmla="*/ 3509485 h 3509485"/>
              <a:gd name="connsiteX0-169" fmla="*/ 2982 w 6950639"/>
              <a:gd name="connsiteY0-170" fmla="*/ 3509485 h 3509485"/>
              <a:gd name="connsiteX1-171" fmla="*/ 6185092 w 6950639"/>
              <a:gd name="connsiteY1-172" fmla="*/ 175438 h 3509485"/>
              <a:gd name="connsiteX2-173" fmla="*/ 6185092 w 6950639"/>
              <a:gd name="connsiteY2-174" fmla="*/ 0 h 3509485"/>
              <a:gd name="connsiteX3-175" fmla="*/ 6950639 w 6950639"/>
              <a:gd name="connsiteY3-176" fmla="*/ 350876 h 3509485"/>
              <a:gd name="connsiteX4-177" fmla="*/ 6185092 w 6950639"/>
              <a:gd name="connsiteY4-178" fmla="*/ 701751 h 3509485"/>
              <a:gd name="connsiteX5-179" fmla="*/ 6185092 w 6950639"/>
              <a:gd name="connsiteY5-180" fmla="*/ 526313 h 3509485"/>
              <a:gd name="connsiteX6-181" fmla="*/ 2982 w 6950639"/>
              <a:gd name="connsiteY6-182" fmla="*/ 3509485 h 3509485"/>
              <a:gd name="connsiteX0-183" fmla="*/ 2982 w 6950639"/>
              <a:gd name="connsiteY0-184" fmla="*/ 3509485 h 3509485"/>
              <a:gd name="connsiteX1-185" fmla="*/ 6185092 w 6950639"/>
              <a:gd name="connsiteY1-186" fmla="*/ 175438 h 3509485"/>
              <a:gd name="connsiteX2-187" fmla="*/ 6185092 w 6950639"/>
              <a:gd name="connsiteY2-188" fmla="*/ 0 h 3509485"/>
              <a:gd name="connsiteX3-189" fmla="*/ 6950639 w 6950639"/>
              <a:gd name="connsiteY3-190" fmla="*/ 350876 h 3509485"/>
              <a:gd name="connsiteX4-191" fmla="*/ 6185092 w 6950639"/>
              <a:gd name="connsiteY4-192" fmla="*/ 701751 h 3509485"/>
              <a:gd name="connsiteX5-193" fmla="*/ 6185092 w 6950639"/>
              <a:gd name="connsiteY5-194" fmla="*/ 526313 h 3509485"/>
              <a:gd name="connsiteX6-195" fmla="*/ 2982 w 6950639"/>
              <a:gd name="connsiteY6-196" fmla="*/ 3509485 h 3509485"/>
              <a:gd name="connsiteX0-197" fmla="*/ 2982 w 6950639"/>
              <a:gd name="connsiteY0-198" fmla="*/ 3509485 h 3509485"/>
              <a:gd name="connsiteX1-199" fmla="*/ 6185092 w 6950639"/>
              <a:gd name="connsiteY1-200" fmla="*/ 175438 h 3509485"/>
              <a:gd name="connsiteX2-201" fmla="*/ 6185092 w 6950639"/>
              <a:gd name="connsiteY2-202" fmla="*/ 0 h 3509485"/>
              <a:gd name="connsiteX3-203" fmla="*/ 6950639 w 6950639"/>
              <a:gd name="connsiteY3-204" fmla="*/ 350876 h 3509485"/>
              <a:gd name="connsiteX4-205" fmla="*/ 6185092 w 6950639"/>
              <a:gd name="connsiteY4-206" fmla="*/ 701751 h 3509485"/>
              <a:gd name="connsiteX5-207" fmla="*/ 6185092 w 6950639"/>
              <a:gd name="connsiteY5-208" fmla="*/ 526313 h 3509485"/>
              <a:gd name="connsiteX6-209" fmla="*/ 2982 w 6950639"/>
              <a:gd name="connsiteY6-210" fmla="*/ 3509485 h 3509485"/>
              <a:gd name="connsiteX0-211" fmla="*/ 2451 w 6950108"/>
              <a:gd name="connsiteY0-212" fmla="*/ 3509485 h 3509485"/>
              <a:gd name="connsiteX1-213" fmla="*/ 6184561 w 6950108"/>
              <a:gd name="connsiteY1-214" fmla="*/ 175438 h 3509485"/>
              <a:gd name="connsiteX2-215" fmla="*/ 6184561 w 6950108"/>
              <a:gd name="connsiteY2-216" fmla="*/ 0 h 3509485"/>
              <a:gd name="connsiteX3-217" fmla="*/ 6950108 w 6950108"/>
              <a:gd name="connsiteY3-218" fmla="*/ 350876 h 3509485"/>
              <a:gd name="connsiteX4-219" fmla="*/ 6184561 w 6950108"/>
              <a:gd name="connsiteY4-220" fmla="*/ 701751 h 3509485"/>
              <a:gd name="connsiteX5-221" fmla="*/ 6184561 w 6950108"/>
              <a:gd name="connsiteY5-222" fmla="*/ 526313 h 3509485"/>
              <a:gd name="connsiteX6-223" fmla="*/ 2451 w 6950108"/>
              <a:gd name="connsiteY6-224" fmla="*/ 3509485 h 3509485"/>
              <a:gd name="connsiteX0-225" fmla="*/ -1 w 6947656"/>
              <a:gd name="connsiteY0-226" fmla="*/ 3509485 h 3509485"/>
              <a:gd name="connsiteX1-227" fmla="*/ 6182109 w 6947656"/>
              <a:gd name="connsiteY1-228" fmla="*/ 175438 h 3509485"/>
              <a:gd name="connsiteX2-229" fmla="*/ 6182109 w 6947656"/>
              <a:gd name="connsiteY2-230" fmla="*/ 0 h 3509485"/>
              <a:gd name="connsiteX3-231" fmla="*/ 6947656 w 6947656"/>
              <a:gd name="connsiteY3-232" fmla="*/ 350876 h 3509485"/>
              <a:gd name="connsiteX4-233" fmla="*/ 6182109 w 6947656"/>
              <a:gd name="connsiteY4-234" fmla="*/ 701751 h 3509485"/>
              <a:gd name="connsiteX5-235" fmla="*/ 6182109 w 6947656"/>
              <a:gd name="connsiteY5-236" fmla="*/ 526313 h 3509485"/>
              <a:gd name="connsiteX6-237" fmla="*/ -1 w 6947656"/>
              <a:gd name="connsiteY6-238" fmla="*/ 3509485 h 3509485"/>
              <a:gd name="connsiteX0-239" fmla="*/ -1 w 6947656"/>
              <a:gd name="connsiteY0-240" fmla="*/ 3509485 h 3509485"/>
              <a:gd name="connsiteX1-241" fmla="*/ 6182109 w 6947656"/>
              <a:gd name="connsiteY1-242" fmla="*/ 175438 h 3509485"/>
              <a:gd name="connsiteX2-243" fmla="*/ 6182109 w 6947656"/>
              <a:gd name="connsiteY2-244" fmla="*/ 0 h 3509485"/>
              <a:gd name="connsiteX3-245" fmla="*/ 6947656 w 6947656"/>
              <a:gd name="connsiteY3-246" fmla="*/ 350876 h 3509485"/>
              <a:gd name="connsiteX4-247" fmla="*/ 6182109 w 6947656"/>
              <a:gd name="connsiteY4-248" fmla="*/ 701751 h 3509485"/>
              <a:gd name="connsiteX5-249" fmla="*/ 6182109 w 6947656"/>
              <a:gd name="connsiteY5-250" fmla="*/ 526313 h 3509485"/>
              <a:gd name="connsiteX6-251" fmla="*/ -1 w 6947656"/>
              <a:gd name="connsiteY6-252" fmla="*/ 3509485 h 3509485"/>
              <a:gd name="connsiteX0-253" fmla="*/ -1 w 6947656"/>
              <a:gd name="connsiteY0-254" fmla="*/ 3509485 h 3509485"/>
              <a:gd name="connsiteX1-255" fmla="*/ 6182109 w 6947656"/>
              <a:gd name="connsiteY1-256" fmla="*/ 175438 h 3509485"/>
              <a:gd name="connsiteX2-257" fmla="*/ 6182109 w 6947656"/>
              <a:gd name="connsiteY2-258" fmla="*/ 0 h 3509485"/>
              <a:gd name="connsiteX3-259" fmla="*/ 6947656 w 6947656"/>
              <a:gd name="connsiteY3-260" fmla="*/ 350876 h 3509485"/>
              <a:gd name="connsiteX4-261" fmla="*/ 6182109 w 6947656"/>
              <a:gd name="connsiteY4-262" fmla="*/ 701751 h 3509485"/>
              <a:gd name="connsiteX5-263" fmla="*/ 6182109 w 6947656"/>
              <a:gd name="connsiteY5-264" fmla="*/ 526313 h 3509485"/>
              <a:gd name="connsiteX6-265" fmla="*/ -1 w 6947656"/>
              <a:gd name="connsiteY6-266" fmla="*/ 3509485 h 3509485"/>
              <a:gd name="connsiteX0-267" fmla="*/ -1 w 6947656"/>
              <a:gd name="connsiteY0-268" fmla="*/ 3509485 h 3509485"/>
              <a:gd name="connsiteX1-269" fmla="*/ 6182109 w 6947656"/>
              <a:gd name="connsiteY1-270" fmla="*/ 175438 h 3509485"/>
              <a:gd name="connsiteX2-271" fmla="*/ 6182109 w 6947656"/>
              <a:gd name="connsiteY2-272" fmla="*/ 0 h 3509485"/>
              <a:gd name="connsiteX3-273" fmla="*/ 6947656 w 6947656"/>
              <a:gd name="connsiteY3-274" fmla="*/ 350876 h 3509485"/>
              <a:gd name="connsiteX4-275" fmla="*/ 6182109 w 6947656"/>
              <a:gd name="connsiteY4-276" fmla="*/ 701751 h 3509485"/>
              <a:gd name="connsiteX5-277" fmla="*/ 6182109 w 6947656"/>
              <a:gd name="connsiteY5-278" fmla="*/ 526313 h 3509485"/>
              <a:gd name="connsiteX6-279" fmla="*/ -1 w 6947656"/>
              <a:gd name="connsiteY6-280" fmla="*/ 3509485 h 3509485"/>
              <a:gd name="connsiteX0-281" fmla="*/ -1 w 6947656"/>
              <a:gd name="connsiteY0-282" fmla="*/ 3509485 h 3509485"/>
              <a:gd name="connsiteX1-283" fmla="*/ 6182109 w 6947656"/>
              <a:gd name="connsiteY1-284" fmla="*/ 175438 h 3509485"/>
              <a:gd name="connsiteX2-285" fmla="*/ 6182109 w 6947656"/>
              <a:gd name="connsiteY2-286" fmla="*/ 0 h 3509485"/>
              <a:gd name="connsiteX3-287" fmla="*/ 6947656 w 6947656"/>
              <a:gd name="connsiteY3-288" fmla="*/ 350876 h 3509485"/>
              <a:gd name="connsiteX4-289" fmla="*/ 6182109 w 6947656"/>
              <a:gd name="connsiteY4-290" fmla="*/ 701751 h 3509485"/>
              <a:gd name="connsiteX5-291" fmla="*/ 6182109 w 6947656"/>
              <a:gd name="connsiteY5-292" fmla="*/ 526313 h 3509485"/>
              <a:gd name="connsiteX6-293" fmla="*/ -1 w 6947656"/>
              <a:gd name="connsiteY6-294" fmla="*/ 3509485 h 3509485"/>
              <a:gd name="connsiteX0-295" fmla="*/ -1 w 6947656"/>
              <a:gd name="connsiteY0-296" fmla="*/ 3509485 h 3509485"/>
              <a:gd name="connsiteX1-297" fmla="*/ 6182109 w 6947656"/>
              <a:gd name="connsiteY1-298" fmla="*/ 175438 h 3509485"/>
              <a:gd name="connsiteX2-299" fmla="*/ 6182109 w 6947656"/>
              <a:gd name="connsiteY2-300" fmla="*/ 0 h 3509485"/>
              <a:gd name="connsiteX3-301" fmla="*/ 6947656 w 6947656"/>
              <a:gd name="connsiteY3-302" fmla="*/ 350876 h 3509485"/>
              <a:gd name="connsiteX4-303" fmla="*/ 6182109 w 6947656"/>
              <a:gd name="connsiteY4-304" fmla="*/ 701751 h 3509485"/>
              <a:gd name="connsiteX5-305" fmla="*/ 6182109 w 6947656"/>
              <a:gd name="connsiteY5-306" fmla="*/ 526313 h 3509485"/>
              <a:gd name="connsiteX6-307" fmla="*/ -1 w 6947656"/>
              <a:gd name="connsiteY6-308" fmla="*/ 3509485 h 3509485"/>
              <a:gd name="connsiteX0-309" fmla="*/ -1 w 6947656"/>
              <a:gd name="connsiteY0-310" fmla="*/ 3509485 h 3509485"/>
              <a:gd name="connsiteX1-311" fmla="*/ 6182109 w 6947656"/>
              <a:gd name="connsiteY1-312" fmla="*/ 175438 h 3509485"/>
              <a:gd name="connsiteX2-313" fmla="*/ 6182109 w 6947656"/>
              <a:gd name="connsiteY2-314" fmla="*/ 0 h 3509485"/>
              <a:gd name="connsiteX3-315" fmla="*/ 6947656 w 6947656"/>
              <a:gd name="connsiteY3-316" fmla="*/ 350876 h 3509485"/>
              <a:gd name="connsiteX4-317" fmla="*/ 6182109 w 6947656"/>
              <a:gd name="connsiteY4-318" fmla="*/ 701751 h 3509485"/>
              <a:gd name="connsiteX5-319" fmla="*/ 6182109 w 6947656"/>
              <a:gd name="connsiteY5-320" fmla="*/ 526313 h 3509485"/>
              <a:gd name="connsiteX6-321" fmla="*/ -1 w 6947656"/>
              <a:gd name="connsiteY6-322" fmla="*/ 3509485 h 3509485"/>
              <a:gd name="connsiteX0-323" fmla="*/ 413036 w 7360693"/>
              <a:gd name="connsiteY0-324" fmla="*/ 3509485 h 3585511"/>
              <a:gd name="connsiteX1-325" fmla="*/ 1235568 w 7360693"/>
              <a:gd name="connsiteY1-326" fmla="*/ 2484200 h 3585511"/>
              <a:gd name="connsiteX2-327" fmla="*/ 6595146 w 7360693"/>
              <a:gd name="connsiteY2-328" fmla="*/ 175438 h 3585511"/>
              <a:gd name="connsiteX3-329" fmla="*/ 6595146 w 7360693"/>
              <a:gd name="connsiteY3-330" fmla="*/ 0 h 3585511"/>
              <a:gd name="connsiteX4-331" fmla="*/ 7360693 w 7360693"/>
              <a:gd name="connsiteY4-332" fmla="*/ 350876 h 3585511"/>
              <a:gd name="connsiteX5-333" fmla="*/ 6595146 w 7360693"/>
              <a:gd name="connsiteY5-334" fmla="*/ 701751 h 3585511"/>
              <a:gd name="connsiteX6-335" fmla="*/ 6595146 w 7360693"/>
              <a:gd name="connsiteY6-336" fmla="*/ 526313 h 3585511"/>
              <a:gd name="connsiteX7-337" fmla="*/ 413036 w 7360693"/>
              <a:gd name="connsiteY7-338" fmla="*/ 3509485 h 3585511"/>
              <a:gd name="connsiteX0-339" fmla="*/ 475371 w 7423028"/>
              <a:gd name="connsiteY0-340" fmla="*/ 3509485 h 3568687"/>
              <a:gd name="connsiteX1-341" fmla="*/ 1072529 w 7423028"/>
              <a:gd name="connsiteY1-342" fmla="*/ 2176533 h 3568687"/>
              <a:gd name="connsiteX2-343" fmla="*/ 6657481 w 7423028"/>
              <a:gd name="connsiteY2-344" fmla="*/ 175438 h 3568687"/>
              <a:gd name="connsiteX3-345" fmla="*/ 6657481 w 7423028"/>
              <a:gd name="connsiteY3-346" fmla="*/ 0 h 3568687"/>
              <a:gd name="connsiteX4-347" fmla="*/ 7423028 w 7423028"/>
              <a:gd name="connsiteY4-348" fmla="*/ 350876 h 3568687"/>
              <a:gd name="connsiteX5-349" fmla="*/ 6657481 w 7423028"/>
              <a:gd name="connsiteY5-350" fmla="*/ 701751 h 3568687"/>
              <a:gd name="connsiteX6-351" fmla="*/ 6657481 w 7423028"/>
              <a:gd name="connsiteY6-352" fmla="*/ 526313 h 3568687"/>
              <a:gd name="connsiteX7-353" fmla="*/ 475371 w 7423028"/>
              <a:gd name="connsiteY7-354" fmla="*/ 3509485 h 3568687"/>
              <a:gd name="connsiteX0-355" fmla="*/ 152471 w 7100128"/>
              <a:gd name="connsiteY0-356" fmla="*/ 3509485 h 3509485"/>
              <a:gd name="connsiteX1-357" fmla="*/ 749629 w 7100128"/>
              <a:gd name="connsiteY1-358" fmla="*/ 2176533 h 3509485"/>
              <a:gd name="connsiteX2-359" fmla="*/ 6334581 w 7100128"/>
              <a:gd name="connsiteY2-360" fmla="*/ 175438 h 3509485"/>
              <a:gd name="connsiteX3-361" fmla="*/ 6334581 w 7100128"/>
              <a:gd name="connsiteY3-362" fmla="*/ 0 h 3509485"/>
              <a:gd name="connsiteX4-363" fmla="*/ 7100128 w 7100128"/>
              <a:gd name="connsiteY4-364" fmla="*/ 350876 h 3509485"/>
              <a:gd name="connsiteX5-365" fmla="*/ 6334581 w 7100128"/>
              <a:gd name="connsiteY5-366" fmla="*/ 701751 h 3509485"/>
              <a:gd name="connsiteX6-367" fmla="*/ 6334581 w 7100128"/>
              <a:gd name="connsiteY6-368" fmla="*/ 526313 h 3509485"/>
              <a:gd name="connsiteX7-369" fmla="*/ 152471 w 7100128"/>
              <a:gd name="connsiteY7-370" fmla="*/ 3509485 h 3509485"/>
              <a:gd name="connsiteX0-371" fmla="*/ 36332 w 6983989"/>
              <a:gd name="connsiteY0-372" fmla="*/ 3509485 h 3509485"/>
              <a:gd name="connsiteX1-373" fmla="*/ 1217302 w 6983989"/>
              <a:gd name="connsiteY1-374" fmla="*/ 1904976 h 3509485"/>
              <a:gd name="connsiteX2-375" fmla="*/ 6218442 w 6983989"/>
              <a:gd name="connsiteY2-376" fmla="*/ 175438 h 3509485"/>
              <a:gd name="connsiteX3-377" fmla="*/ 6218442 w 6983989"/>
              <a:gd name="connsiteY3-378" fmla="*/ 0 h 3509485"/>
              <a:gd name="connsiteX4-379" fmla="*/ 6983989 w 6983989"/>
              <a:gd name="connsiteY4-380" fmla="*/ 350876 h 3509485"/>
              <a:gd name="connsiteX5-381" fmla="*/ 6218442 w 6983989"/>
              <a:gd name="connsiteY5-382" fmla="*/ 701751 h 3509485"/>
              <a:gd name="connsiteX6-383" fmla="*/ 6218442 w 6983989"/>
              <a:gd name="connsiteY6-384" fmla="*/ 526313 h 3509485"/>
              <a:gd name="connsiteX7-385" fmla="*/ 36332 w 6983989"/>
              <a:gd name="connsiteY7-386" fmla="*/ 3509485 h 3509485"/>
              <a:gd name="connsiteX0-387" fmla="*/ 36332 w 6983989"/>
              <a:gd name="connsiteY0-388" fmla="*/ 3509485 h 3509485"/>
              <a:gd name="connsiteX1-389" fmla="*/ 1217302 w 6983989"/>
              <a:gd name="connsiteY1-390" fmla="*/ 1904976 h 3509485"/>
              <a:gd name="connsiteX2-391" fmla="*/ 6218442 w 6983989"/>
              <a:gd name="connsiteY2-392" fmla="*/ 175438 h 3509485"/>
              <a:gd name="connsiteX3-393" fmla="*/ 6218442 w 6983989"/>
              <a:gd name="connsiteY3-394" fmla="*/ 0 h 3509485"/>
              <a:gd name="connsiteX4-395" fmla="*/ 6983989 w 6983989"/>
              <a:gd name="connsiteY4-396" fmla="*/ 350876 h 3509485"/>
              <a:gd name="connsiteX5-397" fmla="*/ 6218442 w 6983989"/>
              <a:gd name="connsiteY5-398" fmla="*/ 701751 h 3509485"/>
              <a:gd name="connsiteX6-399" fmla="*/ 6218442 w 6983989"/>
              <a:gd name="connsiteY6-400" fmla="*/ 526313 h 3509485"/>
              <a:gd name="connsiteX7-401" fmla="*/ 36332 w 6983989"/>
              <a:gd name="connsiteY7-402" fmla="*/ 3509485 h 3509485"/>
              <a:gd name="connsiteX0-403" fmla="*/ 36332 w 6983989"/>
              <a:gd name="connsiteY0-404" fmla="*/ 3509485 h 3512599"/>
              <a:gd name="connsiteX1-405" fmla="*/ 1217302 w 6983989"/>
              <a:gd name="connsiteY1-406" fmla="*/ 1904976 h 3512599"/>
              <a:gd name="connsiteX2-407" fmla="*/ 6218442 w 6983989"/>
              <a:gd name="connsiteY2-408" fmla="*/ 175438 h 3512599"/>
              <a:gd name="connsiteX3-409" fmla="*/ 6218442 w 6983989"/>
              <a:gd name="connsiteY3-410" fmla="*/ 0 h 3512599"/>
              <a:gd name="connsiteX4-411" fmla="*/ 6983989 w 6983989"/>
              <a:gd name="connsiteY4-412" fmla="*/ 350876 h 3512599"/>
              <a:gd name="connsiteX5-413" fmla="*/ 6218442 w 6983989"/>
              <a:gd name="connsiteY5-414" fmla="*/ 701751 h 3512599"/>
              <a:gd name="connsiteX6-415" fmla="*/ 6218442 w 6983989"/>
              <a:gd name="connsiteY6-416" fmla="*/ 526313 h 3512599"/>
              <a:gd name="connsiteX7-417" fmla="*/ 1307545 w 6983989"/>
              <a:gd name="connsiteY7-418" fmla="*/ 2262580 h 3512599"/>
              <a:gd name="connsiteX8" fmla="*/ 36332 w 6983989"/>
              <a:gd name="connsiteY8" fmla="*/ 3509485 h 3512599"/>
              <a:gd name="connsiteX0-419" fmla="*/ 36332 w 6983989"/>
              <a:gd name="connsiteY0-420" fmla="*/ 3509485 h 3511844"/>
              <a:gd name="connsiteX1-421" fmla="*/ 1217302 w 6983989"/>
              <a:gd name="connsiteY1-422" fmla="*/ 1904976 h 3511844"/>
              <a:gd name="connsiteX2-423" fmla="*/ 6218442 w 6983989"/>
              <a:gd name="connsiteY2-424" fmla="*/ 175438 h 3511844"/>
              <a:gd name="connsiteX3-425" fmla="*/ 6218442 w 6983989"/>
              <a:gd name="connsiteY3-426" fmla="*/ 0 h 3511844"/>
              <a:gd name="connsiteX4-427" fmla="*/ 6983989 w 6983989"/>
              <a:gd name="connsiteY4-428" fmla="*/ 350876 h 3511844"/>
              <a:gd name="connsiteX5-429" fmla="*/ 6218442 w 6983989"/>
              <a:gd name="connsiteY5-430" fmla="*/ 701751 h 3511844"/>
              <a:gd name="connsiteX6-431" fmla="*/ 6218442 w 6983989"/>
              <a:gd name="connsiteY6-432" fmla="*/ 526313 h 3511844"/>
              <a:gd name="connsiteX7-433" fmla="*/ 1261360 w 6983989"/>
              <a:gd name="connsiteY7-434" fmla="*/ 1986434 h 3511844"/>
              <a:gd name="connsiteX8-435" fmla="*/ 36332 w 6983989"/>
              <a:gd name="connsiteY8-436" fmla="*/ 3509485 h 3511844"/>
              <a:gd name="connsiteX0-437" fmla="*/ 36332 w 6983989"/>
              <a:gd name="connsiteY0-438" fmla="*/ 3509485 h 3511844"/>
              <a:gd name="connsiteX1-439" fmla="*/ 1217302 w 6983989"/>
              <a:gd name="connsiteY1-440" fmla="*/ 1904976 h 3511844"/>
              <a:gd name="connsiteX2-441" fmla="*/ 6218442 w 6983989"/>
              <a:gd name="connsiteY2-442" fmla="*/ 175438 h 3511844"/>
              <a:gd name="connsiteX3-443" fmla="*/ 6218442 w 6983989"/>
              <a:gd name="connsiteY3-444" fmla="*/ 0 h 3511844"/>
              <a:gd name="connsiteX4-445" fmla="*/ 6983989 w 6983989"/>
              <a:gd name="connsiteY4-446" fmla="*/ 350876 h 3511844"/>
              <a:gd name="connsiteX5-447" fmla="*/ 6218442 w 6983989"/>
              <a:gd name="connsiteY5-448" fmla="*/ 701751 h 3511844"/>
              <a:gd name="connsiteX6-449" fmla="*/ 6218442 w 6983989"/>
              <a:gd name="connsiteY6-450" fmla="*/ 526313 h 3511844"/>
              <a:gd name="connsiteX7-451" fmla="*/ 1261360 w 6983989"/>
              <a:gd name="connsiteY7-452" fmla="*/ 1986434 h 3511844"/>
              <a:gd name="connsiteX8-453" fmla="*/ 36332 w 6983989"/>
              <a:gd name="connsiteY8-454" fmla="*/ 3509485 h 3511844"/>
              <a:gd name="connsiteX0-455" fmla="*/ 15430 w 6963087"/>
              <a:gd name="connsiteY0-456" fmla="*/ 3509485 h 3511844"/>
              <a:gd name="connsiteX1-457" fmla="*/ 1196400 w 6963087"/>
              <a:gd name="connsiteY1-458" fmla="*/ 1904976 h 3511844"/>
              <a:gd name="connsiteX2-459" fmla="*/ 6197540 w 6963087"/>
              <a:gd name="connsiteY2-460" fmla="*/ 175438 h 3511844"/>
              <a:gd name="connsiteX3-461" fmla="*/ 6197540 w 6963087"/>
              <a:gd name="connsiteY3-462" fmla="*/ 0 h 3511844"/>
              <a:gd name="connsiteX4-463" fmla="*/ 6963087 w 6963087"/>
              <a:gd name="connsiteY4-464" fmla="*/ 350876 h 3511844"/>
              <a:gd name="connsiteX5-465" fmla="*/ 6197540 w 6963087"/>
              <a:gd name="connsiteY5-466" fmla="*/ 701751 h 3511844"/>
              <a:gd name="connsiteX6-467" fmla="*/ 6197540 w 6963087"/>
              <a:gd name="connsiteY6-468" fmla="*/ 526313 h 3511844"/>
              <a:gd name="connsiteX7-469" fmla="*/ 1240458 w 6963087"/>
              <a:gd name="connsiteY7-470" fmla="*/ 1986434 h 3511844"/>
              <a:gd name="connsiteX8-471" fmla="*/ 15430 w 6963087"/>
              <a:gd name="connsiteY8-472" fmla="*/ 3509485 h 3511844"/>
              <a:gd name="connsiteX0-473" fmla="*/ 15240 w 6962897"/>
              <a:gd name="connsiteY0-474" fmla="*/ 3509485 h 3511844"/>
              <a:gd name="connsiteX1-475" fmla="*/ 1196210 w 6962897"/>
              <a:gd name="connsiteY1-476" fmla="*/ 1904976 h 3511844"/>
              <a:gd name="connsiteX2-477" fmla="*/ 6197350 w 6962897"/>
              <a:gd name="connsiteY2-478" fmla="*/ 175438 h 3511844"/>
              <a:gd name="connsiteX3-479" fmla="*/ 6197350 w 6962897"/>
              <a:gd name="connsiteY3-480" fmla="*/ 0 h 3511844"/>
              <a:gd name="connsiteX4-481" fmla="*/ 6962897 w 6962897"/>
              <a:gd name="connsiteY4-482" fmla="*/ 350876 h 3511844"/>
              <a:gd name="connsiteX5-483" fmla="*/ 6197350 w 6962897"/>
              <a:gd name="connsiteY5-484" fmla="*/ 701751 h 3511844"/>
              <a:gd name="connsiteX6-485" fmla="*/ 6197350 w 6962897"/>
              <a:gd name="connsiteY6-486" fmla="*/ 526313 h 3511844"/>
              <a:gd name="connsiteX7-487" fmla="*/ 1240268 w 6962897"/>
              <a:gd name="connsiteY7-488" fmla="*/ 1986434 h 3511844"/>
              <a:gd name="connsiteX8-489" fmla="*/ 15240 w 6962897"/>
              <a:gd name="connsiteY8-490" fmla="*/ 3509485 h 3511844"/>
              <a:gd name="connsiteX0-491" fmla="*/ 15324 w 6962981"/>
              <a:gd name="connsiteY0-492" fmla="*/ 3509485 h 3511844"/>
              <a:gd name="connsiteX1-493" fmla="*/ 1196294 w 6962981"/>
              <a:gd name="connsiteY1-494" fmla="*/ 1904976 h 3511844"/>
              <a:gd name="connsiteX2-495" fmla="*/ 6197434 w 6962981"/>
              <a:gd name="connsiteY2-496" fmla="*/ 175438 h 3511844"/>
              <a:gd name="connsiteX3-497" fmla="*/ 6197434 w 6962981"/>
              <a:gd name="connsiteY3-498" fmla="*/ 0 h 3511844"/>
              <a:gd name="connsiteX4-499" fmla="*/ 6962981 w 6962981"/>
              <a:gd name="connsiteY4-500" fmla="*/ 350876 h 3511844"/>
              <a:gd name="connsiteX5-501" fmla="*/ 6197434 w 6962981"/>
              <a:gd name="connsiteY5-502" fmla="*/ 701751 h 3511844"/>
              <a:gd name="connsiteX6-503" fmla="*/ 6197434 w 6962981"/>
              <a:gd name="connsiteY6-504" fmla="*/ 526313 h 3511844"/>
              <a:gd name="connsiteX7-505" fmla="*/ 1240352 w 6962981"/>
              <a:gd name="connsiteY7-506" fmla="*/ 1986434 h 3511844"/>
              <a:gd name="connsiteX8-507" fmla="*/ 15324 w 6962981"/>
              <a:gd name="connsiteY8-508" fmla="*/ 3509485 h 3511844"/>
              <a:gd name="connsiteX0-509" fmla="*/ 1375 w 6949032"/>
              <a:gd name="connsiteY0-510" fmla="*/ 3509485 h 3511844"/>
              <a:gd name="connsiteX1-511" fmla="*/ 1182345 w 6949032"/>
              <a:gd name="connsiteY1-512" fmla="*/ 1904976 h 3511844"/>
              <a:gd name="connsiteX2-513" fmla="*/ 6183485 w 6949032"/>
              <a:gd name="connsiteY2-514" fmla="*/ 175438 h 3511844"/>
              <a:gd name="connsiteX3-515" fmla="*/ 6183485 w 6949032"/>
              <a:gd name="connsiteY3-516" fmla="*/ 0 h 3511844"/>
              <a:gd name="connsiteX4-517" fmla="*/ 6949032 w 6949032"/>
              <a:gd name="connsiteY4-518" fmla="*/ 350876 h 3511844"/>
              <a:gd name="connsiteX5-519" fmla="*/ 6183485 w 6949032"/>
              <a:gd name="connsiteY5-520" fmla="*/ 701751 h 3511844"/>
              <a:gd name="connsiteX6-521" fmla="*/ 6183485 w 6949032"/>
              <a:gd name="connsiteY6-522" fmla="*/ 526313 h 3511844"/>
              <a:gd name="connsiteX7-523" fmla="*/ 1226403 w 6949032"/>
              <a:gd name="connsiteY7-524" fmla="*/ 1986434 h 3511844"/>
              <a:gd name="connsiteX8-525" fmla="*/ 1375 w 6949032"/>
              <a:gd name="connsiteY8-526" fmla="*/ 3509485 h 3511844"/>
              <a:gd name="connsiteX0-527" fmla="*/ 9351 w 6790890"/>
              <a:gd name="connsiteY0-528" fmla="*/ 3392254 h 3394884"/>
              <a:gd name="connsiteX1-529" fmla="*/ 1024203 w 6790890"/>
              <a:gd name="connsiteY1-530" fmla="*/ 1904976 h 3394884"/>
              <a:gd name="connsiteX2-531" fmla="*/ 6025343 w 6790890"/>
              <a:gd name="connsiteY2-532" fmla="*/ 175438 h 3394884"/>
              <a:gd name="connsiteX3-533" fmla="*/ 6025343 w 6790890"/>
              <a:gd name="connsiteY3-534" fmla="*/ 0 h 3394884"/>
              <a:gd name="connsiteX4-535" fmla="*/ 6790890 w 6790890"/>
              <a:gd name="connsiteY4-536" fmla="*/ 350876 h 3394884"/>
              <a:gd name="connsiteX5-537" fmla="*/ 6025343 w 6790890"/>
              <a:gd name="connsiteY5-538" fmla="*/ 701751 h 3394884"/>
              <a:gd name="connsiteX6-539" fmla="*/ 6025343 w 6790890"/>
              <a:gd name="connsiteY6-540" fmla="*/ 526313 h 3394884"/>
              <a:gd name="connsiteX7-541" fmla="*/ 1068261 w 6790890"/>
              <a:gd name="connsiteY7-542" fmla="*/ 1986434 h 3394884"/>
              <a:gd name="connsiteX8-543" fmla="*/ 9351 w 6790890"/>
              <a:gd name="connsiteY8-544" fmla="*/ 3392254 h 3394884"/>
              <a:gd name="connsiteX0-545" fmla="*/ 6687 w 6788226"/>
              <a:gd name="connsiteY0-546" fmla="*/ 3392254 h 3394884"/>
              <a:gd name="connsiteX1-547" fmla="*/ 1021539 w 6788226"/>
              <a:gd name="connsiteY1-548" fmla="*/ 1904976 h 3394884"/>
              <a:gd name="connsiteX2-549" fmla="*/ 6022679 w 6788226"/>
              <a:gd name="connsiteY2-550" fmla="*/ 175438 h 3394884"/>
              <a:gd name="connsiteX3-551" fmla="*/ 6022679 w 6788226"/>
              <a:gd name="connsiteY3-552" fmla="*/ 0 h 3394884"/>
              <a:gd name="connsiteX4-553" fmla="*/ 6788226 w 6788226"/>
              <a:gd name="connsiteY4-554" fmla="*/ 350876 h 3394884"/>
              <a:gd name="connsiteX5-555" fmla="*/ 6022679 w 6788226"/>
              <a:gd name="connsiteY5-556" fmla="*/ 701751 h 3394884"/>
              <a:gd name="connsiteX6-557" fmla="*/ 6022679 w 6788226"/>
              <a:gd name="connsiteY6-558" fmla="*/ 526313 h 3394884"/>
              <a:gd name="connsiteX7-559" fmla="*/ 1065597 w 6788226"/>
              <a:gd name="connsiteY7-560" fmla="*/ 1986434 h 3394884"/>
              <a:gd name="connsiteX8-561" fmla="*/ 6687 w 6788226"/>
              <a:gd name="connsiteY8-562" fmla="*/ 3392254 h 3394884"/>
              <a:gd name="connsiteX0-563" fmla="*/ 6687 w 6788226"/>
              <a:gd name="connsiteY0-564" fmla="*/ 3392254 h 3392255"/>
              <a:gd name="connsiteX1-565" fmla="*/ 1021539 w 6788226"/>
              <a:gd name="connsiteY1-566" fmla="*/ 1904976 h 3392255"/>
              <a:gd name="connsiteX2-567" fmla="*/ 6022679 w 6788226"/>
              <a:gd name="connsiteY2-568" fmla="*/ 175438 h 3392255"/>
              <a:gd name="connsiteX3-569" fmla="*/ 6022679 w 6788226"/>
              <a:gd name="connsiteY3-570" fmla="*/ 0 h 3392255"/>
              <a:gd name="connsiteX4-571" fmla="*/ 6788226 w 6788226"/>
              <a:gd name="connsiteY4-572" fmla="*/ 350876 h 3392255"/>
              <a:gd name="connsiteX5-573" fmla="*/ 6022679 w 6788226"/>
              <a:gd name="connsiteY5-574" fmla="*/ 701751 h 3392255"/>
              <a:gd name="connsiteX6-575" fmla="*/ 6022679 w 6788226"/>
              <a:gd name="connsiteY6-576" fmla="*/ 526313 h 3392255"/>
              <a:gd name="connsiteX7-577" fmla="*/ 1065597 w 6788226"/>
              <a:gd name="connsiteY7-578" fmla="*/ 1986434 h 3392255"/>
              <a:gd name="connsiteX8-579" fmla="*/ 6687 w 6788226"/>
              <a:gd name="connsiteY8-580" fmla="*/ 3392254 h 3392255"/>
              <a:gd name="connsiteX0-581" fmla="*/ 6687 w 6788226"/>
              <a:gd name="connsiteY0-582" fmla="*/ 3392254 h 3392255"/>
              <a:gd name="connsiteX1-583" fmla="*/ 1021539 w 6788226"/>
              <a:gd name="connsiteY1-584" fmla="*/ 1904976 h 3392255"/>
              <a:gd name="connsiteX2-585" fmla="*/ 6022679 w 6788226"/>
              <a:gd name="connsiteY2-586" fmla="*/ 175438 h 3392255"/>
              <a:gd name="connsiteX3-587" fmla="*/ 6022679 w 6788226"/>
              <a:gd name="connsiteY3-588" fmla="*/ 0 h 3392255"/>
              <a:gd name="connsiteX4-589" fmla="*/ 6788226 w 6788226"/>
              <a:gd name="connsiteY4-590" fmla="*/ 350876 h 3392255"/>
              <a:gd name="connsiteX5-591" fmla="*/ 6022679 w 6788226"/>
              <a:gd name="connsiteY5-592" fmla="*/ 701751 h 3392255"/>
              <a:gd name="connsiteX6-593" fmla="*/ 6022679 w 6788226"/>
              <a:gd name="connsiteY6-594" fmla="*/ 526313 h 3392255"/>
              <a:gd name="connsiteX7-595" fmla="*/ 1240252 w 6788226"/>
              <a:gd name="connsiteY7-596" fmla="*/ 2005676 h 3392255"/>
              <a:gd name="connsiteX8-597" fmla="*/ 6687 w 6788226"/>
              <a:gd name="connsiteY8-598" fmla="*/ 3392254 h 3392255"/>
              <a:gd name="connsiteX0-599" fmla="*/ 6687 w 6788226"/>
              <a:gd name="connsiteY0-600" fmla="*/ 3392254 h 3392255"/>
              <a:gd name="connsiteX1-601" fmla="*/ 1021539 w 6788226"/>
              <a:gd name="connsiteY1-602" fmla="*/ 1904976 h 3392255"/>
              <a:gd name="connsiteX2-603" fmla="*/ 6022679 w 6788226"/>
              <a:gd name="connsiteY2-604" fmla="*/ 175438 h 3392255"/>
              <a:gd name="connsiteX3-605" fmla="*/ 6022679 w 6788226"/>
              <a:gd name="connsiteY3-606" fmla="*/ 0 h 3392255"/>
              <a:gd name="connsiteX4-607" fmla="*/ 6788226 w 6788226"/>
              <a:gd name="connsiteY4-608" fmla="*/ 350876 h 3392255"/>
              <a:gd name="connsiteX5-609" fmla="*/ 6022679 w 6788226"/>
              <a:gd name="connsiteY5-610" fmla="*/ 701751 h 3392255"/>
              <a:gd name="connsiteX6-611" fmla="*/ 6022679 w 6788226"/>
              <a:gd name="connsiteY6-612" fmla="*/ 526313 h 3392255"/>
              <a:gd name="connsiteX7-613" fmla="*/ 1240252 w 6788226"/>
              <a:gd name="connsiteY7-614" fmla="*/ 2005676 h 3392255"/>
              <a:gd name="connsiteX8-615" fmla="*/ 6687 w 6788226"/>
              <a:gd name="connsiteY8-616" fmla="*/ 3392254 h 3392255"/>
              <a:gd name="connsiteX0-617" fmla="*/ 6687 w 6788226"/>
              <a:gd name="connsiteY0-618" fmla="*/ 3392254 h 3392255"/>
              <a:gd name="connsiteX1-619" fmla="*/ 1021539 w 6788226"/>
              <a:gd name="connsiteY1-620" fmla="*/ 1904976 h 3392255"/>
              <a:gd name="connsiteX2-621" fmla="*/ 6022679 w 6788226"/>
              <a:gd name="connsiteY2-622" fmla="*/ 175438 h 3392255"/>
              <a:gd name="connsiteX3-623" fmla="*/ 6022679 w 6788226"/>
              <a:gd name="connsiteY3-624" fmla="*/ 0 h 3392255"/>
              <a:gd name="connsiteX4-625" fmla="*/ 6788226 w 6788226"/>
              <a:gd name="connsiteY4-626" fmla="*/ 350876 h 3392255"/>
              <a:gd name="connsiteX5-627" fmla="*/ 6022679 w 6788226"/>
              <a:gd name="connsiteY5-628" fmla="*/ 701751 h 3392255"/>
              <a:gd name="connsiteX6-629" fmla="*/ 6022679 w 6788226"/>
              <a:gd name="connsiteY6-630" fmla="*/ 526313 h 3392255"/>
              <a:gd name="connsiteX7-631" fmla="*/ 1240252 w 6788226"/>
              <a:gd name="connsiteY7-632" fmla="*/ 2005676 h 3392255"/>
              <a:gd name="connsiteX8-633" fmla="*/ 6687 w 6788226"/>
              <a:gd name="connsiteY8-634" fmla="*/ 3392254 h 3392255"/>
              <a:gd name="connsiteX0-635" fmla="*/ 6687 w 6788226"/>
              <a:gd name="connsiteY0-636" fmla="*/ 3392254 h 3392255"/>
              <a:gd name="connsiteX1-637" fmla="*/ 1021539 w 6788226"/>
              <a:gd name="connsiteY1-638" fmla="*/ 1904976 h 3392255"/>
              <a:gd name="connsiteX2-639" fmla="*/ 6022679 w 6788226"/>
              <a:gd name="connsiteY2-640" fmla="*/ 175438 h 3392255"/>
              <a:gd name="connsiteX3-641" fmla="*/ 6022679 w 6788226"/>
              <a:gd name="connsiteY3-642" fmla="*/ 0 h 3392255"/>
              <a:gd name="connsiteX4-643" fmla="*/ 6788226 w 6788226"/>
              <a:gd name="connsiteY4-644" fmla="*/ 350876 h 3392255"/>
              <a:gd name="connsiteX5-645" fmla="*/ 6022679 w 6788226"/>
              <a:gd name="connsiteY5-646" fmla="*/ 701751 h 3392255"/>
              <a:gd name="connsiteX6-647" fmla="*/ 6022679 w 6788226"/>
              <a:gd name="connsiteY6-648" fmla="*/ 526313 h 3392255"/>
              <a:gd name="connsiteX7-649" fmla="*/ 1240252 w 6788226"/>
              <a:gd name="connsiteY7-650" fmla="*/ 2005676 h 3392255"/>
              <a:gd name="connsiteX8-651" fmla="*/ 6687 w 6788226"/>
              <a:gd name="connsiteY8-652" fmla="*/ 3392254 h 3392255"/>
              <a:gd name="connsiteX0-653" fmla="*/ 6687 w 6788226"/>
              <a:gd name="connsiteY0-654" fmla="*/ 3392254 h 3392255"/>
              <a:gd name="connsiteX1-655" fmla="*/ 1021539 w 6788226"/>
              <a:gd name="connsiteY1-656" fmla="*/ 1904976 h 3392255"/>
              <a:gd name="connsiteX2-657" fmla="*/ 6022679 w 6788226"/>
              <a:gd name="connsiteY2-658" fmla="*/ 175438 h 3392255"/>
              <a:gd name="connsiteX3-659" fmla="*/ 6022679 w 6788226"/>
              <a:gd name="connsiteY3-660" fmla="*/ 0 h 3392255"/>
              <a:gd name="connsiteX4-661" fmla="*/ 6788226 w 6788226"/>
              <a:gd name="connsiteY4-662" fmla="*/ 350876 h 3392255"/>
              <a:gd name="connsiteX5-663" fmla="*/ 6022679 w 6788226"/>
              <a:gd name="connsiteY5-664" fmla="*/ 701751 h 3392255"/>
              <a:gd name="connsiteX6-665" fmla="*/ 6022679 w 6788226"/>
              <a:gd name="connsiteY6-666" fmla="*/ 526313 h 3392255"/>
              <a:gd name="connsiteX7-667" fmla="*/ 1240252 w 6788226"/>
              <a:gd name="connsiteY7-668" fmla="*/ 2005676 h 3392255"/>
              <a:gd name="connsiteX8-669" fmla="*/ 6687 w 6788226"/>
              <a:gd name="connsiteY8-670" fmla="*/ 3392254 h 3392255"/>
              <a:gd name="connsiteX0-671" fmla="*/ 6687 w 6788226"/>
              <a:gd name="connsiteY0-672" fmla="*/ 3392254 h 3392255"/>
              <a:gd name="connsiteX1-673" fmla="*/ 1021539 w 6788226"/>
              <a:gd name="connsiteY1-674" fmla="*/ 1904976 h 3392255"/>
              <a:gd name="connsiteX2-675" fmla="*/ 6022679 w 6788226"/>
              <a:gd name="connsiteY2-676" fmla="*/ 175438 h 3392255"/>
              <a:gd name="connsiteX3-677" fmla="*/ 6022679 w 6788226"/>
              <a:gd name="connsiteY3-678" fmla="*/ 0 h 3392255"/>
              <a:gd name="connsiteX4-679" fmla="*/ 6788226 w 6788226"/>
              <a:gd name="connsiteY4-680" fmla="*/ 350876 h 3392255"/>
              <a:gd name="connsiteX5-681" fmla="*/ 6022679 w 6788226"/>
              <a:gd name="connsiteY5-682" fmla="*/ 701751 h 3392255"/>
              <a:gd name="connsiteX6-683" fmla="*/ 6022679 w 6788226"/>
              <a:gd name="connsiteY6-684" fmla="*/ 526313 h 3392255"/>
              <a:gd name="connsiteX7-685" fmla="*/ 1240252 w 6788226"/>
              <a:gd name="connsiteY7-686" fmla="*/ 2005676 h 3392255"/>
              <a:gd name="connsiteX8-687" fmla="*/ 6687 w 6788226"/>
              <a:gd name="connsiteY8-688" fmla="*/ 3392254 h 3392255"/>
              <a:gd name="connsiteX0-689" fmla="*/ 2 w 6781541"/>
              <a:gd name="connsiteY0-690" fmla="*/ 3392254 h 3392255"/>
              <a:gd name="connsiteX1-691" fmla="*/ 6015994 w 6781541"/>
              <a:gd name="connsiteY1-692" fmla="*/ 175438 h 3392255"/>
              <a:gd name="connsiteX2-693" fmla="*/ 6015994 w 6781541"/>
              <a:gd name="connsiteY2-694" fmla="*/ 0 h 3392255"/>
              <a:gd name="connsiteX3-695" fmla="*/ 6781541 w 6781541"/>
              <a:gd name="connsiteY3-696" fmla="*/ 350876 h 3392255"/>
              <a:gd name="connsiteX4-697" fmla="*/ 6015994 w 6781541"/>
              <a:gd name="connsiteY4-698" fmla="*/ 701751 h 3392255"/>
              <a:gd name="connsiteX5-699" fmla="*/ 6015994 w 6781541"/>
              <a:gd name="connsiteY5-700" fmla="*/ 526313 h 3392255"/>
              <a:gd name="connsiteX6-701" fmla="*/ 1233567 w 6781541"/>
              <a:gd name="connsiteY6-702" fmla="*/ 2005676 h 3392255"/>
              <a:gd name="connsiteX7-703" fmla="*/ 2 w 6781541"/>
              <a:gd name="connsiteY7-704" fmla="*/ 3392254 h 3392255"/>
              <a:gd name="connsiteX0-705" fmla="*/ -1 w 6781538"/>
              <a:gd name="connsiteY0-706" fmla="*/ 3392254 h 3393274"/>
              <a:gd name="connsiteX1-707" fmla="*/ 6015991 w 6781538"/>
              <a:gd name="connsiteY1-708" fmla="*/ 175438 h 3393274"/>
              <a:gd name="connsiteX2-709" fmla="*/ 6015991 w 6781538"/>
              <a:gd name="connsiteY2-710" fmla="*/ 0 h 3393274"/>
              <a:gd name="connsiteX3-711" fmla="*/ 6781538 w 6781538"/>
              <a:gd name="connsiteY3-712" fmla="*/ 350876 h 3393274"/>
              <a:gd name="connsiteX4-713" fmla="*/ 6015991 w 6781538"/>
              <a:gd name="connsiteY4-714" fmla="*/ 701751 h 3393274"/>
              <a:gd name="connsiteX5-715" fmla="*/ 6015991 w 6781538"/>
              <a:gd name="connsiteY5-716" fmla="*/ 526313 h 3393274"/>
              <a:gd name="connsiteX6-717" fmla="*/ -1 w 6781538"/>
              <a:gd name="connsiteY6-718" fmla="*/ 3392254 h 3393274"/>
              <a:gd name="connsiteX0-719" fmla="*/ 2 w 6569444"/>
              <a:gd name="connsiteY0-720" fmla="*/ 2643703 h 2645151"/>
              <a:gd name="connsiteX1-721" fmla="*/ 5803897 w 6569444"/>
              <a:gd name="connsiteY1-722" fmla="*/ 175438 h 2645151"/>
              <a:gd name="connsiteX2-723" fmla="*/ 5803897 w 6569444"/>
              <a:gd name="connsiteY2-724" fmla="*/ 0 h 2645151"/>
              <a:gd name="connsiteX3-725" fmla="*/ 6569444 w 6569444"/>
              <a:gd name="connsiteY3-726" fmla="*/ 350876 h 2645151"/>
              <a:gd name="connsiteX4-727" fmla="*/ 5803897 w 6569444"/>
              <a:gd name="connsiteY4-728" fmla="*/ 701751 h 2645151"/>
              <a:gd name="connsiteX5-729" fmla="*/ 5803897 w 6569444"/>
              <a:gd name="connsiteY5-730" fmla="*/ 526313 h 2645151"/>
              <a:gd name="connsiteX6-731" fmla="*/ 2 w 6569444"/>
              <a:gd name="connsiteY6-732" fmla="*/ 2643703 h 2645151"/>
              <a:gd name="connsiteX0-733" fmla="*/ -1 w 6569441"/>
              <a:gd name="connsiteY0-734" fmla="*/ 2643703 h 2645151"/>
              <a:gd name="connsiteX1-735" fmla="*/ 5803894 w 6569441"/>
              <a:gd name="connsiteY1-736" fmla="*/ 175438 h 2645151"/>
              <a:gd name="connsiteX2-737" fmla="*/ 5803894 w 6569441"/>
              <a:gd name="connsiteY2-738" fmla="*/ 0 h 2645151"/>
              <a:gd name="connsiteX3-739" fmla="*/ 6569441 w 6569441"/>
              <a:gd name="connsiteY3-740" fmla="*/ 350876 h 2645151"/>
              <a:gd name="connsiteX4-741" fmla="*/ 5803894 w 6569441"/>
              <a:gd name="connsiteY4-742" fmla="*/ 701751 h 2645151"/>
              <a:gd name="connsiteX5-743" fmla="*/ 5803894 w 6569441"/>
              <a:gd name="connsiteY5-744" fmla="*/ 526313 h 2645151"/>
              <a:gd name="connsiteX6-745" fmla="*/ -1 w 6569441"/>
              <a:gd name="connsiteY6-746" fmla="*/ 2643703 h 2645151"/>
              <a:gd name="connsiteX0-747" fmla="*/ -1 w 6569441"/>
              <a:gd name="connsiteY0-748" fmla="*/ 2643703 h 2645151"/>
              <a:gd name="connsiteX1-749" fmla="*/ 5803894 w 6569441"/>
              <a:gd name="connsiteY1-750" fmla="*/ 175438 h 2645151"/>
              <a:gd name="connsiteX2-751" fmla="*/ 5803894 w 6569441"/>
              <a:gd name="connsiteY2-752" fmla="*/ 0 h 2645151"/>
              <a:gd name="connsiteX3-753" fmla="*/ 6569441 w 6569441"/>
              <a:gd name="connsiteY3-754" fmla="*/ 350876 h 2645151"/>
              <a:gd name="connsiteX4-755" fmla="*/ 5803894 w 6569441"/>
              <a:gd name="connsiteY4-756" fmla="*/ 701751 h 2645151"/>
              <a:gd name="connsiteX5-757" fmla="*/ 5803894 w 6569441"/>
              <a:gd name="connsiteY5-758" fmla="*/ 526313 h 2645151"/>
              <a:gd name="connsiteX6-759" fmla="*/ -1 w 6569441"/>
              <a:gd name="connsiteY6-760" fmla="*/ 2643703 h 2645151"/>
              <a:gd name="connsiteX0-761" fmla="*/ -1 w 6569441"/>
              <a:gd name="connsiteY0-762" fmla="*/ 2643703 h 2644862"/>
              <a:gd name="connsiteX1-763" fmla="*/ 5803894 w 6569441"/>
              <a:gd name="connsiteY1-764" fmla="*/ 175438 h 2644862"/>
              <a:gd name="connsiteX2-765" fmla="*/ 5803894 w 6569441"/>
              <a:gd name="connsiteY2-766" fmla="*/ 0 h 2644862"/>
              <a:gd name="connsiteX3-767" fmla="*/ 6569441 w 6569441"/>
              <a:gd name="connsiteY3-768" fmla="*/ 350876 h 2644862"/>
              <a:gd name="connsiteX4-769" fmla="*/ 5803894 w 6569441"/>
              <a:gd name="connsiteY4-770" fmla="*/ 701751 h 2644862"/>
              <a:gd name="connsiteX5-771" fmla="*/ 5803894 w 6569441"/>
              <a:gd name="connsiteY5-772" fmla="*/ 526313 h 2644862"/>
              <a:gd name="connsiteX6-773" fmla="*/ -1 w 6569441"/>
              <a:gd name="connsiteY6-774" fmla="*/ 2643703 h 2644862"/>
              <a:gd name="connsiteX0-775" fmla="*/ -1 w 6569441"/>
              <a:gd name="connsiteY0-776" fmla="*/ 2643703 h 2644862"/>
              <a:gd name="connsiteX1-777" fmla="*/ 5803894 w 6569441"/>
              <a:gd name="connsiteY1-778" fmla="*/ 175438 h 2644862"/>
              <a:gd name="connsiteX2-779" fmla="*/ 5803894 w 6569441"/>
              <a:gd name="connsiteY2-780" fmla="*/ 0 h 2644862"/>
              <a:gd name="connsiteX3-781" fmla="*/ 6569441 w 6569441"/>
              <a:gd name="connsiteY3-782" fmla="*/ 350876 h 2644862"/>
              <a:gd name="connsiteX4-783" fmla="*/ 5803894 w 6569441"/>
              <a:gd name="connsiteY4-784" fmla="*/ 701751 h 2644862"/>
              <a:gd name="connsiteX5-785" fmla="*/ 5803894 w 6569441"/>
              <a:gd name="connsiteY5-786" fmla="*/ 526313 h 2644862"/>
              <a:gd name="connsiteX6-787" fmla="*/ -1 w 6569441"/>
              <a:gd name="connsiteY6-788" fmla="*/ 2643703 h 2644862"/>
              <a:gd name="connsiteX0-789" fmla="*/ -1 w 6569441"/>
              <a:gd name="connsiteY0-790" fmla="*/ 2643703 h 2644887"/>
              <a:gd name="connsiteX1-791" fmla="*/ 5803894 w 6569441"/>
              <a:gd name="connsiteY1-792" fmla="*/ 175438 h 2644887"/>
              <a:gd name="connsiteX2-793" fmla="*/ 5803894 w 6569441"/>
              <a:gd name="connsiteY2-794" fmla="*/ 0 h 2644887"/>
              <a:gd name="connsiteX3-795" fmla="*/ 6569441 w 6569441"/>
              <a:gd name="connsiteY3-796" fmla="*/ 350876 h 2644887"/>
              <a:gd name="connsiteX4-797" fmla="*/ 5803894 w 6569441"/>
              <a:gd name="connsiteY4-798" fmla="*/ 701751 h 2644887"/>
              <a:gd name="connsiteX5-799" fmla="*/ 5803894 w 6569441"/>
              <a:gd name="connsiteY5-800" fmla="*/ 526313 h 2644887"/>
              <a:gd name="connsiteX6-801" fmla="*/ -1 w 6569441"/>
              <a:gd name="connsiteY6-802" fmla="*/ 2643703 h 2644887"/>
              <a:gd name="connsiteX0-803" fmla="*/ -1 w 6569441"/>
              <a:gd name="connsiteY0-804" fmla="*/ 2643703 h 2643703"/>
              <a:gd name="connsiteX1-805" fmla="*/ 5803894 w 6569441"/>
              <a:gd name="connsiteY1-806" fmla="*/ 175438 h 2643703"/>
              <a:gd name="connsiteX2-807" fmla="*/ 5803894 w 6569441"/>
              <a:gd name="connsiteY2-808" fmla="*/ 0 h 2643703"/>
              <a:gd name="connsiteX3-809" fmla="*/ 6569441 w 6569441"/>
              <a:gd name="connsiteY3-810" fmla="*/ 350876 h 2643703"/>
              <a:gd name="connsiteX4-811" fmla="*/ 5803894 w 6569441"/>
              <a:gd name="connsiteY4-812" fmla="*/ 701751 h 2643703"/>
              <a:gd name="connsiteX5-813" fmla="*/ 5803894 w 6569441"/>
              <a:gd name="connsiteY5-814" fmla="*/ 526313 h 2643703"/>
              <a:gd name="connsiteX6-815" fmla="*/ -1 w 6569441"/>
              <a:gd name="connsiteY6-816" fmla="*/ 2643703 h 2643703"/>
              <a:gd name="connsiteX0-817" fmla="*/ -1 w 6569441"/>
              <a:gd name="connsiteY0-818" fmla="*/ 2643703 h 2643703"/>
              <a:gd name="connsiteX1-819" fmla="*/ 5803894 w 6569441"/>
              <a:gd name="connsiteY1-820" fmla="*/ 175438 h 2643703"/>
              <a:gd name="connsiteX2-821" fmla="*/ 5803894 w 6569441"/>
              <a:gd name="connsiteY2-822" fmla="*/ 0 h 2643703"/>
              <a:gd name="connsiteX3-823" fmla="*/ 6569441 w 6569441"/>
              <a:gd name="connsiteY3-824" fmla="*/ 350876 h 2643703"/>
              <a:gd name="connsiteX4-825" fmla="*/ 5803894 w 6569441"/>
              <a:gd name="connsiteY4-826" fmla="*/ 701751 h 2643703"/>
              <a:gd name="connsiteX5-827" fmla="*/ 5803894 w 6569441"/>
              <a:gd name="connsiteY5-828" fmla="*/ 526313 h 2643703"/>
              <a:gd name="connsiteX6-829" fmla="*/ -1 w 6569441"/>
              <a:gd name="connsiteY6-830" fmla="*/ 2643703 h 2643703"/>
              <a:gd name="connsiteX0-831" fmla="*/ -1 w 6569441"/>
              <a:gd name="connsiteY0-832" fmla="*/ 2643703 h 2643703"/>
              <a:gd name="connsiteX1-833" fmla="*/ 5803894 w 6569441"/>
              <a:gd name="connsiteY1-834" fmla="*/ 175438 h 2643703"/>
              <a:gd name="connsiteX2-835" fmla="*/ 5803894 w 6569441"/>
              <a:gd name="connsiteY2-836" fmla="*/ 0 h 2643703"/>
              <a:gd name="connsiteX3-837" fmla="*/ 6569441 w 6569441"/>
              <a:gd name="connsiteY3-838" fmla="*/ 350876 h 2643703"/>
              <a:gd name="connsiteX4-839" fmla="*/ 5803894 w 6569441"/>
              <a:gd name="connsiteY4-840" fmla="*/ 701751 h 2643703"/>
              <a:gd name="connsiteX5-841" fmla="*/ 5803894 w 6569441"/>
              <a:gd name="connsiteY5-842" fmla="*/ 526313 h 2643703"/>
              <a:gd name="connsiteX6-843" fmla="*/ -1 w 6569441"/>
              <a:gd name="connsiteY6-844" fmla="*/ 2643703 h 2643703"/>
              <a:gd name="connsiteX0-845" fmla="*/ -1 w 6595341"/>
              <a:gd name="connsiteY0-846" fmla="*/ 2611389 h 2611388"/>
              <a:gd name="connsiteX1-847" fmla="*/ 5829794 w 6595341"/>
              <a:gd name="connsiteY1-848" fmla="*/ 175438 h 2611388"/>
              <a:gd name="connsiteX2-849" fmla="*/ 5829794 w 6595341"/>
              <a:gd name="connsiteY2-850" fmla="*/ 0 h 2611388"/>
              <a:gd name="connsiteX3-851" fmla="*/ 6595341 w 6595341"/>
              <a:gd name="connsiteY3-852" fmla="*/ 350876 h 2611388"/>
              <a:gd name="connsiteX4-853" fmla="*/ 5829794 w 6595341"/>
              <a:gd name="connsiteY4-854" fmla="*/ 701751 h 2611388"/>
              <a:gd name="connsiteX5-855" fmla="*/ 5829794 w 6595341"/>
              <a:gd name="connsiteY5-856" fmla="*/ 526313 h 2611388"/>
              <a:gd name="connsiteX6-857" fmla="*/ -1 w 6595341"/>
              <a:gd name="connsiteY6-858" fmla="*/ 2611389 h 2611388"/>
              <a:gd name="connsiteX0-859" fmla="*/ -1 w 6595341"/>
              <a:gd name="connsiteY0-860" fmla="*/ 2611389 h 2611388"/>
              <a:gd name="connsiteX1-861" fmla="*/ 5829794 w 6595341"/>
              <a:gd name="connsiteY1-862" fmla="*/ 175438 h 2611388"/>
              <a:gd name="connsiteX2-863" fmla="*/ 5829794 w 6595341"/>
              <a:gd name="connsiteY2-864" fmla="*/ 0 h 2611388"/>
              <a:gd name="connsiteX3-865" fmla="*/ 6595341 w 6595341"/>
              <a:gd name="connsiteY3-866" fmla="*/ 350876 h 2611388"/>
              <a:gd name="connsiteX4-867" fmla="*/ 5829794 w 6595341"/>
              <a:gd name="connsiteY4-868" fmla="*/ 701751 h 2611388"/>
              <a:gd name="connsiteX5-869" fmla="*/ 5829794 w 6595341"/>
              <a:gd name="connsiteY5-870" fmla="*/ 526313 h 2611388"/>
              <a:gd name="connsiteX6-871" fmla="*/ -1 w 6595341"/>
              <a:gd name="connsiteY6-872" fmla="*/ 2611389 h 2611388"/>
              <a:gd name="connsiteX0-873" fmla="*/ 1 w 5784899"/>
              <a:gd name="connsiteY0-874" fmla="*/ 2247810 h 2247811"/>
              <a:gd name="connsiteX1-875" fmla="*/ 5019352 w 5784899"/>
              <a:gd name="connsiteY1-876" fmla="*/ 175438 h 2247811"/>
              <a:gd name="connsiteX2-877" fmla="*/ 5019352 w 5784899"/>
              <a:gd name="connsiteY2-878" fmla="*/ 0 h 2247811"/>
              <a:gd name="connsiteX3-879" fmla="*/ 5784899 w 5784899"/>
              <a:gd name="connsiteY3-880" fmla="*/ 350876 h 2247811"/>
              <a:gd name="connsiteX4-881" fmla="*/ 5019352 w 5784899"/>
              <a:gd name="connsiteY4-882" fmla="*/ 701751 h 2247811"/>
              <a:gd name="connsiteX5-883" fmla="*/ 5019352 w 5784899"/>
              <a:gd name="connsiteY5-884" fmla="*/ 526313 h 2247811"/>
              <a:gd name="connsiteX6-885" fmla="*/ 1 w 5784899"/>
              <a:gd name="connsiteY6-886" fmla="*/ 2247810 h 2247811"/>
              <a:gd name="connsiteX0-887" fmla="*/ 1 w 5784899"/>
              <a:gd name="connsiteY0-888" fmla="*/ 2247810 h 2247811"/>
              <a:gd name="connsiteX1-889" fmla="*/ 5019352 w 5784899"/>
              <a:gd name="connsiteY1-890" fmla="*/ 175438 h 2247811"/>
              <a:gd name="connsiteX2-891" fmla="*/ 5019352 w 5784899"/>
              <a:gd name="connsiteY2-892" fmla="*/ 0 h 2247811"/>
              <a:gd name="connsiteX3-893" fmla="*/ 5784899 w 5784899"/>
              <a:gd name="connsiteY3-894" fmla="*/ 350876 h 2247811"/>
              <a:gd name="connsiteX4-895" fmla="*/ 5019352 w 5784899"/>
              <a:gd name="connsiteY4-896" fmla="*/ 701751 h 2247811"/>
              <a:gd name="connsiteX5-897" fmla="*/ 5019352 w 5784899"/>
              <a:gd name="connsiteY5-898" fmla="*/ 526313 h 2247811"/>
              <a:gd name="connsiteX6-899" fmla="*/ 1 w 5784899"/>
              <a:gd name="connsiteY6-900" fmla="*/ 2247810 h 2247811"/>
              <a:gd name="connsiteX0-901" fmla="*/ 1 w 5784899"/>
              <a:gd name="connsiteY0-902" fmla="*/ 2247810 h 2247811"/>
              <a:gd name="connsiteX1-903" fmla="*/ 5019352 w 5784899"/>
              <a:gd name="connsiteY1-904" fmla="*/ 175438 h 2247811"/>
              <a:gd name="connsiteX2-905" fmla="*/ 5019352 w 5784899"/>
              <a:gd name="connsiteY2-906" fmla="*/ 0 h 2247811"/>
              <a:gd name="connsiteX3-907" fmla="*/ 5784899 w 5784899"/>
              <a:gd name="connsiteY3-908" fmla="*/ 350876 h 2247811"/>
              <a:gd name="connsiteX4-909" fmla="*/ 5019352 w 5784899"/>
              <a:gd name="connsiteY4-910" fmla="*/ 701751 h 2247811"/>
              <a:gd name="connsiteX5-911" fmla="*/ 5019352 w 5784899"/>
              <a:gd name="connsiteY5-912" fmla="*/ 526313 h 2247811"/>
              <a:gd name="connsiteX6-913" fmla="*/ 1 w 5784899"/>
              <a:gd name="connsiteY6-914" fmla="*/ 2247810 h 2247811"/>
              <a:gd name="connsiteX0-915" fmla="*/ 1 w 5784899"/>
              <a:gd name="connsiteY0-916" fmla="*/ 2247810 h 2247811"/>
              <a:gd name="connsiteX1-917" fmla="*/ 5019352 w 5784899"/>
              <a:gd name="connsiteY1-918" fmla="*/ 175438 h 2247811"/>
              <a:gd name="connsiteX2-919" fmla="*/ 5019352 w 5784899"/>
              <a:gd name="connsiteY2-920" fmla="*/ 0 h 2247811"/>
              <a:gd name="connsiteX3-921" fmla="*/ 5784899 w 5784899"/>
              <a:gd name="connsiteY3-922" fmla="*/ 350876 h 2247811"/>
              <a:gd name="connsiteX4-923" fmla="*/ 5019352 w 5784899"/>
              <a:gd name="connsiteY4-924" fmla="*/ 701751 h 2247811"/>
              <a:gd name="connsiteX5-925" fmla="*/ 5019352 w 5784899"/>
              <a:gd name="connsiteY5-926" fmla="*/ 526313 h 2247811"/>
              <a:gd name="connsiteX6-927" fmla="*/ 1 w 5784899"/>
              <a:gd name="connsiteY6-928" fmla="*/ 2247810 h 22478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784899" h="2247811">
                <a:moveTo>
                  <a:pt x="1" y="2247810"/>
                </a:moveTo>
                <a:cubicBezTo>
                  <a:pt x="1386886" y="1656668"/>
                  <a:pt x="2672867" y="315826"/>
                  <a:pt x="5019352" y="175438"/>
                </a:cubicBezTo>
                <a:lnTo>
                  <a:pt x="5019352" y="0"/>
                </a:lnTo>
                <a:lnTo>
                  <a:pt x="5784899" y="350876"/>
                </a:lnTo>
                <a:lnTo>
                  <a:pt x="5019352" y="701751"/>
                </a:lnTo>
                <a:lnTo>
                  <a:pt x="5019352" y="526313"/>
                </a:lnTo>
                <a:cubicBezTo>
                  <a:pt x="2662841" y="729080"/>
                  <a:pt x="1638231" y="1821264"/>
                  <a:pt x="1" y="224781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000" dirty="0"/>
          </a:p>
        </p:txBody>
      </p:sp>
      <p:sp>
        <p:nvSpPr>
          <p:cNvPr id="32" name="右箭头 18"/>
          <p:cNvSpPr/>
          <p:nvPr>
            <p:custDataLst>
              <p:tags r:id="rId10"/>
            </p:custDataLst>
          </p:nvPr>
        </p:nvSpPr>
        <p:spPr>
          <a:xfrm rot="19770266" flipH="1" flipV="1">
            <a:off x="8330374" y="761324"/>
            <a:ext cx="273394" cy="384470"/>
          </a:xfrm>
          <a:custGeom>
            <a:avLst/>
            <a:gdLst>
              <a:gd name="connsiteX0" fmla="*/ 0 w 2509284"/>
              <a:gd name="connsiteY0" fmla="*/ 175438 h 701751"/>
              <a:gd name="connsiteX1" fmla="*/ 1743737 w 2509284"/>
              <a:gd name="connsiteY1" fmla="*/ 175438 h 701751"/>
              <a:gd name="connsiteX2" fmla="*/ 1743737 w 2509284"/>
              <a:gd name="connsiteY2" fmla="*/ 0 h 701751"/>
              <a:gd name="connsiteX3" fmla="*/ 2509284 w 2509284"/>
              <a:gd name="connsiteY3" fmla="*/ 350876 h 701751"/>
              <a:gd name="connsiteX4" fmla="*/ 1743737 w 2509284"/>
              <a:gd name="connsiteY4" fmla="*/ 701751 h 701751"/>
              <a:gd name="connsiteX5" fmla="*/ 1743737 w 2509284"/>
              <a:gd name="connsiteY5" fmla="*/ 526313 h 701751"/>
              <a:gd name="connsiteX6" fmla="*/ 0 w 2509284"/>
              <a:gd name="connsiteY6" fmla="*/ 526313 h 701751"/>
              <a:gd name="connsiteX7" fmla="*/ 0 w 2509284"/>
              <a:gd name="connsiteY7" fmla="*/ 175438 h 701751"/>
              <a:gd name="connsiteX0-1" fmla="*/ 0 w 2509284"/>
              <a:gd name="connsiteY0-2" fmla="*/ 175438 h 701751"/>
              <a:gd name="connsiteX1-3" fmla="*/ 1743737 w 2509284"/>
              <a:gd name="connsiteY1-4" fmla="*/ 175438 h 701751"/>
              <a:gd name="connsiteX2-5" fmla="*/ 1743737 w 2509284"/>
              <a:gd name="connsiteY2-6" fmla="*/ 0 h 701751"/>
              <a:gd name="connsiteX3-7" fmla="*/ 2509284 w 2509284"/>
              <a:gd name="connsiteY3-8" fmla="*/ 350876 h 701751"/>
              <a:gd name="connsiteX4-9" fmla="*/ 1743737 w 2509284"/>
              <a:gd name="connsiteY4-10" fmla="*/ 701751 h 701751"/>
              <a:gd name="connsiteX5-11" fmla="*/ 1743737 w 2509284"/>
              <a:gd name="connsiteY5-12" fmla="*/ 526313 h 701751"/>
              <a:gd name="connsiteX6-13" fmla="*/ 0 w 2509284"/>
              <a:gd name="connsiteY6-14" fmla="*/ 175438 h 701751"/>
              <a:gd name="connsiteX0-15" fmla="*/ 0 w 3753293"/>
              <a:gd name="connsiteY0-16" fmla="*/ 356191 h 701751"/>
              <a:gd name="connsiteX1-17" fmla="*/ 2987746 w 3753293"/>
              <a:gd name="connsiteY1-18" fmla="*/ 175438 h 701751"/>
              <a:gd name="connsiteX2-19" fmla="*/ 2987746 w 3753293"/>
              <a:gd name="connsiteY2-20" fmla="*/ 0 h 701751"/>
              <a:gd name="connsiteX3-21" fmla="*/ 3753293 w 3753293"/>
              <a:gd name="connsiteY3-22" fmla="*/ 350876 h 701751"/>
              <a:gd name="connsiteX4-23" fmla="*/ 2987746 w 3753293"/>
              <a:gd name="connsiteY4-24" fmla="*/ 701751 h 701751"/>
              <a:gd name="connsiteX5-25" fmla="*/ 2987746 w 3753293"/>
              <a:gd name="connsiteY5-26" fmla="*/ 526313 h 701751"/>
              <a:gd name="connsiteX6-27" fmla="*/ 0 w 3753293"/>
              <a:gd name="connsiteY6-28" fmla="*/ 356191 h 701751"/>
              <a:gd name="connsiteX0-29" fmla="*/ 0 w 7430404"/>
              <a:gd name="connsiteY0-30" fmla="*/ 342723 h 701751"/>
              <a:gd name="connsiteX1-31" fmla="*/ 6664857 w 7430404"/>
              <a:gd name="connsiteY1-32" fmla="*/ 175438 h 701751"/>
              <a:gd name="connsiteX2-33" fmla="*/ 6664857 w 7430404"/>
              <a:gd name="connsiteY2-34" fmla="*/ 0 h 701751"/>
              <a:gd name="connsiteX3-35" fmla="*/ 7430404 w 7430404"/>
              <a:gd name="connsiteY3-36" fmla="*/ 350876 h 701751"/>
              <a:gd name="connsiteX4-37" fmla="*/ 6664857 w 7430404"/>
              <a:gd name="connsiteY4-38" fmla="*/ 701751 h 701751"/>
              <a:gd name="connsiteX5-39" fmla="*/ 6664857 w 7430404"/>
              <a:gd name="connsiteY5-40" fmla="*/ 526313 h 701751"/>
              <a:gd name="connsiteX6-41" fmla="*/ 0 w 7430404"/>
              <a:gd name="connsiteY6-42" fmla="*/ 342723 h 701751"/>
              <a:gd name="connsiteX0-43" fmla="*/ -1 w 7438522"/>
              <a:gd name="connsiteY0-44" fmla="*/ 477173 h 701751"/>
              <a:gd name="connsiteX1-45" fmla="*/ 6672975 w 7438522"/>
              <a:gd name="connsiteY1-46" fmla="*/ 175438 h 701751"/>
              <a:gd name="connsiteX2-47" fmla="*/ 6672975 w 7438522"/>
              <a:gd name="connsiteY2-48" fmla="*/ 0 h 701751"/>
              <a:gd name="connsiteX3-49" fmla="*/ 7438522 w 7438522"/>
              <a:gd name="connsiteY3-50" fmla="*/ 350876 h 701751"/>
              <a:gd name="connsiteX4-51" fmla="*/ 6672975 w 7438522"/>
              <a:gd name="connsiteY4-52" fmla="*/ 701751 h 701751"/>
              <a:gd name="connsiteX5-53" fmla="*/ 6672975 w 7438522"/>
              <a:gd name="connsiteY5-54" fmla="*/ 526313 h 701751"/>
              <a:gd name="connsiteX6-55" fmla="*/ -1 w 7438522"/>
              <a:gd name="connsiteY6-56" fmla="*/ 477173 h 701751"/>
              <a:gd name="connsiteX0-57" fmla="*/ -1 w 7438522"/>
              <a:gd name="connsiteY0-58" fmla="*/ 477173 h 701751"/>
              <a:gd name="connsiteX1-59" fmla="*/ 6672975 w 7438522"/>
              <a:gd name="connsiteY1-60" fmla="*/ 175438 h 701751"/>
              <a:gd name="connsiteX2-61" fmla="*/ 6672975 w 7438522"/>
              <a:gd name="connsiteY2-62" fmla="*/ 0 h 701751"/>
              <a:gd name="connsiteX3-63" fmla="*/ 7438522 w 7438522"/>
              <a:gd name="connsiteY3-64" fmla="*/ 350876 h 701751"/>
              <a:gd name="connsiteX4-65" fmla="*/ 6672975 w 7438522"/>
              <a:gd name="connsiteY4-66" fmla="*/ 701751 h 701751"/>
              <a:gd name="connsiteX5-67" fmla="*/ 6672975 w 7438522"/>
              <a:gd name="connsiteY5-68" fmla="*/ 526313 h 701751"/>
              <a:gd name="connsiteX6-69" fmla="*/ -1 w 7438522"/>
              <a:gd name="connsiteY6-70" fmla="*/ 477173 h 701751"/>
              <a:gd name="connsiteX0-71" fmla="*/ -1 w 7438522"/>
              <a:gd name="connsiteY0-72" fmla="*/ 477173 h 701751"/>
              <a:gd name="connsiteX1-73" fmla="*/ 6672975 w 7438522"/>
              <a:gd name="connsiteY1-74" fmla="*/ 175438 h 701751"/>
              <a:gd name="connsiteX2-75" fmla="*/ 6672975 w 7438522"/>
              <a:gd name="connsiteY2-76" fmla="*/ 0 h 701751"/>
              <a:gd name="connsiteX3-77" fmla="*/ 7438522 w 7438522"/>
              <a:gd name="connsiteY3-78" fmla="*/ 350876 h 701751"/>
              <a:gd name="connsiteX4-79" fmla="*/ 6672975 w 7438522"/>
              <a:gd name="connsiteY4-80" fmla="*/ 701751 h 701751"/>
              <a:gd name="connsiteX5-81" fmla="*/ 6672975 w 7438522"/>
              <a:gd name="connsiteY5-82" fmla="*/ 526313 h 701751"/>
              <a:gd name="connsiteX6-83" fmla="*/ -1 w 7438522"/>
              <a:gd name="connsiteY6-84" fmla="*/ 477173 h 701751"/>
              <a:gd name="connsiteX0-85" fmla="*/ -1 w 7438522"/>
              <a:gd name="connsiteY0-86" fmla="*/ 477173 h 701751"/>
              <a:gd name="connsiteX1-87" fmla="*/ 6672975 w 7438522"/>
              <a:gd name="connsiteY1-88" fmla="*/ 175438 h 701751"/>
              <a:gd name="connsiteX2-89" fmla="*/ 6672975 w 7438522"/>
              <a:gd name="connsiteY2-90" fmla="*/ 0 h 701751"/>
              <a:gd name="connsiteX3-91" fmla="*/ 7438522 w 7438522"/>
              <a:gd name="connsiteY3-92" fmla="*/ 350876 h 701751"/>
              <a:gd name="connsiteX4-93" fmla="*/ 6672975 w 7438522"/>
              <a:gd name="connsiteY4-94" fmla="*/ 701751 h 701751"/>
              <a:gd name="connsiteX5-95" fmla="*/ 6672975 w 7438522"/>
              <a:gd name="connsiteY5-96" fmla="*/ 526313 h 701751"/>
              <a:gd name="connsiteX6-97" fmla="*/ -1 w 7438522"/>
              <a:gd name="connsiteY6-98" fmla="*/ 477173 h 701751"/>
              <a:gd name="connsiteX0-99" fmla="*/ -1 w 7438522"/>
              <a:gd name="connsiteY0-100" fmla="*/ 477173 h 701751"/>
              <a:gd name="connsiteX1-101" fmla="*/ 6672975 w 7438522"/>
              <a:gd name="connsiteY1-102" fmla="*/ 175438 h 701751"/>
              <a:gd name="connsiteX2-103" fmla="*/ 6672975 w 7438522"/>
              <a:gd name="connsiteY2-104" fmla="*/ 0 h 701751"/>
              <a:gd name="connsiteX3-105" fmla="*/ 7438522 w 7438522"/>
              <a:gd name="connsiteY3-106" fmla="*/ 350876 h 701751"/>
              <a:gd name="connsiteX4-107" fmla="*/ 6672975 w 7438522"/>
              <a:gd name="connsiteY4-108" fmla="*/ 701751 h 701751"/>
              <a:gd name="connsiteX5-109" fmla="*/ 6672975 w 7438522"/>
              <a:gd name="connsiteY5-110" fmla="*/ 526313 h 701751"/>
              <a:gd name="connsiteX6-111" fmla="*/ -1 w 7438522"/>
              <a:gd name="connsiteY6-112" fmla="*/ 477173 h 701751"/>
              <a:gd name="connsiteX0-113" fmla="*/ -1 w 7516298"/>
              <a:gd name="connsiteY0-114" fmla="*/ 647898 h 701751"/>
              <a:gd name="connsiteX1-115" fmla="*/ 6750751 w 7516298"/>
              <a:gd name="connsiteY1-116" fmla="*/ 175438 h 701751"/>
              <a:gd name="connsiteX2-117" fmla="*/ 6750751 w 7516298"/>
              <a:gd name="connsiteY2-118" fmla="*/ 0 h 701751"/>
              <a:gd name="connsiteX3-119" fmla="*/ 7516298 w 7516298"/>
              <a:gd name="connsiteY3-120" fmla="*/ 350876 h 701751"/>
              <a:gd name="connsiteX4-121" fmla="*/ 6750751 w 7516298"/>
              <a:gd name="connsiteY4-122" fmla="*/ 701751 h 701751"/>
              <a:gd name="connsiteX5-123" fmla="*/ 6750751 w 7516298"/>
              <a:gd name="connsiteY5-124" fmla="*/ 526313 h 701751"/>
              <a:gd name="connsiteX6-125" fmla="*/ -1 w 7516298"/>
              <a:gd name="connsiteY6-126" fmla="*/ 647898 h 701751"/>
              <a:gd name="connsiteX0-127" fmla="*/ -1 w 7516298"/>
              <a:gd name="connsiteY0-128" fmla="*/ 647898 h 701751"/>
              <a:gd name="connsiteX1-129" fmla="*/ 6750751 w 7516298"/>
              <a:gd name="connsiteY1-130" fmla="*/ 175438 h 701751"/>
              <a:gd name="connsiteX2-131" fmla="*/ 6750751 w 7516298"/>
              <a:gd name="connsiteY2-132" fmla="*/ 0 h 701751"/>
              <a:gd name="connsiteX3-133" fmla="*/ 7516298 w 7516298"/>
              <a:gd name="connsiteY3-134" fmla="*/ 350876 h 701751"/>
              <a:gd name="connsiteX4-135" fmla="*/ 6750751 w 7516298"/>
              <a:gd name="connsiteY4-136" fmla="*/ 701751 h 701751"/>
              <a:gd name="connsiteX5-137" fmla="*/ 6750751 w 7516298"/>
              <a:gd name="connsiteY5-138" fmla="*/ 526313 h 701751"/>
              <a:gd name="connsiteX6-139" fmla="*/ -1 w 7516298"/>
              <a:gd name="connsiteY6-140" fmla="*/ 647898 h 701751"/>
              <a:gd name="connsiteX0-141" fmla="*/ -1 w 7516298"/>
              <a:gd name="connsiteY0-142" fmla="*/ 647898 h 701751"/>
              <a:gd name="connsiteX1-143" fmla="*/ 6750751 w 7516298"/>
              <a:gd name="connsiteY1-144" fmla="*/ 175438 h 701751"/>
              <a:gd name="connsiteX2-145" fmla="*/ 6750751 w 7516298"/>
              <a:gd name="connsiteY2-146" fmla="*/ 0 h 701751"/>
              <a:gd name="connsiteX3-147" fmla="*/ 7516298 w 7516298"/>
              <a:gd name="connsiteY3-148" fmla="*/ 350876 h 701751"/>
              <a:gd name="connsiteX4-149" fmla="*/ 6750751 w 7516298"/>
              <a:gd name="connsiteY4-150" fmla="*/ 701751 h 701751"/>
              <a:gd name="connsiteX5-151" fmla="*/ 6750751 w 7516298"/>
              <a:gd name="connsiteY5-152" fmla="*/ 526313 h 701751"/>
              <a:gd name="connsiteX6-153" fmla="*/ -1 w 7516298"/>
              <a:gd name="connsiteY6-154" fmla="*/ 647898 h 701751"/>
              <a:gd name="connsiteX0-155" fmla="*/ -1 w 3685404"/>
              <a:gd name="connsiteY0-156" fmla="*/ 1252280 h 1252280"/>
              <a:gd name="connsiteX1-157" fmla="*/ 2919857 w 3685404"/>
              <a:gd name="connsiteY1-158" fmla="*/ 175438 h 1252280"/>
              <a:gd name="connsiteX2-159" fmla="*/ 2919857 w 3685404"/>
              <a:gd name="connsiteY2-160" fmla="*/ 0 h 1252280"/>
              <a:gd name="connsiteX3-161" fmla="*/ 3685404 w 3685404"/>
              <a:gd name="connsiteY3-162" fmla="*/ 350876 h 1252280"/>
              <a:gd name="connsiteX4-163" fmla="*/ 2919857 w 3685404"/>
              <a:gd name="connsiteY4-164" fmla="*/ 701751 h 1252280"/>
              <a:gd name="connsiteX5-165" fmla="*/ 2919857 w 3685404"/>
              <a:gd name="connsiteY5-166" fmla="*/ 526313 h 1252280"/>
              <a:gd name="connsiteX6-167" fmla="*/ -1 w 3685404"/>
              <a:gd name="connsiteY6-168" fmla="*/ 1252280 h 1252280"/>
              <a:gd name="connsiteX0-169" fmla="*/ 2 w 3193788"/>
              <a:gd name="connsiteY0-170" fmla="*/ 1009103 h 1009103"/>
              <a:gd name="connsiteX1-171" fmla="*/ 2428241 w 3193788"/>
              <a:gd name="connsiteY1-172" fmla="*/ 175438 h 1009103"/>
              <a:gd name="connsiteX2-173" fmla="*/ 2428241 w 3193788"/>
              <a:gd name="connsiteY2-174" fmla="*/ 0 h 1009103"/>
              <a:gd name="connsiteX3-175" fmla="*/ 3193788 w 3193788"/>
              <a:gd name="connsiteY3-176" fmla="*/ 350876 h 1009103"/>
              <a:gd name="connsiteX4-177" fmla="*/ 2428241 w 3193788"/>
              <a:gd name="connsiteY4-178" fmla="*/ 701751 h 1009103"/>
              <a:gd name="connsiteX5-179" fmla="*/ 2428241 w 3193788"/>
              <a:gd name="connsiteY5-180" fmla="*/ 526313 h 1009103"/>
              <a:gd name="connsiteX6-181" fmla="*/ 2 w 3193788"/>
              <a:gd name="connsiteY6-182" fmla="*/ 1009103 h 1009103"/>
              <a:gd name="connsiteX0-183" fmla="*/ 2 w 3193788"/>
              <a:gd name="connsiteY0-184" fmla="*/ 1009103 h 1009103"/>
              <a:gd name="connsiteX1-185" fmla="*/ 2428241 w 3193788"/>
              <a:gd name="connsiteY1-186" fmla="*/ 175438 h 1009103"/>
              <a:gd name="connsiteX2-187" fmla="*/ 2428241 w 3193788"/>
              <a:gd name="connsiteY2-188" fmla="*/ 0 h 1009103"/>
              <a:gd name="connsiteX3-189" fmla="*/ 3193788 w 3193788"/>
              <a:gd name="connsiteY3-190" fmla="*/ 350876 h 1009103"/>
              <a:gd name="connsiteX4-191" fmla="*/ 2428241 w 3193788"/>
              <a:gd name="connsiteY4-192" fmla="*/ 701751 h 1009103"/>
              <a:gd name="connsiteX5-193" fmla="*/ 2428241 w 3193788"/>
              <a:gd name="connsiteY5-194" fmla="*/ 526313 h 1009103"/>
              <a:gd name="connsiteX6-195" fmla="*/ 2 w 3193788"/>
              <a:gd name="connsiteY6-196" fmla="*/ 1009103 h 1009103"/>
              <a:gd name="connsiteX0-197" fmla="*/ 2 w 3193788"/>
              <a:gd name="connsiteY0-198" fmla="*/ 1009103 h 1009103"/>
              <a:gd name="connsiteX1-199" fmla="*/ 2428241 w 3193788"/>
              <a:gd name="connsiteY1-200" fmla="*/ 175438 h 1009103"/>
              <a:gd name="connsiteX2-201" fmla="*/ 2428241 w 3193788"/>
              <a:gd name="connsiteY2-202" fmla="*/ 0 h 1009103"/>
              <a:gd name="connsiteX3-203" fmla="*/ 3193788 w 3193788"/>
              <a:gd name="connsiteY3-204" fmla="*/ 350876 h 1009103"/>
              <a:gd name="connsiteX4-205" fmla="*/ 2428241 w 3193788"/>
              <a:gd name="connsiteY4-206" fmla="*/ 701751 h 1009103"/>
              <a:gd name="connsiteX5-207" fmla="*/ 2428241 w 3193788"/>
              <a:gd name="connsiteY5-208" fmla="*/ 526313 h 1009103"/>
              <a:gd name="connsiteX6-209" fmla="*/ 2 w 3193788"/>
              <a:gd name="connsiteY6-210" fmla="*/ 1009103 h 1009103"/>
              <a:gd name="connsiteX0-211" fmla="*/ 2 w 3193788"/>
              <a:gd name="connsiteY0-212" fmla="*/ 1009103 h 1009103"/>
              <a:gd name="connsiteX1-213" fmla="*/ 2428241 w 3193788"/>
              <a:gd name="connsiteY1-214" fmla="*/ 175438 h 1009103"/>
              <a:gd name="connsiteX2-215" fmla="*/ 2428241 w 3193788"/>
              <a:gd name="connsiteY2-216" fmla="*/ 0 h 1009103"/>
              <a:gd name="connsiteX3-217" fmla="*/ 3193788 w 3193788"/>
              <a:gd name="connsiteY3-218" fmla="*/ 350876 h 1009103"/>
              <a:gd name="connsiteX4-219" fmla="*/ 2428241 w 3193788"/>
              <a:gd name="connsiteY4-220" fmla="*/ 701751 h 1009103"/>
              <a:gd name="connsiteX5-221" fmla="*/ 2428241 w 3193788"/>
              <a:gd name="connsiteY5-222" fmla="*/ 526313 h 1009103"/>
              <a:gd name="connsiteX6-223" fmla="*/ 2 w 3193788"/>
              <a:gd name="connsiteY6-224" fmla="*/ 1009103 h 1009103"/>
              <a:gd name="connsiteX0-225" fmla="*/ 2 w 3193788"/>
              <a:gd name="connsiteY0-226" fmla="*/ 1009103 h 1009103"/>
              <a:gd name="connsiteX1-227" fmla="*/ 2428241 w 3193788"/>
              <a:gd name="connsiteY1-228" fmla="*/ 175438 h 1009103"/>
              <a:gd name="connsiteX2-229" fmla="*/ 2428241 w 3193788"/>
              <a:gd name="connsiteY2-230" fmla="*/ 0 h 1009103"/>
              <a:gd name="connsiteX3-231" fmla="*/ 3193788 w 3193788"/>
              <a:gd name="connsiteY3-232" fmla="*/ 350876 h 1009103"/>
              <a:gd name="connsiteX4-233" fmla="*/ 2428241 w 3193788"/>
              <a:gd name="connsiteY4-234" fmla="*/ 701751 h 1009103"/>
              <a:gd name="connsiteX5-235" fmla="*/ 2428241 w 3193788"/>
              <a:gd name="connsiteY5-236" fmla="*/ 526313 h 1009103"/>
              <a:gd name="connsiteX6-237" fmla="*/ 2 w 3193788"/>
              <a:gd name="connsiteY6-238" fmla="*/ 1009103 h 1009103"/>
              <a:gd name="connsiteX0-239" fmla="*/ 1 w 3339987"/>
              <a:gd name="connsiteY0-240" fmla="*/ 830089 h 830088"/>
              <a:gd name="connsiteX1-241" fmla="*/ 2574440 w 3339987"/>
              <a:gd name="connsiteY1-242" fmla="*/ 175438 h 830088"/>
              <a:gd name="connsiteX2-243" fmla="*/ 2574440 w 3339987"/>
              <a:gd name="connsiteY2-244" fmla="*/ 0 h 830088"/>
              <a:gd name="connsiteX3-245" fmla="*/ 3339987 w 3339987"/>
              <a:gd name="connsiteY3-246" fmla="*/ 350876 h 830088"/>
              <a:gd name="connsiteX4-247" fmla="*/ 2574440 w 3339987"/>
              <a:gd name="connsiteY4-248" fmla="*/ 701751 h 830088"/>
              <a:gd name="connsiteX5-249" fmla="*/ 2574440 w 3339987"/>
              <a:gd name="connsiteY5-250" fmla="*/ 526313 h 830088"/>
              <a:gd name="connsiteX6-251" fmla="*/ 1 w 3339987"/>
              <a:gd name="connsiteY6-252" fmla="*/ 830089 h 830088"/>
              <a:gd name="connsiteX0-253" fmla="*/ 1 w 3339987"/>
              <a:gd name="connsiteY0-254" fmla="*/ 830089 h 830088"/>
              <a:gd name="connsiteX1-255" fmla="*/ 2574440 w 3339987"/>
              <a:gd name="connsiteY1-256" fmla="*/ 175438 h 830088"/>
              <a:gd name="connsiteX2-257" fmla="*/ 2574440 w 3339987"/>
              <a:gd name="connsiteY2-258" fmla="*/ 0 h 830088"/>
              <a:gd name="connsiteX3-259" fmla="*/ 3339987 w 3339987"/>
              <a:gd name="connsiteY3-260" fmla="*/ 350876 h 830088"/>
              <a:gd name="connsiteX4-261" fmla="*/ 2574440 w 3339987"/>
              <a:gd name="connsiteY4-262" fmla="*/ 701751 h 830088"/>
              <a:gd name="connsiteX5-263" fmla="*/ 2574440 w 3339987"/>
              <a:gd name="connsiteY5-264" fmla="*/ 526313 h 830088"/>
              <a:gd name="connsiteX6-265" fmla="*/ 1 w 3339987"/>
              <a:gd name="connsiteY6-266" fmla="*/ 830089 h 830088"/>
              <a:gd name="connsiteX0-267" fmla="*/ 1 w 3339987"/>
              <a:gd name="connsiteY0-268" fmla="*/ 830089 h 830088"/>
              <a:gd name="connsiteX1-269" fmla="*/ 2574440 w 3339987"/>
              <a:gd name="connsiteY1-270" fmla="*/ 175438 h 830088"/>
              <a:gd name="connsiteX2-271" fmla="*/ 2574440 w 3339987"/>
              <a:gd name="connsiteY2-272" fmla="*/ 0 h 830088"/>
              <a:gd name="connsiteX3-273" fmla="*/ 3339987 w 3339987"/>
              <a:gd name="connsiteY3-274" fmla="*/ 350876 h 830088"/>
              <a:gd name="connsiteX4-275" fmla="*/ 2574440 w 3339987"/>
              <a:gd name="connsiteY4-276" fmla="*/ 701751 h 830088"/>
              <a:gd name="connsiteX5-277" fmla="*/ 2574440 w 3339987"/>
              <a:gd name="connsiteY5-278" fmla="*/ 526313 h 830088"/>
              <a:gd name="connsiteX6-279" fmla="*/ 1 w 3339987"/>
              <a:gd name="connsiteY6-280" fmla="*/ 830089 h 830088"/>
              <a:gd name="connsiteX0-281" fmla="*/ 1 w 3339987"/>
              <a:gd name="connsiteY0-282" fmla="*/ 830089 h 830088"/>
              <a:gd name="connsiteX1-283" fmla="*/ 2574440 w 3339987"/>
              <a:gd name="connsiteY1-284" fmla="*/ 175438 h 830088"/>
              <a:gd name="connsiteX2-285" fmla="*/ 2574440 w 3339987"/>
              <a:gd name="connsiteY2-286" fmla="*/ 0 h 830088"/>
              <a:gd name="connsiteX3-287" fmla="*/ 3339987 w 3339987"/>
              <a:gd name="connsiteY3-288" fmla="*/ 350876 h 830088"/>
              <a:gd name="connsiteX4-289" fmla="*/ 2574440 w 3339987"/>
              <a:gd name="connsiteY4-290" fmla="*/ 701751 h 830088"/>
              <a:gd name="connsiteX5-291" fmla="*/ 2574440 w 3339987"/>
              <a:gd name="connsiteY5-292" fmla="*/ 526313 h 830088"/>
              <a:gd name="connsiteX6-293" fmla="*/ 1 w 3339987"/>
              <a:gd name="connsiteY6-294" fmla="*/ 830089 h 830088"/>
              <a:gd name="connsiteX0-295" fmla="*/ 1 w 3339987"/>
              <a:gd name="connsiteY0-296" fmla="*/ 830089 h 830088"/>
              <a:gd name="connsiteX1-297" fmla="*/ 2574440 w 3339987"/>
              <a:gd name="connsiteY1-298" fmla="*/ 175438 h 830088"/>
              <a:gd name="connsiteX2-299" fmla="*/ 2574440 w 3339987"/>
              <a:gd name="connsiteY2-300" fmla="*/ 0 h 830088"/>
              <a:gd name="connsiteX3-301" fmla="*/ 3339987 w 3339987"/>
              <a:gd name="connsiteY3-302" fmla="*/ 350876 h 830088"/>
              <a:gd name="connsiteX4-303" fmla="*/ 2574440 w 3339987"/>
              <a:gd name="connsiteY4-304" fmla="*/ 701751 h 830088"/>
              <a:gd name="connsiteX5-305" fmla="*/ 2574440 w 3339987"/>
              <a:gd name="connsiteY5-306" fmla="*/ 526313 h 830088"/>
              <a:gd name="connsiteX6-307" fmla="*/ 1 w 3339987"/>
              <a:gd name="connsiteY6-308" fmla="*/ 830089 h 830088"/>
              <a:gd name="connsiteX0-309" fmla="*/ 1 w 3339987"/>
              <a:gd name="connsiteY0-310" fmla="*/ 830089 h 830088"/>
              <a:gd name="connsiteX1-311" fmla="*/ 2574440 w 3339987"/>
              <a:gd name="connsiteY1-312" fmla="*/ 175438 h 830088"/>
              <a:gd name="connsiteX2-313" fmla="*/ 2574440 w 3339987"/>
              <a:gd name="connsiteY2-314" fmla="*/ 0 h 830088"/>
              <a:gd name="connsiteX3-315" fmla="*/ 3339987 w 3339987"/>
              <a:gd name="connsiteY3-316" fmla="*/ 350876 h 830088"/>
              <a:gd name="connsiteX4-317" fmla="*/ 2574440 w 3339987"/>
              <a:gd name="connsiteY4-318" fmla="*/ 701751 h 830088"/>
              <a:gd name="connsiteX5-319" fmla="*/ 2574440 w 3339987"/>
              <a:gd name="connsiteY5-320" fmla="*/ 526313 h 830088"/>
              <a:gd name="connsiteX6-321" fmla="*/ 1 w 3339987"/>
              <a:gd name="connsiteY6-322" fmla="*/ 830089 h 830088"/>
              <a:gd name="connsiteX0-323" fmla="*/ 1 w 3339987"/>
              <a:gd name="connsiteY0-324" fmla="*/ 830089 h 830088"/>
              <a:gd name="connsiteX1-325" fmla="*/ 2574440 w 3339987"/>
              <a:gd name="connsiteY1-326" fmla="*/ 175438 h 830088"/>
              <a:gd name="connsiteX2-327" fmla="*/ 2574440 w 3339987"/>
              <a:gd name="connsiteY2-328" fmla="*/ 0 h 830088"/>
              <a:gd name="connsiteX3-329" fmla="*/ 3339987 w 3339987"/>
              <a:gd name="connsiteY3-330" fmla="*/ 350876 h 830088"/>
              <a:gd name="connsiteX4-331" fmla="*/ 2574440 w 3339987"/>
              <a:gd name="connsiteY4-332" fmla="*/ 701751 h 830088"/>
              <a:gd name="connsiteX5-333" fmla="*/ 2574440 w 3339987"/>
              <a:gd name="connsiteY5-334" fmla="*/ 526313 h 830088"/>
              <a:gd name="connsiteX6-335" fmla="*/ 1 w 3339987"/>
              <a:gd name="connsiteY6-336" fmla="*/ 830089 h 830088"/>
              <a:gd name="connsiteX0-337" fmla="*/ 15240 w 3355226"/>
              <a:gd name="connsiteY0-338" fmla="*/ 830089 h 830088"/>
              <a:gd name="connsiteX1-339" fmla="*/ 1570741 w 3355226"/>
              <a:gd name="connsiteY1-340" fmla="*/ 220026 h 830088"/>
              <a:gd name="connsiteX2-341" fmla="*/ 2589679 w 3355226"/>
              <a:gd name="connsiteY2-342" fmla="*/ 175438 h 830088"/>
              <a:gd name="connsiteX3-343" fmla="*/ 2589679 w 3355226"/>
              <a:gd name="connsiteY3-344" fmla="*/ 0 h 830088"/>
              <a:gd name="connsiteX4-345" fmla="*/ 3355226 w 3355226"/>
              <a:gd name="connsiteY4-346" fmla="*/ 350876 h 830088"/>
              <a:gd name="connsiteX5-347" fmla="*/ 2589679 w 3355226"/>
              <a:gd name="connsiteY5-348" fmla="*/ 701751 h 830088"/>
              <a:gd name="connsiteX6-349" fmla="*/ 2589679 w 3355226"/>
              <a:gd name="connsiteY6-350" fmla="*/ 526313 h 830088"/>
              <a:gd name="connsiteX7-351" fmla="*/ 15240 w 3355226"/>
              <a:gd name="connsiteY7-352" fmla="*/ 830089 h 830088"/>
              <a:gd name="connsiteX0-353" fmla="*/ 15240 w 3355226"/>
              <a:gd name="connsiteY0-354" fmla="*/ 830089 h 830088"/>
              <a:gd name="connsiteX1-355" fmla="*/ 1570741 w 3355226"/>
              <a:gd name="connsiteY1-356" fmla="*/ 220026 h 830088"/>
              <a:gd name="connsiteX2-357" fmla="*/ 2589679 w 3355226"/>
              <a:gd name="connsiteY2-358" fmla="*/ 175438 h 830088"/>
              <a:gd name="connsiteX3-359" fmla="*/ 2589679 w 3355226"/>
              <a:gd name="connsiteY3-360" fmla="*/ 0 h 830088"/>
              <a:gd name="connsiteX4-361" fmla="*/ 3355226 w 3355226"/>
              <a:gd name="connsiteY4-362" fmla="*/ 350876 h 830088"/>
              <a:gd name="connsiteX5-363" fmla="*/ 2589679 w 3355226"/>
              <a:gd name="connsiteY5-364" fmla="*/ 701751 h 830088"/>
              <a:gd name="connsiteX6-365" fmla="*/ 2589679 w 3355226"/>
              <a:gd name="connsiteY6-366" fmla="*/ 526313 h 830088"/>
              <a:gd name="connsiteX7-367" fmla="*/ 15240 w 3355226"/>
              <a:gd name="connsiteY7-368" fmla="*/ 830089 h 830088"/>
              <a:gd name="connsiteX0-369" fmla="*/ 15163 w 3355149"/>
              <a:gd name="connsiteY0-370" fmla="*/ 830089 h 830088"/>
              <a:gd name="connsiteX1-371" fmla="*/ 1578141 w 3355149"/>
              <a:gd name="connsiteY1-372" fmla="*/ 340151 h 830088"/>
              <a:gd name="connsiteX2-373" fmla="*/ 2589602 w 3355149"/>
              <a:gd name="connsiteY2-374" fmla="*/ 175438 h 830088"/>
              <a:gd name="connsiteX3-375" fmla="*/ 2589602 w 3355149"/>
              <a:gd name="connsiteY3-376" fmla="*/ 0 h 830088"/>
              <a:gd name="connsiteX4-377" fmla="*/ 3355149 w 3355149"/>
              <a:gd name="connsiteY4-378" fmla="*/ 350876 h 830088"/>
              <a:gd name="connsiteX5-379" fmla="*/ 2589602 w 3355149"/>
              <a:gd name="connsiteY5-380" fmla="*/ 701751 h 830088"/>
              <a:gd name="connsiteX6-381" fmla="*/ 2589602 w 3355149"/>
              <a:gd name="connsiteY6-382" fmla="*/ 526313 h 830088"/>
              <a:gd name="connsiteX7-383" fmla="*/ 15163 w 3355149"/>
              <a:gd name="connsiteY7-384" fmla="*/ 830089 h 830088"/>
              <a:gd name="connsiteX0-385" fmla="*/ 15163 w 3355149"/>
              <a:gd name="connsiteY0-386" fmla="*/ 830089 h 830088"/>
              <a:gd name="connsiteX1-387" fmla="*/ 1578141 w 3355149"/>
              <a:gd name="connsiteY1-388" fmla="*/ 340151 h 830088"/>
              <a:gd name="connsiteX2-389" fmla="*/ 2589602 w 3355149"/>
              <a:gd name="connsiteY2-390" fmla="*/ 175438 h 830088"/>
              <a:gd name="connsiteX3-391" fmla="*/ 2589602 w 3355149"/>
              <a:gd name="connsiteY3-392" fmla="*/ 0 h 830088"/>
              <a:gd name="connsiteX4-393" fmla="*/ 3355149 w 3355149"/>
              <a:gd name="connsiteY4-394" fmla="*/ 350876 h 830088"/>
              <a:gd name="connsiteX5-395" fmla="*/ 2589602 w 3355149"/>
              <a:gd name="connsiteY5-396" fmla="*/ 701751 h 830088"/>
              <a:gd name="connsiteX6-397" fmla="*/ 2589602 w 3355149"/>
              <a:gd name="connsiteY6-398" fmla="*/ 526313 h 830088"/>
              <a:gd name="connsiteX7-399" fmla="*/ 15163 w 3355149"/>
              <a:gd name="connsiteY7-400" fmla="*/ 830089 h 830088"/>
              <a:gd name="connsiteX0-401" fmla="*/ 1 w 3339987"/>
              <a:gd name="connsiteY0-402" fmla="*/ 830089 h 830088"/>
              <a:gd name="connsiteX1-403" fmla="*/ 1562979 w 3339987"/>
              <a:gd name="connsiteY1-404" fmla="*/ 340151 h 830088"/>
              <a:gd name="connsiteX2-405" fmla="*/ 2574440 w 3339987"/>
              <a:gd name="connsiteY2-406" fmla="*/ 175438 h 830088"/>
              <a:gd name="connsiteX3-407" fmla="*/ 2574440 w 3339987"/>
              <a:gd name="connsiteY3-408" fmla="*/ 0 h 830088"/>
              <a:gd name="connsiteX4-409" fmla="*/ 3339987 w 3339987"/>
              <a:gd name="connsiteY4-410" fmla="*/ 350876 h 830088"/>
              <a:gd name="connsiteX5-411" fmla="*/ 2574440 w 3339987"/>
              <a:gd name="connsiteY5-412" fmla="*/ 701751 h 830088"/>
              <a:gd name="connsiteX6-413" fmla="*/ 2574440 w 3339987"/>
              <a:gd name="connsiteY6-414" fmla="*/ 526313 h 830088"/>
              <a:gd name="connsiteX7-415" fmla="*/ 1 w 3339987"/>
              <a:gd name="connsiteY7-416" fmla="*/ 830089 h 830088"/>
              <a:gd name="connsiteX0-417" fmla="*/ 1 w 3339987"/>
              <a:gd name="connsiteY0-418" fmla="*/ 830089 h 830088"/>
              <a:gd name="connsiteX1-419" fmla="*/ 1562979 w 3339987"/>
              <a:gd name="connsiteY1-420" fmla="*/ 340151 h 830088"/>
              <a:gd name="connsiteX2-421" fmla="*/ 2574440 w 3339987"/>
              <a:gd name="connsiteY2-422" fmla="*/ 175438 h 830088"/>
              <a:gd name="connsiteX3-423" fmla="*/ 2574440 w 3339987"/>
              <a:gd name="connsiteY3-424" fmla="*/ 0 h 830088"/>
              <a:gd name="connsiteX4-425" fmla="*/ 3339987 w 3339987"/>
              <a:gd name="connsiteY4-426" fmla="*/ 350876 h 830088"/>
              <a:gd name="connsiteX5-427" fmla="*/ 2574440 w 3339987"/>
              <a:gd name="connsiteY5-428" fmla="*/ 701751 h 830088"/>
              <a:gd name="connsiteX6-429" fmla="*/ 2574440 w 3339987"/>
              <a:gd name="connsiteY6-430" fmla="*/ 526313 h 830088"/>
              <a:gd name="connsiteX7-431" fmla="*/ 1 w 3339987"/>
              <a:gd name="connsiteY7-432" fmla="*/ 830089 h 830088"/>
              <a:gd name="connsiteX0-433" fmla="*/ 1 w 3339987"/>
              <a:gd name="connsiteY0-434" fmla="*/ 830089 h 830088"/>
              <a:gd name="connsiteX1-435" fmla="*/ 1562979 w 3339987"/>
              <a:gd name="connsiteY1-436" fmla="*/ 340151 h 830088"/>
              <a:gd name="connsiteX2-437" fmla="*/ 2574440 w 3339987"/>
              <a:gd name="connsiteY2-438" fmla="*/ 175438 h 830088"/>
              <a:gd name="connsiteX3-439" fmla="*/ 2574440 w 3339987"/>
              <a:gd name="connsiteY3-440" fmla="*/ 0 h 830088"/>
              <a:gd name="connsiteX4-441" fmla="*/ 3339987 w 3339987"/>
              <a:gd name="connsiteY4-442" fmla="*/ 350876 h 830088"/>
              <a:gd name="connsiteX5-443" fmla="*/ 2574440 w 3339987"/>
              <a:gd name="connsiteY5-444" fmla="*/ 701751 h 830088"/>
              <a:gd name="connsiteX6-445" fmla="*/ 2574440 w 3339987"/>
              <a:gd name="connsiteY6-446" fmla="*/ 526313 h 830088"/>
              <a:gd name="connsiteX7-447" fmla="*/ 1 w 3339987"/>
              <a:gd name="connsiteY7-448" fmla="*/ 830089 h 830088"/>
              <a:gd name="connsiteX0-449" fmla="*/ 1 w 3339987"/>
              <a:gd name="connsiteY0-450" fmla="*/ 830089 h 830088"/>
              <a:gd name="connsiteX1-451" fmla="*/ 1562979 w 3339987"/>
              <a:gd name="connsiteY1-452" fmla="*/ 340151 h 830088"/>
              <a:gd name="connsiteX2-453" fmla="*/ 2574440 w 3339987"/>
              <a:gd name="connsiteY2-454" fmla="*/ 175438 h 830088"/>
              <a:gd name="connsiteX3-455" fmla="*/ 2574440 w 3339987"/>
              <a:gd name="connsiteY3-456" fmla="*/ 0 h 830088"/>
              <a:gd name="connsiteX4-457" fmla="*/ 3339987 w 3339987"/>
              <a:gd name="connsiteY4-458" fmla="*/ 350876 h 830088"/>
              <a:gd name="connsiteX5-459" fmla="*/ 2574440 w 3339987"/>
              <a:gd name="connsiteY5-460" fmla="*/ 701751 h 830088"/>
              <a:gd name="connsiteX6-461" fmla="*/ 2574440 w 3339987"/>
              <a:gd name="connsiteY6-462" fmla="*/ 526313 h 830088"/>
              <a:gd name="connsiteX7-463" fmla="*/ 1 w 3339987"/>
              <a:gd name="connsiteY7-464" fmla="*/ 830089 h 830088"/>
              <a:gd name="connsiteX0-465" fmla="*/ 1 w 3339987"/>
              <a:gd name="connsiteY0-466" fmla="*/ 830089 h 830088"/>
              <a:gd name="connsiteX1-467" fmla="*/ 2574440 w 3339987"/>
              <a:gd name="connsiteY1-468" fmla="*/ 175438 h 830088"/>
              <a:gd name="connsiteX2-469" fmla="*/ 2574440 w 3339987"/>
              <a:gd name="connsiteY2-470" fmla="*/ 0 h 830088"/>
              <a:gd name="connsiteX3-471" fmla="*/ 3339987 w 3339987"/>
              <a:gd name="connsiteY3-472" fmla="*/ 350876 h 830088"/>
              <a:gd name="connsiteX4-473" fmla="*/ 2574440 w 3339987"/>
              <a:gd name="connsiteY4-474" fmla="*/ 701751 h 830088"/>
              <a:gd name="connsiteX5-475" fmla="*/ 2574440 w 3339987"/>
              <a:gd name="connsiteY5-476" fmla="*/ 526313 h 830088"/>
              <a:gd name="connsiteX6-477" fmla="*/ 1 w 3339987"/>
              <a:gd name="connsiteY6-478" fmla="*/ 830089 h 830088"/>
              <a:gd name="connsiteX0-479" fmla="*/ 1 w 3339987"/>
              <a:gd name="connsiteY0-480" fmla="*/ 830089 h 830088"/>
              <a:gd name="connsiteX1-481" fmla="*/ 2574440 w 3339987"/>
              <a:gd name="connsiteY1-482" fmla="*/ 175438 h 830088"/>
              <a:gd name="connsiteX2-483" fmla="*/ 2574440 w 3339987"/>
              <a:gd name="connsiteY2-484" fmla="*/ 0 h 830088"/>
              <a:gd name="connsiteX3-485" fmla="*/ 3339987 w 3339987"/>
              <a:gd name="connsiteY3-486" fmla="*/ 350876 h 830088"/>
              <a:gd name="connsiteX4-487" fmla="*/ 2574440 w 3339987"/>
              <a:gd name="connsiteY4-488" fmla="*/ 701751 h 830088"/>
              <a:gd name="connsiteX5-489" fmla="*/ 2574440 w 3339987"/>
              <a:gd name="connsiteY5-490" fmla="*/ 526313 h 830088"/>
              <a:gd name="connsiteX6-491" fmla="*/ 1 w 3339987"/>
              <a:gd name="connsiteY6-492" fmla="*/ 830089 h 830088"/>
              <a:gd name="connsiteX0-493" fmla="*/ 1 w 3339987"/>
              <a:gd name="connsiteY0-494" fmla="*/ 830089 h 830088"/>
              <a:gd name="connsiteX1-495" fmla="*/ 2574440 w 3339987"/>
              <a:gd name="connsiteY1-496" fmla="*/ 175438 h 830088"/>
              <a:gd name="connsiteX2-497" fmla="*/ 2574440 w 3339987"/>
              <a:gd name="connsiteY2-498" fmla="*/ 0 h 830088"/>
              <a:gd name="connsiteX3-499" fmla="*/ 3339987 w 3339987"/>
              <a:gd name="connsiteY3-500" fmla="*/ 350876 h 830088"/>
              <a:gd name="connsiteX4-501" fmla="*/ 2574440 w 3339987"/>
              <a:gd name="connsiteY4-502" fmla="*/ 701751 h 830088"/>
              <a:gd name="connsiteX5-503" fmla="*/ 2574440 w 3339987"/>
              <a:gd name="connsiteY5-504" fmla="*/ 526313 h 830088"/>
              <a:gd name="connsiteX6-505" fmla="*/ 1 w 3339987"/>
              <a:gd name="connsiteY6-506" fmla="*/ 830089 h 830088"/>
              <a:gd name="connsiteX0-507" fmla="*/ 1 w 3339987"/>
              <a:gd name="connsiteY0-508" fmla="*/ 830089 h 830088"/>
              <a:gd name="connsiteX1-509" fmla="*/ 2574440 w 3339987"/>
              <a:gd name="connsiteY1-510" fmla="*/ 175438 h 830088"/>
              <a:gd name="connsiteX2-511" fmla="*/ 2574440 w 3339987"/>
              <a:gd name="connsiteY2-512" fmla="*/ 0 h 830088"/>
              <a:gd name="connsiteX3-513" fmla="*/ 3339987 w 3339987"/>
              <a:gd name="connsiteY3-514" fmla="*/ 350876 h 830088"/>
              <a:gd name="connsiteX4-515" fmla="*/ 2574440 w 3339987"/>
              <a:gd name="connsiteY4-516" fmla="*/ 701751 h 830088"/>
              <a:gd name="connsiteX5-517" fmla="*/ 2574440 w 3339987"/>
              <a:gd name="connsiteY5-518" fmla="*/ 526313 h 830088"/>
              <a:gd name="connsiteX6-519" fmla="*/ 1 w 3339987"/>
              <a:gd name="connsiteY6-520" fmla="*/ 830089 h 830088"/>
              <a:gd name="connsiteX0-521" fmla="*/ 0 w 2061101"/>
              <a:gd name="connsiteY0-522" fmla="*/ 3089899 h 3089901"/>
              <a:gd name="connsiteX1-523" fmla="*/ 1295554 w 2061101"/>
              <a:gd name="connsiteY1-524" fmla="*/ 175438 h 3089901"/>
              <a:gd name="connsiteX2-525" fmla="*/ 1295554 w 2061101"/>
              <a:gd name="connsiteY2-526" fmla="*/ 0 h 3089901"/>
              <a:gd name="connsiteX3-527" fmla="*/ 2061101 w 2061101"/>
              <a:gd name="connsiteY3-528" fmla="*/ 350876 h 3089901"/>
              <a:gd name="connsiteX4-529" fmla="*/ 1295554 w 2061101"/>
              <a:gd name="connsiteY4-530" fmla="*/ 701751 h 3089901"/>
              <a:gd name="connsiteX5-531" fmla="*/ 1295554 w 2061101"/>
              <a:gd name="connsiteY5-532" fmla="*/ 526313 h 3089901"/>
              <a:gd name="connsiteX6-533" fmla="*/ 0 w 2061101"/>
              <a:gd name="connsiteY6-534" fmla="*/ 3089899 h 3089901"/>
              <a:gd name="connsiteX0-535" fmla="*/ 49095 w 2110196"/>
              <a:gd name="connsiteY0-536" fmla="*/ 3089899 h 3089901"/>
              <a:gd name="connsiteX1-537" fmla="*/ 1344649 w 2110196"/>
              <a:gd name="connsiteY1-538" fmla="*/ 175438 h 3089901"/>
              <a:gd name="connsiteX2-539" fmla="*/ 1344649 w 2110196"/>
              <a:gd name="connsiteY2-540" fmla="*/ 0 h 3089901"/>
              <a:gd name="connsiteX3-541" fmla="*/ 2110196 w 2110196"/>
              <a:gd name="connsiteY3-542" fmla="*/ 350876 h 3089901"/>
              <a:gd name="connsiteX4-543" fmla="*/ 1344649 w 2110196"/>
              <a:gd name="connsiteY4-544" fmla="*/ 701751 h 3089901"/>
              <a:gd name="connsiteX5-545" fmla="*/ 1344649 w 2110196"/>
              <a:gd name="connsiteY5-546" fmla="*/ 526313 h 3089901"/>
              <a:gd name="connsiteX6-547" fmla="*/ 49095 w 2110196"/>
              <a:gd name="connsiteY6-548" fmla="*/ 3089899 h 3089901"/>
              <a:gd name="connsiteX0-549" fmla="*/ 49095 w 2110196"/>
              <a:gd name="connsiteY0-550" fmla="*/ 3089899 h 3089901"/>
              <a:gd name="connsiteX1-551" fmla="*/ 1344649 w 2110196"/>
              <a:gd name="connsiteY1-552" fmla="*/ 175438 h 3089901"/>
              <a:gd name="connsiteX2-553" fmla="*/ 1344649 w 2110196"/>
              <a:gd name="connsiteY2-554" fmla="*/ 0 h 3089901"/>
              <a:gd name="connsiteX3-555" fmla="*/ 2110196 w 2110196"/>
              <a:gd name="connsiteY3-556" fmla="*/ 350876 h 3089901"/>
              <a:gd name="connsiteX4-557" fmla="*/ 1344649 w 2110196"/>
              <a:gd name="connsiteY4-558" fmla="*/ 701751 h 3089901"/>
              <a:gd name="connsiteX5-559" fmla="*/ 1344649 w 2110196"/>
              <a:gd name="connsiteY5-560" fmla="*/ 526313 h 3089901"/>
              <a:gd name="connsiteX6-561" fmla="*/ 49095 w 2110196"/>
              <a:gd name="connsiteY6-562" fmla="*/ 3089899 h 3089901"/>
              <a:gd name="connsiteX0-563" fmla="*/ 79858 w 2140959"/>
              <a:gd name="connsiteY0-564" fmla="*/ 3089899 h 3089901"/>
              <a:gd name="connsiteX1-565" fmla="*/ 1375412 w 2140959"/>
              <a:gd name="connsiteY1-566" fmla="*/ 175438 h 3089901"/>
              <a:gd name="connsiteX2-567" fmla="*/ 1375412 w 2140959"/>
              <a:gd name="connsiteY2-568" fmla="*/ 0 h 3089901"/>
              <a:gd name="connsiteX3-569" fmla="*/ 2140959 w 2140959"/>
              <a:gd name="connsiteY3-570" fmla="*/ 350876 h 3089901"/>
              <a:gd name="connsiteX4-571" fmla="*/ 1375412 w 2140959"/>
              <a:gd name="connsiteY4-572" fmla="*/ 701751 h 3089901"/>
              <a:gd name="connsiteX5-573" fmla="*/ 1375412 w 2140959"/>
              <a:gd name="connsiteY5-574" fmla="*/ 526313 h 3089901"/>
              <a:gd name="connsiteX6-575" fmla="*/ 79858 w 2140959"/>
              <a:gd name="connsiteY6-576" fmla="*/ 3089899 h 3089901"/>
              <a:gd name="connsiteX0-577" fmla="*/ 79858 w 2140959"/>
              <a:gd name="connsiteY0-578" fmla="*/ 3089899 h 3089901"/>
              <a:gd name="connsiteX1-579" fmla="*/ 1375412 w 2140959"/>
              <a:gd name="connsiteY1-580" fmla="*/ 175438 h 3089901"/>
              <a:gd name="connsiteX2-581" fmla="*/ 1375412 w 2140959"/>
              <a:gd name="connsiteY2-582" fmla="*/ 0 h 3089901"/>
              <a:gd name="connsiteX3-583" fmla="*/ 2140959 w 2140959"/>
              <a:gd name="connsiteY3-584" fmla="*/ 350876 h 3089901"/>
              <a:gd name="connsiteX4-585" fmla="*/ 1375412 w 2140959"/>
              <a:gd name="connsiteY4-586" fmla="*/ 701751 h 3089901"/>
              <a:gd name="connsiteX5-587" fmla="*/ 1375412 w 2140959"/>
              <a:gd name="connsiteY5-588" fmla="*/ 526313 h 3089901"/>
              <a:gd name="connsiteX6-589" fmla="*/ 79858 w 2140959"/>
              <a:gd name="connsiteY6-590" fmla="*/ 3089899 h 3089901"/>
              <a:gd name="connsiteX0-591" fmla="*/ 147031 w 2208132"/>
              <a:gd name="connsiteY0-592" fmla="*/ 3089899 h 3089901"/>
              <a:gd name="connsiteX1-593" fmla="*/ 1442585 w 2208132"/>
              <a:gd name="connsiteY1-594" fmla="*/ 175438 h 3089901"/>
              <a:gd name="connsiteX2-595" fmla="*/ 1442585 w 2208132"/>
              <a:gd name="connsiteY2-596" fmla="*/ 0 h 3089901"/>
              <a:gd name="connsiteX3-597" fmla="*/ 2208132 w 2208132"/>
              <a:gd name="connsiteY3-598" fmla="*/ 350876 h 3089901"/>
              <a:gd name="connsiteX4-599" fmla="*/ 1442585 w 2208132"/>
              <a:gd name="connsiteY4-600" fmla="*/ 701751 h 3089901"/>
              <a:gd name="connsiteX5-601" fmla="*/ 1442585 w 2208132"/>
              <a:gd name="connsiteY5-602" fmla="*/ 526313 h 3089901"/>
              <a:gd name="connsiteX6-603" fmla="*/ 147031 w 2208132"/>
              <a:gd name="connsiteY6-604" fmla="*/ 3089899 h 3089901"/>
              <a:gd name="connsiteX0-605" fmla="*/ 147031 w 2208132"/>
              <a:gd name="connsiteY0-606" fmla="*/ 3089899 h 3089901"/>
              <a:gd name="connsiteX1-607" fmla="*/ 1442585 w 2208132"/>
              <a:gd name="connsiteY1-608" fmla="*/ 175438 h 3089901"/>
              <a:gd name="connsiteX2-609" fmla="*/ 1442585 w 2208132"/>
              <a:gd name="connsiteY2-610" fmla="*/ 0 h 3089901"/>
              <a:gd name="connsiteX3-611" fmla="*/ 2208132 w 2208132"/>
              <a:gd name="connsiteY3-612" fmla="*/ 350876 h 3089901"/>
              <a:gd name="connsiteX4-613" fmla="*/ 1442585 w 2208132"/>
              <a:gd name="connsiteY4-614" fmla="*/ 701751 h 3089901"/>
              <a:gd name="connsiteX5-615" fmla="*/ 1442585 w 2208132"/>
              <a:gd name="connsiteY5-616" fmla="*/ 526313 h 3089901"/>
              <a:gd name="connsiteX6-617" fmla="*/ 147031 w 2208132"/>
              <a:gd name="connsiteY6-618" fmla="*/ 3089899 h 3089901"/>
              <a:gd name="connsiteX0-619" fmla="*/ 136104 w 2197205"/>
              <a:gd name="connsiteY0-620" fmla="*/ 3089899 h 3089901"/>
              <a:gd name="connsiteX1-621" fmla="*/ 1431658 w 2197205"/>
              <a:gd name="connsiteY1-622" fmla="*/ 175438 h 3089901"/>
              <a:gd name="connsiteX2-623" fmla="*/ 1431658 w 2197205"/>
              <a:gd name="connsiteY2-624" fmla="*/ 0 h 3089901"/>
              <a:gd name="connsiteX3-625" fmla="*/ 2197205 w 2197205"/>
              <a:gd name="connsiteY3-626" fmla="*/ 350876 h 3089901"/>
              <a:gd name="connsiteX4-627" fmla="*/ 1431658 w 2197205"/>
              <a:gd name="connsiteY4-628" fmla="*/ 701751 h 3089901"/>
              <a:gd name="connsiteX5-629" fmla="*/ 1431658 w 2197205"/>
              <a:gd name="connsiteY5-630" fmla="*/ 526313 h 3089901"/>
              <a:gd name="connsiteX6-631" fmla="*/ 136104 w 2197205"/>
              <a:gd name="connsiteY6-632" fmla="*/ 3089899 h 30899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97205" h="3089901">
                <a:moveTo>
                  <a:pt x="136104" y="3089899"/>
                </a:moveTo>
                <a:cubicBezTo>
                  <a:pt x="-307784" y="1865623"/>
                  <a:pt x="388953" y="89184"/>
                  <a:pt x="1431658" y="175438"/>
                </a:cubicBezTo>
                <a:lnTo>
                  <a:pt x="1431658" y="0"/>
                </a:lnTo>
                <a:lnTo>
                  <a:pt x="2197205" y="350876"/>
                </a:lnTo>
                <a:lnTo>
                  <a:pt x="1431658" y="701751"/>
                </a:lnTo>
                <a:lnTo>
                  <a:pt x="1431658" y="526313"/>
                </a:lnTo>
                <a:cubicBezTo>
                  <a:pt x="588088" y="437224"/>
                  <a:pt x="-94026" y="2152246"/>
                  <a:pt x="136104" y="3089899"/>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000" dirty="0"/>
          </a:p>
        </p:txBody>
      </p:sp>
      <p:sp>
        <p:nvSpPr>
          <p:cNvPr id="33" name="右箭头 18"/>
          <p:cNvSpPr/>
          <p:nvPr>
            <p:custDataLst>
              <p:tags r:id="rId11"/>
            </p:custDataLst>
          </p:nvPr>
        </p:nvSpPr>
        <p:spPr>
          <a:xfrm flipH="1">
            <a:off x="8458275" y="1216540"/>
            <a:ext cx="273394" cy="384470"/>
          </a:xfrm>
          <a:custGeom>
            <a:avLst/>
            <a:gdLst>
              <a:gd name="connsiteX0" fmla="*/ 0 w 2509284"/>
              <a:gd name="connsiteY0" fmla="*/ 175438 h 701751"/>
              <a:gd name="connsiteX1" fmla="*/ 1743737 w 2509284"/>
              <a:gd name="connsiteY1" fmla="*/ 175438 h 701751"/>
              <a:gd name="connsiteX2" fmla="*/ 1743737 w 2509284"/>
              <a:gd name="connsiteY2" fmla="*/ 0 h 701751"/>
              <a:gd name="connsiteX3" fmla="*/ 2509284 w 2509284"/>
              <a:gd name="connsiteY3" fmla="*/ 350876 h 701751"/>
              <a:gd name="connsiteX4" fmla="*/ 1743737 w 2509284"/>
              <a:gd name="connsiteY4" fmla="*/ 701751 h 701751"/>
              <a:gd name="connsiteX5" fmla="*/ 1743737 w 2509284"/>
              <a:gd name="connsiteY5" fmla="*/ 526313 h 701751"/>
              <a:gd name="connsiteX6" fmla="*/ 0 w 2509284"/>
              <a:gd name="connsiteY6" fmla="*/ 526313 h 701751"/>
              <a:gd name="connsiteX7" fmla="*/ 0 w 2509284"/>
              <a:gd name="connsiteY7" fmla="*/ 175438 h 701751"/>
              <a:gd name="connsiteX0-1" fmla="*/ 0 w 2509284"/>
              <a:gd name="connsiteY0-2" fmla="*/ 175438 h 701751"/>
              <a:gd name="connsiteX1-3" fmla="*/ 1743737 w 2509284"/>
              <a:gd name="connsiteY1-4" fmla="*/ 175438 h 701751"/>
              <a:gd name="connsiteX2-5" fmla="*/ 1743737 w 2509284"/>
              <a:gd name="connsiteY2-6" fmla="*/ 0 h 701751"/>
              <a:gd name="connsiteX3-7" fmla="*/ 2509284 w 2509284"/>
              <a:gd name="connsiteY3-8" fmla="*/ 350876 h 701751"/>
              <a:gd name="connsiteX4-9" fmla="*/ 1743737 w 2509284"/>
              <a:gd name="connsiteY4-10" fmla="*/ 701751 h 701751"/>
              <a:gd name="connsiteX5-11" fmla="*/ 1743737 w 2509284"/>
              <a:gd name="connsiteY5-12" fmla="*/ 526313 h 701751"/>
              <a:gd name="connsiteX6-13" fmla="*/ 0 w 2509284"/>
              <a:gd name="connsiteY6-14" fmla="*/ 175438 h 701751"/>
              <a:gd name="connsiteX0-15" fmla="*/ 0 w 3753293"/>
              <a:gd name="connsiteY0-16" fmla="*/ 356191 h 701751"/>
              <a:gd name="connsiteX1-17" fmla="*/ 2987746 w 3753293"/>
              <a:gd name="connsiteY1-18" fmla="*/ 175438 h 701751"/>
              <a:gd name="connsiteX2-19" fmla="*/ 2987746 w 3753293"/>
              <a:gd name="connsiteY2-20" fmla="*/ 0 h 701751"/>
              <a:gd name="connsiteX3-21" fmla="*/ 3753293 w 3753293"/>
              <a:gd name="connsiteY3-22" fmla="*/ 350876 h 701751"/>
              <a:gd name="connsiteX4-23" fmla="*/ 2987746 w 3753293"/>
              <a:gd name="connsiteY4-24" fmla="*/ 701751 h 701751"/>
              <a:gd name="connsiteX5-25" fmla="*/ 2987746 w 3753293"/>
              <a:gd name="connsiteY5-26" fmla="*/ 526313 h 701751"/>
              <a:gd name="connsiteX6-27" fmla="*/ 0 w 3753293"/>
              <a:gd name="connsiteY6-28" fmla="*/ 356191 h 701751"/>
              <a:gd name="connsiteX0-29" fmla="*/ 0 w 7430404"/>
              <a:gd name="connsiteY0-30" fmla="*/ 342723 h 701751"/>
              <a:gd name="connsiteX1-31" fmla="*/ 6664857 w 7430404"/>
              <a:gd name="connsiteY1-32" fmla="*/ 175438 h 701751"/>
              <a:gd name="connsiteX2-33" fmla="*/ 6664857 w 7430404"/>
              <a:gd name="connsiteY2-34" fmla="*/ 0 h 701751"/>
              <a:gd name="connsiteX3-35" fmla="*/ 7430404 w 7430404"/>
              <a:gd name="connsiteY3-36" fmla="*/ 350876 h 701751"/>
              <a:gd name="connsiteX4-37" fmla="*/ 6664857 w 7430404"/>
              <a:gd name="connsiteY4-38" fmla="*/ 701751 h 701751"/>
              <a:gd name="connsiteX5-39" fmla="*/ 6664857 w 7430404"/>
              <a:gd name="connsiteY5-40" fmla="*/ 526313 h 701751"/>
              <a:gd name="connsiteX6-41" fmla="*/ 0 w 7430404"/>
              <a:gd name="connsiteY6-42" fmla="*/ 342723 h 701751"/>
              <a:gd name="connsiteX0-43" fmla="*/ -1 w 7438522"/>
              <a:gd name="connsiteY0-44" fmla="*/ 477173 h 701751"/>
              <a:gd name="connsiteX1-45" fmla="*/ 6672975 w 7438522"/>
              <a:gd name="connsiteY1-46" fmla="*/ 175438 h 701751"/>
              <a:gd name="connsiteX2-47" fmla="*/ 6672975 w 7438522"/>
              <a:gd name="connsiteY2-48" fmla="*/ 0 h 701751"/>
              <a:gd name="connsiteX3-49" fmla="*/ 7438522 w 7438522"/>
              <a:gd name="connsiteY3-50" fmla="*/ 350876 h 701751"/>
              <a:gd name="connsiteX4-51" fmla="*/ 6672975 w 7438522"/>
              <a:gd name="connsiteY4-52" fmla="*/ 701751 h 701751"/>
              <a:gd name="connsiteX5-53" fmla="*/ 6672975 w 7438522"/>
              <a:gd name="connsiteY5-54" fmla="*/ 526313 h 701751"/>
              <a:gd name="connsiteX6-55" fmla="*/ -1 w 7438522"/>
              <a:gd name="connsiteY6-56" fmla="*/ 477173 h 701751"/>
              <a:gd name="connsiteX0-57" fmla="*/ -1 w 7438522"/>
              <a:gd name="connsiteY0-58" fmla="*/ 477173 h 701751"/>
              <a:gd name="connsiteX1-59" fmla="*/ 6672975 w 7438522"/>
              <a:gd name="connsiteY1-60" fmla="*/ 175438 h 701751"/>
              <a:gd name="connsiteX2-61" fmla="*/ 6672975 w 7438522"/>
              <a:gd name="connsiteY2-62" fmla="*/ 0 h 701751"/>
              <a:gd name="connsiteX3-63" fmla="*/ 7438522 w 7438522"/>
              <a:gd name="connsiteY3-64" fmla="*/ 350876 h 701751"/>
              <a:gd name="connsiteX4-65" fmla="*/ 6672975 w 7438522"/>
              <a:gd name="connsiteY4-66" fmla="*/ 701751 h 701751"/>
              <a:gd name="connsiteX5-67" fmla="*/ 6672975 w 7438522"/>
              <a:gd name="connsiteY5-68" fmla="*/ 526313 h 701751"/>
              <a:gd name="connsiteX6-69" fmla="*/ -1 w 7438522"/>
              <a:gd name="connsiteY6-70" fmla="*/ 477173 h 701751"/>
              <a:gd name="connsiteX0-71" fmla="*/ -1 w 7438522"/>
              <a:gd name="connsiteY0-72" fmla="*/ 477173 h 701751"/>
              <a:gd name="connsiteX1-73" fmla="*/ 6672975 w 7438522"/>
              <a:gd name="connsiteY1-74" fmla="*/ 175438 h 701751"/>
              <a:gd name="connsiteX2-75" fmla="*/ 6672975 w 7438522"/>
              <a:gd name="connsiteY2-76" fmla="*/ 0 h 701751"/>
              <a:gd name="connsiteX3-77" fmla="*/ 7438522 w 7438522"/>
              <a:gd name="connsiteY3-78" fmla="*/ 350876 h 701751"/>
              <a:gd name="connsiteX4-79" fmla="*/ 6672975 w 7438522"/>
              <a:gd name="connsiteY4-80" fmla="*/ 701751 h 701751"/>
              <a:gd name="connsiteX5-81" fmla="*/ 6672975 w 7438522"/>
              <a:gd name="connsiteY5-82" fmla="*/ 526313 h 701751"/>
              <a:gd name="connsiteX6-83" fmla="*/ -1 w 7438522"/>
              <a:gd name="connsiteY6-84" fmla="*/ 477173 h 701751"/>
              <a:gd name="connsiteX0-85" fmla="*/ -1 w 7438522"/>
              <a:gd name="connsiteY0-86" fmla="*/ 477173 h 701751"/>
              <a:gd name="connsiteX1-87" fmla="*/ 6672975 w 7438522"/>
              <a:gd name="connsiteY1-88" fmla="*/ 175438 h 701751"/>
              <a:gd name="connsiteX2-89" fmla="*/ 6672975 w 7438522"/>
              <a:gd name="connsiteY2-90" fmla="*/ 0 h 701751"/>
              <a:gd name="connsiteX3-91" fmla="*/ 7438522 w 7438522"/>
              <a:gd name="connsiteY3-92" fmla="*/ 350876 h 701751"/>
              <a:gd name="connsiteX4-93" fmla="*/ 6672975 w 7438522"/>
              <a:gd name="connsiteY4-94" fmla="*/ 701751 h 701751"/>
              <a:gd name="connsiteX5-95" fmla="*/ 6672975 w 7438522"/>
              <a:gd name="connsiteY5-96" fmla="*/ 526313 h 701751"/>
              <a:gd name="connsiteX6-97" fmla="*/ -1 w 7438522"/>
              <a:gd name="connsiteY6-98" fmla="*/ 477173 h 701751"/>
              <a:gd name="connsiteX0-99" fmla="*/ -1 w 7438522"/>
              <a:gd name="connsiteY0-100" fmla="*/ 477173 h 701751"/>
              <a:gd name="connsiteX1-101" fmla="*/ 6672975 w 7438522"/>
              <a:gd name="connsiteY1-102" fmla="*/ 175438 h 701751"/>
              <a:gd name="connsiteX2-103" fmla="*/ 6672975 w 7438522"/>
              <a:gd name="connsiteY2-104" fmla="*/ 0 h 701751"/>
              <a:gd name="connsiteX3-105" fmla="*/ 7438522 w 7438522"/>
              <a:gd name="connsiteY3-106" fmla="*/ 350876 h 701751"/>
              <a:gd name="connsiteX4-107" fmla="*/ 6672975 w 7438522"/>
              <a:gd name="connsiteY4-108" fmla="*/ 701751 h 701751"/>
              <a:gd name="connsiteX5-109" fmla="*/ 6672975 w 7438522"/>
              <a:gd name="connsiteY5-110" fmla="*/ 526313 h 701751"/>
              <a:gd name="connsiteX6-111" fmla="*/ -1 w 7438522"/>
              <a:gd name="connsiteY6-112" fmla="*/ 477173 h 701751"/>
              <a:gd name="connsiteX0-113" fmla="*/ -1 w 7516298"/>
              <a:gd name="connsiteY0-114" fmla="*/ 647898 h 701751"/>
              <a:gd name="connsiteX1-115" fmla="*/ 6750751 w 7516298"/>
              <a:gd name="connsiteY1-116" fmla="*/ 175438 h 701751"/>
              <a:gd name="connsiteX2-117" fmla="*/ 6750751 w 7516298"/>
              <a:gd name="connsiteY2-118" fmla="*/ 0 h 701751"/>
              <a:gd name="connsiteX3-119" fmla="*/ 7516298 w 7516298"/>
              <a:gd name="connsiteY3-120" fmla="*/ 350876 h 701751"/>
              <a:gd name="connsiteX4-121" fmla="*/ 6750751 w 7516298"/>
              <a:gd name="connsiteY4-122" fmla="*/ 701751 h 701751"/>
              <a:gd name="connsiteX5-123" fmla="*/ 6750751 w 7516298"/>
              <a:gd name="connsiteY5-124" fmla="*/ 526313 h 701751"/>
              <a:gd name="connsiteX6-125" fmla="*/ -1 w 7516298"/>
              <a:gd name="connsiteY6-126" fmla="*/ 647898 h 701751"/>
              <a:gd name="connsiteX0-127" fmla="*/ -1 w 7516298"/>
              <a:gd name="connsiteY0-128" fmla="*/ 647898 h 701751"/>
              <a:gd name="connsiteX1-129" fmla="*/ 6750751 w 7516298"/>
              <a:gd name="connsiteY1-130" fmla="*/ 175438 h 701751"/>
              <a:gd name="connsiteX2-131" fmla="*/ 6750751 w 7516298"/>
              <a:gd name="connsiteY2-132" fmla="*/ 0 h 701751"/>
              <a:gd name="connsiteX3-133" fmla="*/ 7516298 w 7516298"/>
              <a:gd name="connsiteY3-134" fmla="*/ 350876 h 701751"/>
              <a:gd name="connsiteX4-135" fmla="*/ 6750751 w 7516298"/>
              <a:gd name="connsiteY4-136" fmla="*/ 701751 h 701751"/>
              <a:gd name="connsiteX5-137" fmla="*/ 6750751 w 7516298"/>
              <a:gd name="connsiteY5-138" fmla="*/ 526313 h 701751"/>
              <a:gd name="connsiteX6-139" fmla="*/ -1 w 7516298"/>
              <a:gd name="connsiteY6-140" fmla="*/ 647898 h 701751"/>
              <a:gd name="connsiteX0-141" fmla="*/ -1 w 7516298"/>
              <a:gd name="connsiteY0-142" fmla="*/ 647898 h 701751"/>
              <a:gd name="connsiteX1-143" fmla="*/ 6750751 w 7516298"/>
              <a:gd name="connsiteY1-144" fmla="*/ 175438 h 701751"/>
              <a:gd name="connsiteX2-145" fmla="*/ 6750751 w 7516298"/>
              <a:gd name="connsiteY2-146" fmla="*/ 0 h 701751"/>
              <a:gd name="connsiteX3-147" fmla="*/ 7516298 w 7516298"/>
              <a:gd name="connsiteY3-148" fmla="*/ 350876 h 701751"/>
              <a:gd name="connsiteX4-149" fmla="*/ 6750751 w 7516298"/>
              <a:gd name="connsiteY4-150" fmla="*/ 701751 h 701751"/>
              <a:gd name="connsiteX5-151" fmla="*/ 6750751 w 7516298"/>
              <a:gd name="connsiteY5-152" fmla="*/ 526313 h 701751"/>
              <a:gd name="connsiteX6-153" fmla="*/ -1 w 7516298"/>
              <a:gd name="connsiteY6-154" fmla="*/ 647898 h 701751"/>
              <a:gd name="connsiteX0-155" fmla="*/ -1 w 3685404"/>
              <a:gd name="connsiteY0-156" fmla="*/ 1252280 h 1252280"/>
              <a:gd name="connsiteX1-157" fmla="*/ 2919857 w 3685404"/>
              <a:gd name="connsiteY1-158" fmla="*/ 175438 h 1252280"/>
              <a:gd name="connsiteX2-159" fmla="*/ 2919857 w 3685404"/>
              <a:gd name="connsiteY2-160" fmla="*/ 0 h 1252280"/>
              <a:gd name="connsiteX3-161" fmla="*/ 3685404 w 3685404"/>
              <a:gd name="connsiteY3-162" fmla="*/ 350876 h 1252280"/>
              <a:gd name="connsiteX4-163" fmla="*/ 2919857 w 3685404"/>
              <a:gd name="connsiteY4-164" fmla="*/ 701751 h 1252280"/>
              <a:gd name="connsiteX5-165" fmla="*/ 2919857 w 3685404"/>
              <a:gd name="connsiteY5-166" fmla="*/ 526313 h 1252280"/>
              <a:gd name="connsiteX6-167" fmla="*/ -1 w 3685404"/>
              <a:gd name="connsiteY6-168" fmla="*/ 1252280 h 1252280"/>
              <a:gd name="connsiteX0-169" fmla="*/ 2 w 3193788"/>
              <a:gd name="connsiteY0-170" fmla="*/ 1009103 h 1009103"/>
              <a:gd name="connsiteX1-171" fmla="*/ 2428241 w 3193788"/>
              <a:gd name="connsiteY1-172" fmla="*/ 175438 h 1009103"/>
              <a:gd name="connsiteX2-173" fmla="*/ 2428241 w 3193788"/>
              <a:gd name="connsiteY2-174" fmla="*/ 0 h 1009103"/>
              <a:gd name="connsiteX3-175" fmla="*/ 3193788 w 3193788"/>
              <a:gd name="connsiteY3-176" fmla="*/ 350876 h 1009103"/>
              <a:gd name="connsiteX4-177" fmla="*/ 2428241 w 3193788"/>
              <a:gd name="connsiteY4-178" fmla="*/ 701751 h 1009103"/>
              <a:gd name="connsiteX5-179" fmla="*/ 2428241 w 3193788"/>
              <a:gd name="connsiteY5-180" fmla="*/ 526313 h 1009103"/>
              <a:gd name="connsiteX6-181" fmla="*/ 2 w 3193788"/>
              <a:gd name="connsiteY6-182" fmla="*/ 1009103 h 1009103"/>
              <a:gd name="connsiteX0-183" fmla="*/ 2 w 3193788"/>
              <a:gd name="connsiteY0-184" fmla="*/ 1009103 h 1009103"/>
              <a:gd name="connsiteX1-185" fmla="*/ 2428241 w 3193788"/>
              <a:gd name="connsiteY1-186" fmla="*/ 175438 h 1009103"/>
              <a:gd name="connsiteX2-187" fmla="*/ 2428241 w 3193788"/>
              <a:gd name="connsiteY2-188" fmla="*/ 0 h 1009103"/>
              <a:gd name="connsiteX3-189" fmla="*/ 3193788 w 3193788"/>
              <a:gd name="connsiteY3-190" fmla="*/ 350876 h 1009103"/>
              <a:gd name="connsiteX4-191" fmla="*/ 2428241 w 3193788"/>
              <a:gd name="connsiteY4-192" fmla="*/ 701751 h 1009103"/>
              <a:gd name="connsiteX5-193" fmla="*/ 2428241 w 3193788"/>
              <a:gd name="connsiteY5-194" fmla="*/ 526313 h 1009103"/>
              <a:gd name="connsiteX6-195" fmla="*/ 2 w 3193788"/>
              <a:gd name="connsiteY6-196" fmla="*/ 1009103 h 1009103"/>
              <a:gd name="connsiteX0-197" fmla="*/ 2 w 3193788"/>
              <a:gd name="connsiteY0-198" fmla="*/ 1009103 h 1009103"/>
              <a:gd name="connsiteX1-199" fmla="*/ 2428241 w 3193788"/>
              <a:gd name="connsiteY1-200" fmla="*/ 175438 h 1009103"/>
              <a:gd name="connsiteX2-201" fmla="*/ 2428241 w 3193788"/>
              <a:gd name="connsiteY2-202" fmla="*/ 0 h 1009103"/>
              <a:gd name="connsiteX3-203" fmla="*/ 3193788 w 3193788"/>
              <a:gd name="connsiteY3-204" fmla="*/ 350876 h 1009103"/>
              <a:gd name="connsiteX4-205" fmla="*/ 2428241 w 3193788"/>
              <a:gd name="connsiteY4-206" fmla="*/ 701751 h 1009103"/>
              <a:gd name="connsiteX5-207" fmla="*/ 2428241 w 3193788"/>
              <a:gd name="connsiteY5-208" fmla="*/ 526313 h 1009103"/>
              <a:gd name="connsiteX6-209" fmla="*/ 2 w 3193788"/>
              <a:gd name="connsiteY6-210" fmla="*/ 1009103 h 1009103"/>
              <a:gd name="connsiteX0-211" fmla="*/ 2 w 3193788"/>
              <a:gd name="connsiteY0-212" fmla="*/ 1009103 h 1009103"/>
              <a:gd name="connsiteX1-213" fmla="*/ 2428241 w 3193788"/>
              <a:gd name="connsiteY1-214" fmla="*/ 175438 h 1009103"/>
              <a:gd name="connsiteX2-215" fmla="*/ 2428241 w 3193788"/>
              <a:gd name="connsiteY2-216" fmla="*/ 0 h 1009103"/>
              <a:gd name="connsiteX3-217" fmla="*/ 3193788 w 3193788"/>
              <a:gd name="connsiteY3-218" fmla="*/ 350876 h 1009103"/>
              <a:gd name="connsiteX4-219" fmla="*/ 2428241 w 3193788"/>
              <a:gd name="connsiteY4-220" fmla="*/ 701751 h 1009103"/>
              <a:gd name="connsiteX5-221" fmla="*/ 2428241 w 3193788"/>
              <a:gd name="connsiteY5-222" fmla="*/ 526313 h 1009103"/>
              <a:gd name="connsiteX6-223" fmla="*/ 2 w 3193788"/>
              <a:gd name="connsiteY6-224" fmla="*/ 1009103 h 1009103"/>
              <a:gd name="connsiteX0-225" fmla="*/ 2 w 3193788"/>
              <a:gd name="connsiteY0-226" fmla="*/ 1009103 h 1009103"/>
              <a:gd name="connsiteX1-227" fmla="*/ 2428241 w 3193788"/>
              <a:gd name="connsiteY1-228" fmla="*/ 175438 h 1009103"/>
              <a:gd name="connsiteX2-229" fmla="*/ 2428241 w 3193788"/>
              <a:gd name="connsiteY2-230" fmla="*/ 0 h 1009103"/>
              <a:gd name="connsiteX3-231" fmla="*/ 3193788 w 3193788"/>
              <a:gd name="connsiteY3-232" fmla="*/ 350876 h 1009103"/>
              <a:gd name="connsiteX4-233" fmla="*/ 2428241 w 3193788"/>
              <a:gd name="connsiteY4-234" fmla="*/ 701751 h 1009103"/>
              <a:gd name="connsiteX5-235" fmla="*/ 2428241 w 3193788"/>
              <a:gd name="connsiteY5-236" fmla="*/ 526313 h 1009103"/>
              <a:gd name="connsiteX6-237" fmla="*/ 2 w 3193788"/>
              <a:gd name="connsiteY6-238" fmla="*/ 1009103 h 1009103"/>
              <a:gd name="connsiteX0-239" fmla="*/ 1 w 3339987"/>
              <a:gd name="connsiteY0-240" fmla="*/ 830089 h 830088"/>
              <a:gd name="connsiteX1-241" fmla="*/ 2574440 w 3339987"/>
              <a:gd name="connsiteY1-242" fmla="*/ 175438 h 830088"/>
              <a:gd name="connsiteX2-243" fmla="*/ 2574440 w 3339987"/>
              <a:gd name="connsiteY2-244" fmla="*/ 0 h 830088"/>
              <a:gd name="connsiteX3-245" fmla="*/ 3339987 w 3339987"/>
              <a:gd name="connsiteY3-246" fmla="*/ 350876 h 830088"/>
              <a:gd name="connsiteX4-247" fmla="*/ 2574440 w 3339987"/>
              <a:gd name="connsiteY4-248" fmla="*/ 701751 h 830088"/>
              <a:gd name="connsiteX5-249" fmla="*/ 2574440 w 3339987"/>
              <a:gd name="connsiteY5-250" fmla="*/ 526313 h 830088"/>
              <a:gd name="connsiteX6-251" fmla="*/ 1 w 3339987"/>
              <a:gd name="connsiteY6-252" fmla="*/ 830089 h 830088"/>
              <a:gd name="connsiteX0-253" fmla="*/ 1 w 3339987"/>
              <a:gd name="connsiteY0-254" fmla="*/ 830089 h 830088"/>
              <a:gd name="connsiteX1-255" fmla="*/ 2574440 w 3339987"/>
              <a:gd name="connsiteY1-256" fmla="*/ 175438 h 830088"/>
              <a:gd name="connsiteX2-257" fmla="*/ 2574440 w 3339987"/>
              <a:gd name="connsiteY2-258" fmla="*/ 0 h 830088"/>
              <a:gd name="connsiteX3-259" fmla="*/ 3339987 w 3339987"/>
              <a:gd name="connsiteY3-260" fmla="*/ 350876 h 830088"/>
              <a:gd name="connsiteX4-261" fmla="*/ 2574440 w 3339987"/>
              <a:gd name="connsiteY4-262" fmla="*/ 701751 h 830088"/>
              <a:gd name="connsiteX5-263" fmla="*/ 2574440 w 3339987"/>
              <a:gd name="connsiteY5-264" fmla="*/ 526313 h 830088"/>
              <a:gd name="connsiteX6-265" fmla="*/ 1 w 3339987"/>
              <a:gd name="connsiteY6-266" fmla="*/ 830089 h 830088"/>
              <a:gd name="connsiteX0-267" fmla="*/ 1 w 3339987"/>
              <a:gd name="connsiteY0-268" fmla="*/ 830089 h 830088"/>
              <a:gd name="connsiteX1-269" fmla="*/ 2574440 w 3339987"/>
              <a:gd name="connsiteY1-270" fmla="*/ 175438 h 830088"/>
              <a:gd name="connsiteX2-271" fmla="*/ 2574440 w 3339987"/>
              <a:gd name="connsiteY2-272" fmla="*/ 0 h 830088"/>
              <a:gd name="connsiteX3-273" fmla="*/ 3339987 w 3339987"/>
              <a:gd name="connsiteY3-274" fmla="*/ 350876 h 830088"/>
              <a:gd name="connsiteX4-275" fmla="*/ 2574440 w 3339987"/>
              <a:gd name="connsiteY4-276" fmla="*/ 701751 h 830088"/>
              <a:gd name="connsiteX5-277" fmla="*/ 2574440 w 3339987"/>
              <a:gd name="connsiteY5-278" fmla="*/ 526313 h 830088"/>
              <a:gd name="connsiteX6-279" fmla="*/ 1 w 3339987"/>
              <a:gd name="connsiteY6-280" fmla="*/ 830089 h 830088"/>
              <a:gd name="connsiteX0-281" fmla="*/ 1 w 3339987"/>
              <a:gd name="connsiteY0-282" fmla="*/ 830089 h 830088"/>
              <a:gd name="connsiteX1-283" fmla="*/ 2574440 w 3339987"/>
              <a:gd name="connsiteY1-284" fmla="*/ 175438 h 830088"/>
              <a:gd name="connsiteX2-285" fmla="*/ 2574440 w 3339987"/>
              <a:gd name="connsiteY2-286" fmla="*/ 0 h 830088"/>
              <a:gd name="connsiteX3-287" fmla="*/ 3339987 w 3339987"/>
              <a:gd name="connsiteY3-288" fmla="*/ 350876 h 830088"/>
              <a:gd name="connsiteX4-289" fmla="*/ 2574440 w 3339987"/>
              <a:gd name="connsiteY4-290" fmla="*/ 701751 h 830088"/>
              <a:gd name="connsiteX5-291" fmla="*/ 2574440 w 3339987"/>
              <a:gd name="connsiteY5-292" fmla="*/ 526313 h 830088"/>
              <a:gd name="connsiteX6-293" fmla="*/ 1 w 3339987"/>
              <a:gd name="connsiteY6-294" fmla="*/ 830089 h 830088"/>
              <a:gd name="connsiteX0-295" fmla="*/ 1 w 3339987"/>
              <a:gd name="connsiteY0-296" fmla="*/ 830089 h 830088"/>
              <a:gd name="connsiteX1-297" fmla="*/ 2574440 w 3339987"/>
              <a:gd name="connsiteY1-298" fmla="*/ 175438 h 830088"/>
              <a:gd name="connsiteX2-299" fmla="*/ 2574440 w 3339987"/>
              <a:gd name="connsiteY2-300" fmla="*/ 0 h 830088"/>
              <a:gd name="connsiteX3-301" fmla="*/ 3339987 w 3339987"/>
              <a:gd name="connsiteY3-302" fmla="*/ 350876 h 830088"/>
              <a:gd name="connsiteX4-303" fmla="*/ 2574440 w 3339987"/>
              <a:gd name="connsiteY4-304" fmla="*/ 701751 h 830088"/>
              <a:gd name="connsiteX5-305" fmla="*/ 2574440 w 3339987"/>
              <a:gd name="connsiteY5-306" fmla="*/ 526313 h 830088"/>
              <a:gd name="connsiteX6-307" fmla="*/ 1 w 3339987"/>
              <a:gd name="connsiteY6-308" fmla="*/ 830089 h 830088"/>
              <a:gd name="connsiteX0-309" fmla="*/ 1 w 3339987"/>
              <a:gd name="connsiteY0-310" fmla="*/ 830089 h 830088"/>
              <a:gd name="connsiteX1-311" fmla="*/ 2574440 w 3339987"/>
              <a:gd name="connsiteY1-312" fmla="*/ 175438 h 830088"/>
              <a:gd name="connsiteX2-313" fmla="*/ 2574440 w 3339987"/>
              <a:gd name="connsiteY2-314" fmla="*/ 0 h 830088"/>
              <a:gd name="connsiteX3-315" fmla="*/ 3339987 w 3339987"/>
              <a:gd name="connsiteY3-316" fmla="*/ 350876 h 830088"/>
              <a:gd name="connsiteX4-317" fmla="*/ 2574440 w 3339987"/>
              <a:gd name="connsiteY4-318" fmla="*/ 701751 h 830088"/>
              <a:gd name="connsiteX5-319" fmla="*/ 2574440 w 3339987"/>
              <a:gd name="connsiteY5-320" fmla="*/ 526313 h 830088"/>
              <a:gd name="connsiteX6-321" fmla="*/ 1 w 3339987"/>
              <a:gd name="connsiteY6-322" fmla="*/ 830089 h 830088"/>
              <a:gd name="connsiteX0-323" fmla="*/ 1 w 3339987"/>
              <a:gd name="connsiteY0-324" fmla="*/ 830089 h 830088"/>
              <a:gd name="connsiteX1-325" fmla="*/ 2574440 w 3339987"/>
              <a:gd name="connsiteY1-326" fmla="*/ 175438 h 830088"/>
              <a:gd name="connsiteX2-327" fmla="*/ 2574440 w 3339987"/>
              <a:gd name="connsiteY2-328" fmla="*/ 0 h 830088"/>
              <a:gd name="connsiteX3-329" fmla="*/ 3339987 w 3339987"/>
              <a:gd name="connsiteY3-330" fmla="*/ 350876 h 830088"/>
              <a:gd name="connsiteX4-331" fmla="*/ 2574440 w 3339987"/>
              <a:gd name="connsiteY4-332" fmla="*/ 701751 h 830088"/>
              <a:gd name="connsiteX5-333" fmla="*/ 2574440 w 3339987"/>
              <a:gd name="connsiteY5-334" fmla="*/ 526313 h 830088"/>
              <a:gd name="connsiteX6-335" fmla="*/ 1 w 3339987"/>
              <a:gd name="connsiteY6-336" fmla="*/ 830089 h 830088"/>
              <a:gd name="connsiteX0-337" fmla="*/ 15240 w 3355226"/>
              <a:gd name="connsiteY0-338" fmla="*/ 830089 h 830088"/>
              <a:gd name="connsiteX1-339" fmla="*/ 1570741 w 3355226"/>
              <a:gd name="connsiteY1-340" fmla="*/ 220026 h 830088"/>
              <a:gd name="connsiteX2-341" fmla="*/ 2589679 w 3355226"/>
              <a:gd name="connsiteY2-342" fmla="*/ 175438 h 830088"/>
              <a:gd name="connsiteX3-343" fmla="*/ 2589679 w 3355226"/>
              <a:gd name="connsiteY3-344" fmla="*/ 0 h 830088"/>
              <a:gd name="connsiteX4-345" fmla="*/ 3355226 w 3355226"/>
              <a:gd name="connsiteY4-346" fmla="*/ 350876 h 830088"/>
              <a:gd name="connsiteX5-347" fmla="*/ 2589679 w 3355226"/>
              <a:gd name="connsiteY5-348" fmla="*/ 701751 h 830088"/>
              <a:gd name="connsiteX6-349" fmla="*/ 2589679 w 3355226"/>
              <a:gd name="connsiteY6-350" fmla="*/ 526313 h 830088"/>
              <a:gd name="connsiteX7-351" fmla="*/ 15240 w 3355226"/>
              <a:gd name="connsiteY7-352" fmla="*/ 830089 h 830088"/>
              <a:gd name="connsiteX0-353" fmla="*/ 15240 w 3355226"/>
              <a:gd name="connsiteY0-354" fmla="*/ 830089 h 830088"/>
              <a:gd name="connsiteX1-355" fmla="*/ 1570741 w 3355226"/>
              <a:gd name="connsiteY1-356" fmla="*/ 220026 h 830088"/>
              <a:gd name="connsiteX2-357" fmla="*/ 2589679 w 3355226"/>
              <a:gd name="connsiteY2-358" fmla="*/ 175438 h 830088"/>
              <a:gd name="connsiteX3-359" fmla="*/ 2589679 w 3355226"/>
              <a:gd name="connsiteY3-360" fmla="*/ 0 h 830088"/>
              <a:gd name="connsiteX4-361" fmla="*/ 3355226 w 3355226"/>
              <a:gd name="connsiteY4-362" fmla="*/ 350876 h 830088"/>
              <a:gd name="connsiteX5-363" fmla="*/ 2589679 w 3355226"/>
              <a:gd name="connsiteY5-364" fmla="*/ 701751 h 830088"/>
              <a:gd name="connsiteX6-365" fmla="*/ 2589679 w 3355226"/>
              <a:gd name="connsiteY6-366" fmla="*/ 526313 h 830088"/>
              <a:gd name="connsiteX7-367" fmla="*/ 15240 w 3355226"/>
              <a:gd name="connsiteY7-368" fmla="*/ 830089 h 830088"/>
              <a:gd name="connsiteX0-369" fmla="*/ 15163 w 3355149"/>
              <a:gd name="connsiteY0-370" fmla="*/ 830089 h 830088"/>
              <a:gd name="connsiteX1-371" fmla="*/ 1578141 w 3355149"/>
              <a:gd name="connsiteY1-372" fmla="*/ 340151 h 830088"/>
              <a:gd name="connsiteX2-373" fmla="*/ 2589602 w 3355149"/>
              <a:gd name="connsiteY2-374" fmla="*/ 175438 h 830088"/>
              <a:gd name="connsiteX3-375" fmla="*/ 2589602 w 3355149"/>
              <a:gd name="connsiteY3-376" fmla="*/ 0 h 830088"/>
              <a:gd name="connsiteX4-377" fmla="*/ 3355149 w 3355149"/>
              <a:gd name="connsiteY4-378" fmla="*/ 350876 h 830088"/>
              <a:gd name="connsiteX5-379" fmla="*/ 2589602 w 3355149"/>
              <a:gd name="connsiteY5-380" fmla="*/ 701751 h 830088"/>
              <a:gd name="connsiteX6-381" fmla="*/ 2589602 w 3355149"/>
              <a:gd name="connsiteY6-382" fmla="*/ 526313 h 830088"/>
              <a:gd name="connsiteX7-383" fmla="*/ 15163 w 3355149"/>
              <a:gd name="connsiteY7-384" fmla="*/ 830089 h 830088"/>
              <a:gd name="connsiteX0-385" fmla="*/ 15163 w 3355149"/>
              <a:gd name="connsiteY0-386" fmla="*/ 830089 h 830088"/>
              <a:gd name="connsiteX1-387" fmla="*/ 1578141 w 3355149"/>
              <a:gd name="connsiteY1-388" fmla="*/ 340151 h 830088"/>
              <a:gd name="connsiteX2-389" fmla="*/ 2589602 w 3355149"/>
              <a:gd name="connsiteY2-390" fmla="*/ 175438 h 830088"/>
              <a:gd name="connsiteX3-391" fmla="*/ 2589602 w 3355149"/>
              <a:gd name="connsiteY3-392" fmla="*/ 0 h 830088"/>
              <a:gd name="connsiteX4-393" fmla="*/ 3355149 w 3355149"/>
              <a:gd name="connsiteY4-394" fmla="*/ 350876 h 830088"/>
              <a:gd name="connsiteX5-395" fmla="*/ 2589602 w 3355149"/>
              <a:gd name="connsiteY5-396" fmla="*/ 701751 h 830088"/>
              <a:gd name="connsiteX6-397" fmla="*/ 2589602 w 3355149"/>
              <a:gd name="connsiteY6-398" fmla="*/ 526313 h 830088"/>
              <a:gd name="connsiteX7-399" fmla="*/ 15163 w 3355149"/>
              <a:gd name="connsiteY7-400" fmla="*/ 830089 h 830088"/>
              <a:gd name="connsiteX0-401" fmla="*/ 1 w 3339987"/>
              <a:gd name="connsiteY0-402" fmla="*/ 830089 h 830088"/>
              <a:gd name="connsiteX1-403" fmla="*/ 1562979 w 3339987"/>
              <a:gd name="connsiteY1-404" fmla="*/ 340151 h 830088"/>
              <a:gd name="connsiteX2-405" fmla="*/ 2574440 w 3339987"/>
              <a:gd name="connsiteY2-406" fmla="*/ 175438 h 830088"/>
              <a:gd name="connsiteX3-407" fmla="*/ 2574440 w 3339987"/>
              <a:gd name="connsiteY3-408" fmla="*/ 0 h 830088"/>
              <a:gd name="connsiteX4-409" fmla="*/ 3339987 w 3339987"/>
              <a:gd name="connsiteY4-410" fmla="*/ 350876 h 830088"/>
              <a:gd name="connsiteX5-411" fmla="*/ 2574440 w 3339987"/>
              <a:gd name="connsiteY5-412" fmla="*/ 701751 h 830088"/>
              <a:gd name="connsiteX6-413" fmla="*/ 2574440 w 3339987"/>
              <a:gd name="connsiteY6-414" fmla="*/ 526313 h 830088"/>
              <a:gd name="connsiteX7-415" fmla="*/ 1 w 3339987"/>
              <a:gd name="connsiteY7-416" fmla="*/ 830089 h 830088"/>
              <a:gd name="connsiteX0-417" fmla="*/ 1 w 3339987"/>
              <a:gd name="connsiteY0-418" fmla="*/ 830089 h 830088"/>
              <a:gd name="connsiteX1-419" fmla="*/ 1562979 w 3339987"/>
              <a:gd name="connsiteY1-420" fmla="*/ 340151 h 830088"/>
              <a:gd name="connsiteX2-421" fmla="*/ 2574440 w 3339987"/>
              <a:gd name="connsiteY2-422" fmla="*/ 175438 h 830088"/>
              <a:gd name="connsiteX3-423" fmla="*/ 2574440 w 3339987"/>
              <a:gd name="connsiteY3-424" fmla="*/ 0 h 830088"/>
              <a:gd name="connsiteX4-425" fmla="*/ 3339987 w 3339987"/>
              <a:gd name="connsiteY4-426" fmla="*/ 350876 h 830088"/>
              <a:gd name="connsiteX5-427" fmla="*/ 2574440 w 3339987"/>
              <a:gd name="connsiteY5-428" fmla="*/ 701751 h 830088"/>
              <a:gd name="connsiteX6-429" fmla="*/ 2574440 w 3339987"/>
              <a:gd name="connsiteY6-430" fmla="*/ 526313 h 830088"/>
              <a:gd name="connsiteX7-431" fmla="*/ 1 w 3339987"/>
              <a:gd name="connsiteY7-432" fmla="*/ 830089 h 830088"/>
              <a:gd name="connsiteX0-433" fmla="*/ 1 w 3339987"/>
              <a:gd name="connsiteY0-434" fmla="*/ 830089 h 830088"/>
              <a:gd name="connsiteX1-435" fmla="*/ 1562979 w 3339987"/>
              <a:gd name="connsiteY1-436" fmla="*/ 340151 h 830088"/>
              <a:gd name="connsiteX2-437" fmla="*/ 2574440 w 3339987"/>
              <a:gd name="connsiteY2-438" fmla="*/ 175438 h 830088"/>
              <a:gd name="connsiteX3-439" fmla="*/ 2574440 w 3339987"/>
              <a:gd name="connsiteY3-440" fmla="*/ 0 h 830088"/>
              <a:gd name="connsiteX4-441" fmla="*/ 3339987 w 3339987"/>
              <a:gd name="connsiteY4-442" fmla="*/ 350876 h 830088"/>
              <a:gd name="connsiteX5-443" fmla="*/ 2574440 w 3339987"/>
              <a:gd name="connsiteY5-444" fmla="*/ 701751 h 830088"/>
              <a:gd name="connsiteX6-445" fmla="*/ 2574440 w 3339987"/>
              <a:gd name="connsiteY6-446" fmla="*/ 526313 h 830088"/>
              <a:gd name="connsiteX7-447" fmla="*/ 1 w 3339987"/>
              <a:gd name="connsiteY7-448" fmla="*/ 830089 h 830088"/>
              <a:gd name="connsiteX0-449" fmla="*/ 1 w 3339987"/>
              <a:gd name="connsiteY0-450" fmla="*/ 830089 h 830088"/>
              <a:gd name="connsiteX1-451" fmla="*/ 1562979 w 3339987"/>
              <a:gd name="connsiteY1-452" fmla="*/ 340151 h 830088"/>
              <a:gd name="connsiteX2-453" fmla="*/ 2574440 w 3339987"/>
              <a:gd name="connsiteY2-454" fmla="*/ 175438 h 830088"/>
              <a:gd name="connsiteX3-455" fmla="*/ 2574440 w 3339987"/>
              <a:gd name="connsiteY3-456" fmla="*/ 0 h 830088"/>
              <a:gd name="connsiteX4-457" fmla="*/ 3339987 w 3339987"/>
              <a:gd name="connsiteY4-458" fmla="*/ 350876 h 830088"/>
              <a:gd name="connsiteX5-459" fmla="*/ 2574440 w 3339987"/>
              <a:gd name="connsiteY5-460" fmla="*/ 701751 h 830088"/>
              <a:gd name="connsiteX6-461" fmla="*/ 2574440 w 3339987"/>
              <a:gd name="connsiteY6-462" fmla="*/ 526313 h 830088"/>
              <a:gd name="connsiteX7-463" fmla="*/ 1 w 3339987"/>
              <a:gd name="connsiteY7-464" fmla="*/ 830089 h 830088"/>
              <a:gd name="connsiteX0-465" fmla="*/ 1 w 3339987"/>
              <a:gd name="connsiteY0-466" fmla="*/ 830089 h 830088"/>
              <a:gd name="connsiteX1-467" fmla="*/ 2574440 w 3339987"/>
              <a:gd name="connsiteY1-468" fmla="*/ 175438 h 830088"/>
              <a:gd name="connsiteX2-469" fmla="*/ 2574440 w 3339987"/>
              <a:gd name="connsiteY2-470" fmla="*/ 0 h 830088"/>
              <a:gd name="connsiteX3-471" fmla="*/ 3339987 w 3339987"/>
              <a:gd name="connsiteY3-472" fmla="*/ 350876 h 830088"/>
              <a:gd name="connsiteX4-473" fmla="*/ 2574440 w 3339987"/>
              <a:gd name="connsiteY4-474" fmla="*/ 701751 h 830088"/>
              <a:gd name="connsiteX5-475" fmla="*/ 2574440 w 3339987"/>
              <a:gd name="connsiteY5-476" fmla="*/ 526313 h 830088"/>
              <a:gd name="connsiteX6-477" fmla="*/ 1 w 3339987"/>
              <a:gd name="connsiteY6-478" fmla="*/ 830089 h 830088"/>
              <a:gd name="connsiteX0-479" fmla="*/ 1 w 3339987"/>
              <a:gd name="connsiteY0-480" fmla="*/ 830089 h 830088"/>
              <a:gd name="connsiteX1-481" fmla="*/ 2574440 w 3339987"/>
              <a:gd name="connsiteY1-482" fmla="*/ 175438 h 830088"/>
              <a:gd name="connsiteX2-483" fmla="*/ 2574440 w 3339987"/>
              <a:gd name="connsiteY2-484" fmla="*/ 0 h 830088"/>
              <a:gd name="connsiteX3-485" fmla="*/ 3339987 w 3339987"/>
              <a:gd name="connsiteY3-486" fmla="*/ 350876 h 830088"/>
              <a:gd name="connsiteX4-487" fmla="*/ 2574440 w 3339987"/>
              <a:gd name="connsiteY4-488" fmla="*/ 701751 h 830088"/>
              <a:gd name="connsiteX5-489" fmla="*/ 2574440 w 3339987"/>
              <a:gd name="connsiteY5-490" fmla="*/ 526313 h 830088"/>
              <a:gd name="connsiteX6-491" fmla="*/ 1 w 3339987"/>
              <a:gd name="connsiteY6-492" fmla="*/ 830089 h 830088"/>
              <a:gd name="connsiteX0-493" fmla="*/ 1 w 3339987"/>
              <a:gd name="connsiteY0-494" fmla="*/ 830089 h 830088"/>
              <a:gd name="connsiteX1-495" fmla="*/ 2574440 w 3339987"/>
              <a:gd name="connsiteY1-496" fmla="*/ 175438 h 830088"/>
              <a:gd name="connsiteX2-497" fmla="*/ 2574440 w 3339987"/>
              <a:gd name="connsiteY2-498" fmla="*/ 0 h 830088"/>
              <a:gd name="connsiteX3-499" fmla="*/ 3339987 w 3339987"/>
              <a:gd name="connsiteY3-500" fmla="*/ 350876 h 830088"/>
              <a:gd name="connsiteX4-501" fmla="*/ 2574440 w 3339987"/>
              <a:gd name="connsiteY4-502" fmla="*/ 701751 h 830088"/>
              <a:gd name="connsiteX5-503" fmla="*/ 2574440 w 3339987"/>
              <a:gd name="connsiteY5-504" fmla="*/ 526313 h 830088"/>
              <a:gd name="connsiteX6-505" fmla="*/ 1 w 3339987"/>
              <a:gd name="connsiteY6-506" fmla="*/ 830089 h 830088"/>
              <a:gd name="connsiteX0-507" fmla="*/ 1 w 3339987"/>
              <a:gd name="connsiteY0-508" fmla="*/ 830089 h 830088"/>
              <a:gd name="connsiteX1-509" fmla="*/ 2574440 w 3339987"/>
              <a:gd name="connsiteY1-510" fmla="*/ 175438 h 830088"/>
              <a:gd name="connsiteX2-511" fmla="*/ 2574440 w 3339987"/>
              <a:gd name="connsiteY2-512" fmla="*/ 0 h 830088"/>
              <a:gd name="connsiteX3-513" fmla="*/ 3339987 w 3339987"/>
              <a:gd name="connsiteY3-514" fmla="*/ 350876 h 830088"/>
              <a:gd name="connsiteX4-515" fmla="*/ 2574440 w 3339987"/>
              <a:gd name="connsiteY4-516" fmla="*/ 701751 h 830088"/>
              <a:gd name="connsiteX5-517" fmla="*/ 2574440 w 3339987"/>
              <a:gd name="connsiteY5-518" fmla="*/ 526313 h 830088"/>
              <a:gd name="connsiteX6-519" fmla="*/ 1 w 3339987"/>
              <a:gd name="connsiteY6-520" fmla="*/ 830089 h 830088"/>
              <a:gd name="connsiteX0-521" fmla="*/ 0 w 2061101"/>
              <a:gd name="connsiteY0-522" fmla="*/ 3089899 h 3089901"/>
              <a:gd name="connsiteX1-523" fmla="*/ 1295554 w 2061101"/>
              <a:gd name="connsiteY1-524" fmla="*/ 175438 h 3089901"/>
              <a:gd name="connsiteX2-525" fmla="*/ 1295554 w 2061101"/>
              <a:gd name="connsiteY2-526" fmla="*/ 0 h 3089901"/>
              <a:gd name="connsiteX3-527" fmla="*/ 2061101 w 2061101"/>
              <a:gd name="connsiteY3-528" fmla="*/ 350876 h 3089901"/>
              <a:gd name="connsiteX4-529" fmla="*/ 1295554 w 2061101"/>
              <a:gd name="connsiteY4-530" fmla="*/ 701751 h 3089901"/>
              <a:gd name="connsiteX5-531" fmla="*/ 1295554 w 2061101"/>
              <a:gd name="connsiteY5-532" fmla="*/ 526313 h 3089901"/>
              <a:gd name="connsiteX6-533" fmla="*/ 0 w 2061101"/>
              <a:gd name="connsiteY6-534" fmla="*/ 3089899 h 3089901"/>
              <a:gd name="connsiteX0-535" fmla="*/ 49095 w 2110196"/>
              <a:gd name="connsiteY0-536" fmla="*/ 3089899 h 3089901"/>
              <a:gd name="connsiteX1-537" fmla="*/ 1344649 w 2110196"/>
              <a:gd name="connsiteY1-538" fmla="*/ 175438 h 3089901"/>
              <a:gd name="connsiteX2-539" fmla="*/ 1344649 w 2110196"/>
              <a:gd name="connsiteY2-540" fmla="*/ 0 h 3089901"/>
              <a:gd name="connsiteX3-541" fmla="*/ 2110196 w 2110196"/>
              <a:gd name="connsiteY3-542" fmla="*/ 350876 h 3089901"/>
              <a:gd name="connsiteX4-543" fmla="*/ 1344649 w 2110196"/>
              <a:gd name="connsiteY4-544" fmla="*/ 701751 h 3089901"/>
              <a:gd name="connsiteX5-545" fmla="*/ 1344649 w 2110196"/>
              <a:gd name="connsiteY5-546" fmla="*/ 526313 h 3089901"/>
              <a:gd name="connsiteX6-547" fmla="*/ 49095 w 2110196"/>
              <a:gd name="connsiteY6-548" fmla="*/ 3089899 h 3089901"/>
              <a:gd name="connsiteX0-549" fmla="*/ 49095 w 2110196"/>
              <a:gd name="connsiteY0-550" fmla="*/ 3089899 h 3089901"/>
              <a:gd name="connsiteX1-551" fmla="*/ 1344649 w 2110196"/>
              <a:gd name="connsiteY1-552" fmla="*/ 175438 h 3089901"/>
              <a:gd name="connsiteX2-553" fmla="*/ 1344649 w 2110196"/>
              <a:gd name="connsiteY2-554" fmla="*/ 0 h 3089901"/>
              <a:gd name="connsiteX3-555" fmla="*/ 2110196 w 2110196"/>
              <a:gd name="connsiteY3-556" fmla="*/ 350876 h 3089901"/>
              <a:gd name="connsiteX4-557" fmla="*/ 1344649 w 2110196"/>
              <a:gd name="connsiteY4-558" fmla="*/ 701751 h 3089901"/>
              <a:gd name="connsiteX5-559" fmla="*/ 1344649 w 2110196"/>
              <a:gd name="connsiteY5-560" fmla="*/ 526313 h 3089901"/>
              <a:gd name="connsiteX6-561" fmla="*/ 49095 w 2110196"/>
              <a:gd name="connsiteY6-562" fmla="*/ 3089899 h 3089901"/>
              <a:gd name="connsiteX0-563" fmla="*/ 79858 w 2140959"/>
              <a:gd name="connsiteY0-564" fmla="*/ 3089899 h 3089901"/>
              <a:gd name="connsiteX1-565" fmla="*/ 1375412 w 2140959"/>
              <a:gd name="connsiteY1-566" fmla="*/ 175438 h 3089901"/>
              <a:gd name="connsiteX2-567" fmla="*/ 1375412 w 2140959"/>
              <a:gd name="connsiteY2-568" fmla="*/ 0 h 3089901"/>
              <a:gd name="connsiteX3-569" fmla="*/ 2140959 w 2140959"/>
              <a:gd name="connsiteY3-570" fmla="*/ 350876 h 3089901"/>
              <a:gd name="connsiteX4-571" fmla="*/ 1375412 w 2140959"/>
              <a:gd name="connsiteY4-572" fmla="*/ 701751 h 3089901"/>
              <a:gd name="connsiteX5-573" fmla="*/ 1375412 w 2140959"/>
              <a:gd name="connsiteY5-574" fmla="*/ 526313 h 3089901"/>
              <a:gd name="connsiteX6-575" fmla="*/ 79858 w 2140959"/>
              <a:gd name="connsiteY6-576" fmla="*/ 3089899 h 3089901"/>
              <a:gd name="connsiteX0-577" fmla="*/ 79858 w 2140959"/>
              <a:gd name="connsiteY0-578" fmla="*/ 3089899 h 3089901"/>
              <a:gd name="connsiteX1-579" fmla="*/ 1375412 w 2140959"/>
              <a:gd name="connsiteY1-580" fmla="*/ 175438 h 3089901"/>
              <a:gd name="connsiteX2-581" fmla="*/ 1375412 w 2140959"/>
              <a:gd name="connsiteY2-582" fmla="*/ 0 h 3089901"/>
              <a:gd name="connsiteX3-583" fmla="*/ 2140959 w 2140959"/>
              <a:gd name="connsiteY3-584" fmla="*/ 350876 h 3089901"/>
              <a:gd name="connsiteX4-585" fmla="*/ 1375412 w 2140959"/>
              <a:gd name="connsiteY4-586" fmla="*/ 701751 h 3089901"/>
              <a:gd name="connsiteX5-587" fmla="*/ 1375412 w 2140959"/>
              <a:gd name="connsiteY5-588" fmla="*/ 526313 h 3089901"/>
              <a:gd name="connsiteX6-589" fmla="*/ 79858 w 2140959"/>
              <a:gd name="connsiteY6-590" fmla="*/ 3089899 h 3089901"/>
              <a:gd name="connsiteX0-591" fmla="*/ 147031 w 2208132"/>
              <a:gd name="connsiteY0-592" fmla="*/ 3089899 h 3089901"/>
              <a:gd name="connsiteX1-593" fmla="*/ 1442585 w 2208132"/>
              <a:gd name="connsiteY1-594" fmla="*/ 175438 h 3089901"/>
              <a:gd name="connsiteX2-595" fmla="*/ 1442585 w 2208132"/>
              <a:gd name="connsiteY2-596" fmla="*/ 0 h 3089901"/>
              <a:gd name="connsiteX3-597" fmla="*/ 2208132 w 2208132"/>
              <a:gd name="connsiteY3-598" fmla="*/ 350876 h 3089901"/>
              <a:gd name="connsiteX4-599" fmla="*/ 1442585 w 2208132"/>
              <a:gd name="connsiteY4-600" fmla="*/ 701751 h 3089901"/>
              <a:gd name="connsiteX5-601" fmla="*/ 1442585 w 2208132"/>
              <a:gd name="connsiteY5-602" fmla="*/ 526313 h 3089901"/>
              <a:gd name="connsiteX6-603" fmla="*/ 147031 w 2208132"/>
              <a:gd name="connsiteY6-604" fmla="*/ 3089899 h 3089901"/>
              <a:gd name="connsiteX0-605" fmla="*/ 147031 w 2208132"/>
              <a:gd name="connsiteY0-606" fmla="*/ 3089899 h 3089901"/>
              <a:gd name="connsiteX1-607" fmla="*/ 1442585 w 2208132"/>
              <a:gd name="connsiteY1-608" fmla="*/ 175438 h 3089901"/>
              <a:gd name="connsiteX2-609" fmla="*/ 1442585 w 2208132"/>
              <a:gd name="connsiteY2-610" fmla="*/ 0 h 3089901"/>
              <a:gd name="connsiteX3-611" fmla="*/ 2208132 w 2208132"/>
              <a:gd name="connsiteY3-612" fmla="*/ 350876 h 3089901"/>
              <a:gd name="connsiteX4-613" fmla="*/ 1442585 w 2208132"/>
              <a:gd name="connsiteY4-614" fmla="*/ 701751 h 3089901"/>
              <a:gd name="connsiteX5-615" fmla="*/ 1442585 w 2208132"/>
              <a:gd name="connsiteY5-616" fmla="*/ 526313 h 3089901"/>
              <a:gd name="connsiteX6-617" fmla="*/ 147031 w 2208132"/>
              <a:gd name="connsiteY6-618" fmla="*/ 3089899 h 3089901"/>
              <a:gd name="connsiteX0-619" fmla="*/ 136104 w 2197205"/>
              <a:gd name="connsiteY0-620" fmla="*/ 3089899 h 3089901"/>
              <a:gd name="connsiteX1-621" fmla="*/ 1431658 w 2197205"/>
              <a:gd name="connsiteY1-622" fmla="*/ 175438 h 3089901"/>
              <a:gd name="connsiteX2-623" fmla="*/ 1431658 w 2197205"/>
              <a:gd name="connsiteY2-624" fmla="*/ 0 h 3089901"/>
              <a:gd name="connsiteX3-625" fmla="*/ 2197205 w 2197205"/>
              <a:gd name="connsiteY3-626" fmla="*/ 350876 h 3089901"/>
              <a:gd name="connsiteX4-627" fmla="*/ 1431658 w 2197205"/>
              <a:gd name="connsiteY4-628" fmla="*/ 701751 h 3089901"/>
              <a:gd name="connsiteX5-629" fmla="*/ 1431658 w 2197205"/>
              <a:gd name="connsiteY5-630" fmla="*/ 526313 h 3089901"/>
              <a:gd name="connsiteX6-631" fmla="*/ 136104 w 2197205"/>
              <a:gd name="connsiteY6-632" fmla="*/ 3089899 h 30899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97205" h="3089901">
                <a:moveTo>
                  <a:pt x="136104" y="3089899"/>
                </a:moveTo>
                <a:cubicBezTo>
                  <a:pt x="-307784" y="1865623"/>
                  <a:pt x="388953" y="89184"/>
                  <a:pt x="1431658" y="175438"/>
                </a:cubicBezTo>
                <a:lnTo>
                  <a:pt x="1431658" y="0"/>
                </a:lnTo>
                <a:lnTo>
                  <a:pt x="2197205" y="350876"/>
                </a:lnTo>
                <a:lnTo>
                  <a:pt x="1431658" y="701751"/>
                </a:lnTo>
                <a:lnTo>
                  <a:pt x="1431658" y="526313"/>
                </a:lnTo>
                <a:cubicBezTo>
                  <a:pt x="588088" y="437224"/>
                  <a:pt x="-94026" y="2152246"/>
                  <a:pt x="136104" y="3089899"/>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000" dirty="0"/>
          </a:p>
        </p:txBody>
      </p:sp>
      <p:sp>
        <p:nvSpPr>
          <p:cNvPr id="34" name="右箭头 18"/>
          <p:cNvSpPr/>
          <p:nvPr>
            <p:custDataLst>
              <p:tags r:id="rId12"/>
            </p:custDataLst>
          </p:nvPr>
        </p:nvSpPr>
        <p:spPr>
          <a:xfrm rot="7709314" flipH="1" flipV="1">
            <a:off x="2464101" y="3068247"/>
            <a:ext cx="273394" cy="384470"/>
          </a:xfrm>
          <a:custGeom>
            <a:avLst/>
            <a:gdLst>
              <a:gd name="connsiteX0" fmla="*/ 0 w 2509284"/>
              <a:gd name="connsiteY0" fmla="*/ 175438 h 701751"/>
              <a:gd name="connsiteX1" fmla="*/ 1743737 w 2509284"/>
              <a:gd name="connsiteY1" fmla="*/ 175438 h 701751"/>
              <a:gd name="connsiteX2" fmla="*/ 1743737 w 2509284"/>
              <a:gd name="connsiteY2" fmla="*/ 0 h 701751"/>
              <a:gd name="connsiteX3" fmla="*/ 2509284 w 2509284"/>
              <a:gd name="connsiteY3" fmla="*/ 350876 h 701751"/>
              <a:gd name="connsiteX4" fmla="*/ 1743737 w 2509284"/>
              <a:gd name="connsiteY4" fmla="*/ 701751 h 701751"/>
              <a:gd name="connsiteX5" fmla="*/ 1743737 w 2509284"/>
              <a:gd name="connsiteY5" fmla="*/ 526313 h 701751"/>
              <a:gd name="connsiteX6" fmla="*/ 0 w 2509284"/>
              <a:gd name="connsiteY6" fmla="*/ 526313 h 701751"/>
              <a:gd name="connsiteX7" fmla="*/ 0 w 2509284"/>
              <a:gd name="connsiteY7" fmla="*/ 175438 h 701751"/>
              <a:gd name="connsiteX0-1" fmla="*/ 0 w 2509284"/>
              <a:gd name="connsiteY0-2" fmla="*/ 175438 h 701751"/>
              <a:gd name="connsiteX1-3" fmla="*/ 1743737 w 2509284"/>
              <a:gd name="connsiteY1-4" fmla="*/ 175438 h 701751"/>
              <a:gd name="connsiteX2-5" fmla="*/ 1743737 w 2509284"/>
              <a:gd name="connsiteY2-6" fmla="*/ 0 h 701751"/>
              <a:gd name="connsiteX3-7" fmla="*/ 2509284 w 2509284"/>
              <a:gd name="connsiteY3-8" fmla="*/ 350876 h 701751"/>
              <a:gd name="connsiteX4-9" fmla="*/ 1743737 w 2509284"/>
              <a:gd name="connsiteY4-10" fmla="*/ 701751 h 701751"/>
              <a:gd name="connsiteX5-11" fmla="*/ 1743737 w 2509284"/>
              <a:gd name="connsiteY5-12" fmla="*/ 526313 h 701751"/>
              <a:gd name="connsiteX6-13" fmla="*/ 0 w 2509284"/>
              <a:gd name="connsiteY6-14" fmla="*/ 175438 h 701751"/>
              <a:gd name="connsiteX0-15" fmla="*/ 0 w 3753293"/>
              <a:gd name="connsiteY0-16" fmla="*/ 356191 h 701751"/>
              <a:gd name="connsiteX1-17" fmla="*/ 2987746 w 3753293"/>
              <a:gd name="connsiteY1-18" fmla="*/ 175438 h 701751"/>
              <a:gd name="connsiteX2-19" fmla="*/ 2987746 w 3753293"/>
              <a:gd name="connsiteY2-20" fmla="*/ 0 h 701751"/>
              <a:gd name="connsiteX3-21" fmla="*/ 3753293 w 3753293"/>
              <a:gd name="connsiteY3-22" fmla="*/ 350876 h 701751"/>
              <a:gd name="connsiteX4-23" fmla="*/ 2987746 w 3753293"/>
              <a:gd name="connsiteY4-24" fmla="*/ 701751 h 701751"/>
              <a:gd name="connsiteX5-25" fmla="*/ 2987746 w 3753293"/>
              <a:gd name="connsiteY5-26" fmla="*/ 526313 h 701751"/>
              <a:gd name="connsiteX6-27" fmla="*/ 0 w 3753293"/>
              <a:gd name="connsiteY6-28" fmla="*/ 356191 h 701751"/>
              <a:gd name="connsiteX0-29" fmla="*/ 0 w 7430404"/>
              <a:gd name="connsiteY0-30" fmla="*/ 342723 h 701751"/>
              <a:gd name="connsiteX1-31" fmla="*/ 6664857 w 7430404"/>
              <a:gd name="connsiteY1-32" fmla="*/ 175438 h 701751"/>
              <a:gd name="connsiteX2-33" fmla="*/ 6664857 w 7430404"/>
              <a:gd name="connsiteY2-34" fmla="*/ 0 h 701751"/>
              <a:gd name="connsiteX3-35" fmla="*/ 7430404 w 7430404"/>
              <a:gd name="connsiteY3-36" fmla="*/ 350876 h 701751"/>
              <a:gd name="connsiteX4-37" fmla="*/ 6664857 w 7430404"/>
              <a:gd name="connsiteY4-38" fmla="*/ 701751 h 701751"/>
              <a:gd name="connsiteX5-39" fmla="*/ 6664857 w 7430404"/>
              <a:gd name="connsiteY5-40" fmla="*/ 526313 h 701751"/>
              <a:gd name="connsiteX6-41" fmla="*/ 0 w 7430404"/>
              <a:gd name="connsiteY6-42" fmla="*/ 342723 h 701751"/>
              <a:gd name="connsiteX0-43" fmla="*/ -1 w 7438522"/>
              <a:gd name="connsiteY0-44" fmla="*/ 477173 h 701751"/>
              <a:gd name="connsiteX1-45" fmla="*/ 6672975 w 7438522"/>
              <a:gd name="connsiteY1-46" fmla="*/ 175438 h 701751"/>
              <a:gd name="connsiteX2-47" fmla="*/ 6672975 w 7438522"/>
              <a:gd name="connsiteY2-48" fmla="*/ 0 h 701751"/>
              <a:gd name="connsiteX3-49" fmla="*/ 7438522 w 7438522"/>
              <a:gd name="connsiteY3-50" fmla="*/ 350876 h 701751"/>
              <a:gd name="connsiteX4-51" fmla="*/ 6672975 w 7438522"/>
              <a:gd name="connsiteY4-52" fmla="*/ 701751 h 701751"/>
              <a:gd name="connsiteX5-53" fmla="*/ 6672975 w 7438522"/>
              <a:gd name="connsiteY5-54" fmla="*/ 526313 h 701751"/>
              <a:gd name="connsiteX6-55" fmla="*/ -1 w 7438522"/>
              <a:gd name="connsiteY6-56" fmla="*/ 477173 h 701751"/>
              <a:gd name="connsiteX0-57" fmla="*/ -1 w 7438522"/>
              <a:gd name="connsiteY0-58" fmla="*/ 477173 h 701751"/>
              <a:gd name="connsiteX1-59" fmla="*/ 6672975 w 7438522"/>
              <a:gd name="connsiteY1-60" fmla="*/ 175438 h 701751"/>
              <a:gd name="connsiteX2-61" fmla="*/ 6672975 w 7438522"/>
              <a:gd name="connsiteY2-62" fmla="*/ 0 h 701751"/>
              <a:gd name="connsiteX3-63" fmla="*/ 7438522 w 7438522"/>
              <a:gd name="connsiteY3-64" fmla="*/ 350876 h 701751"/>
              <a:gd name="connsiteX4-65" fmla="*/ 6672975 w 7438522"/>
              <a:gd name="connsiteY4-66" fmla="*/ 701751 h 701751"/>
              <a:gd name="connsiteX5-67" fmla="*/ 6672975 w 7438522"/>
              <a:gd name="connsiteY5-68" fmla="*/ 526313 h 701751"/>
              <a:gd name="connsiteX6-69" fmla="*/ -1 w 7438522"/>
              <a:gd name="connsiteY6-70" fmla="*/ 477173 h 701751"/>
              <a:gd name="connsiteX0-71" fmla="*/ -1 w 7438522"/>
              <a:gd name="connsiteY0-72" fmla="*/ 477173 h 701751"/>
              <a:gd name="connsiteX1-73" fmla="*/ 6672975 w 7438522"/>
              <a:gd name="connsiteY1-74" fmla="*/ 175438 h 701751"/>
              <a:gd name="connsiteX2-75" fmla="*/ 6672975 w 7438522"/>
              <a:gd name="connsiteY2-76" fmla="*/ 0 h 701751"/>
              <a:gd name="connsiteX3-77" fmla="*/ 7438522 w 7438522"/>
              <a:gd name="connsiteY3-78" fmla="*/ 350876 h 701751"/>
              <a:gd name="connsiteX4-79" fmla="*/ 6672975 w 7438522"/>
              <a:gd name="connsiteY4-80" fmla="*/ 701751 h 701751"/>
              <a:gd name="connsiteX5-81" fmla="*/ 6672975 w 7438522"/>
              <a:gd name="connsiteY5-82" fmla="*/ 526313 h 701751"/>
              <a:gd name="connsiteX6-83" fmla="*/ -1 w 7438522"/>
              <a:gd name="connsiteY6-84" fmla="*/ 477173 h 701751"/>
              <a:gd name="connsiteX0-85" fmla="*/ -1 w 7438522"/>
              <a:gd name="connsiteY0-86" fmla="*/ 477173 h 701751"/>
              <a:gd name="connsiteX1-87" fmla="*/ 6672975 w 7438522"/>
              <a:gd name="connsiteY1-88" fmla="*/ 175438 h 701751"/>
              <a:gd name="connsiteX2-89" fmla="*/ 6672975 w 7438522"/>
              <a:gd name="connsiteY2-90" fmla="*/ 0 h 701751"/>
              <a:gd name="connsiteX3-91" fmla="*/ 7438522 w 7438522"/>
              <a:gd name="connsiteY3-92" fmla="*/ 350876 h 701751"/>
              <a:gd name="connsiteX4-93" fmla="*/ 6672975 w 7438522"/>
              <a:gd name="connsiteY4-94" fmla="*/ 701751 h 701751"/>
              <a:gd name="connsiteX5-95" fmla="*/ 6672975 w 7438522"/>
              <a:gd name="connsiteY5-96" fmla="*/ 526313 h 701751"/>
              <a:gd name="connsiteX6-97" fmla="*/ -1 w 7438522"/>
              <a:gd name="connsiteY6-98" fmla="*/ 477173 h 701751"/>
              <a:gd name="connsiteX0-99" fmla="*/ -1 w 7438522"/>
              <a:gd name="connsiteY0-100" fmla="*/ 477173 h 701751"/>
              <a:gd name="connsiteX1-101" fmla="*/ 6672975 w 7438522"/>
              <a:gd name="connsiteY1-102" fmla="*/ 175438 h 701751"/>
              <a:gd name="connsiteX2-103" fmla="*/ 6672975 w 7438522"/>
              <a:gd name="connsiteY2-104" fmla="*/ 0 h 701751"/>
              <a:gd name="connsiteX3-105" fmla="*/ 7438522 w 7438522"/>
              <a:gd name="connsiteY3-106" fmla="*/ 350876 h 701751"/>
              <a:gd name="connsiteX4-107" fmla="*/ 6672975 w 7438522"/>
              <a:gd name="connsiteY4-108" fmla="*/ 701751 h 701751"/>
              <a:gd name="connsiteX5-109" fmla="*/ 6672975 w 7438522"/>
              <a:gd name="connsiteY5-110" fmla="*/ 526313 h 701751"/>
              <a:gd name="connsiteX6-111" fmla="*/ -1 w 7438522"/>
              <a:gd name="connsiteY6-112" fmla="*/ 477173 h 701751"/>
              <a:gd name="connsiteX0-113" fmla="*/ -1 w 7516298"/>
              <a:gd name="connsiteY0-114" fmla="*/ 647898 h 701751"/>
              <a:gd name="connsiteX1-115" fmla="*/ 6750751 w 7516298"/>
              <a:gd name="connsiteY1-116" fmla="*/ 175438 h 701751"/>
              <a:gd name="connsiteX2-117" fmla="*/ 6750751 w 7516298"/>
              <a:gd name="connsiteY2-118" fmla="*/ 0 h 701751"/>
              <a:gd name="connsiteX3-119" fmla="*/ 7516298 w 7516298"/>
              <a:gd name="connsiteY3-120" fmla="*/ 350876 h 701751"/>
              <a:gd name="connsiteX4-121" fmla="*/ 6750751 w 7516298"/>
              <a:gd name="connsiteY4-122" fmla="*/ 701751 h 701751"/>
              <a:gd name="connsiteX5-123" fmla="*/ 6750751 w 7516298"/>
              <a:gd name="connsiteY5-124" fmla="*/ 526313 h 701751"/>
              <a:gd name="connsiteX6-125" fmla="*/ -1 w 7516298"/>
              <a:gd name="connsiteY6-126" fmla="*/ 647898 h 701751"/>
              <a:gd name="connsiteX0-127" fmla="*/ -1 w 7516298"/>
              <a:gd name="connsiteY0-128" fmla="*/ 647898 h 701751"/>
              <a:gd name="connsiteX1-129" fmla="*/ 6750751 w 7516298"/>
              <a:gd name="connsiteY1-130" fmla="*/ 175438 h 701751"/>
              <a:gd name="connsiteX2-131" fmla="*/ 6750751 w 7516298"/>
              <a:gd name="connsiteY2-132" fmla="*/ 0 h 701751"/>
              <a:gd name="connsiteX3-133" fmla="*/ 7516298 w 7516298"/>
              <a:gd name="connsiteY3-134" fmla="*/ 350876 h 701751"/>
              <a:gd name="connsiteX4-135" fmla="*/ 6750751 w 7516298"/>
              <a:gd name="connsiteY4-136" fmla="*/ 701751 h 701751"/>
              <a:gd name="connsiteX5-137" fmla="*/ 6750751 w 7516298"/>
              <a:gd name="connsiteY5-138" fmla="*/ 526313 h 701751"/>
              <a:gd name="connsiteX6-139" fmla="*/ -1 w 7516298"/>
              <a:gd name="connsiteY6-140" fmla="*/ 647898 h 701751"/>
              <a:gd name="connsiteX0-141" fmla="*/ -1 w 7516298"/>
              <a:gd name="connsiteY0-142" fmla="*/ 647898 h 701751"/>
              <a:gd name="connsiteX1-143" fmla="*/ 6750751 w 7516298"/>
              <a:gd name="connsiteY1-144" fmla="*/ 175438 h 701751"/>
              <a:gd name="connsiteX2-145" fmla="*/ 6750751 w 7516298"/>
              <a:gd name="connsiteY2-146" fmla="*/ 0 h 701751"/>
              <a:gd name="connsiteX3-147" fmla="*/ 7516298 w 7516298"/>
              <a:gd name="connsiteY3-148" fmla="*/ 350876 h 701751"/>
              <a:gd name="connsiteX4-149" fmla="*/ 6750751 w 7516298"/>
              <a:gd name="connsiteY4-150" fmla="*/ 701751 h 701751"/>
              <a:gd name="connsiteX5-151" fmla="*/ 6750751 w 7516298"/>
              <a:gd name="connsiteY5-152" fmla="*/ 526313 h 701751"/>
              <a:gd name="connsiteX6-153" fmla="*/ -1 w 7516298"/>
              <a:gd name="connsiteY6-154" fmla="*/ 647898 h 701751"/>
              <a:gd name="connsiteX0-155" fmla="*/ -1 w 3685404"/>
              <a:gd name="connsiteY0-156" fmla="*/ 1252280 h 1252280"/>
              <a:gd name="connsiteX1-157" fmla="*/ 2919857 w 3685404"/>
              <a:gd name="connsiteY1-158" fmla="*/ 175438 h 1252280"/>
              <a:gd name="connsiteX2-159" fmla="*/ 2919857 w 3685404"/>
              <a:gd name="connsiteY2-160" fmla="*/ 0 h 1252280"/>
              <a:gd name="connsiteX3-161" fmla="*/ 3685404 w 3685404"/>
              <a:gd name="connsiteY3-162" fmla="*/ 350876 h 1252280"/>
              <a:gd name="connsiteX4-163" fmla="*/ 2919857 w 3685404"/>
              <a:gd name="connsiteY4-164" fmla="*/ 701751 h 1252280"/>
              <a:gd name="connsiteX5-165" fmla="*/ 2919857 w 3685404"/>
              <a:gd name="connsiteY5-166" fmla="*/ 526313 h 1252280"/>
              <a:gd name="connsiteX6-167" fmla="*/ -1 w 3685404"/>
              <a:gd name="connsiteY6-168" fmla="*/ 1252280 h 1252280"/>
              <a:gd name="connsiteX0-169" fmla="*/ 2 w 3193788"/>
              <a:gd name="connsiteY0-170" fmla="*/ 1009103 h 1009103"/>
              <a:gd name="connsiteX1-171" fmla="*/ 2428241 w 3193788"/>
              <a:gd name="connsiteY1-172" fmla="*/ 175438 h 1009103"/>
              <a:gd name="connsiteX2-173" fmla="*/ 2428241 w 3193788"/>
              <a:gd name="connsiteY2-174" fmla="*/ 0 h 1009103"/>
              <a:gd name="connsiteX3-175" fmla="*/ 3193788 w 3193788"/>
              <a:gd name="connsiteY3-176" fmla="*/ 350876 h 1009103"/>
              <a:gd name="connsiteX4-177" fmla="*/ 2428241 w 3193788"/>
              <a:gd name="connsiteY4-178" fmla="*/ 701751 h 1009103"/>
              <a:gd name="connsiteX5-179" fmla="*/ 2428241 w 3193788"/>
              <a:gd name="connsiteY5-180" fmla="*/ 526313 h 1009103"/>
              <a:gd name="connsiteX6-181" fmla="*/ 2 w 3193788"/>
              <a:gd name="connsiteY6-182" fmla="*/ 1009103 h 1009103"/>
              <a:gd name="connsiteX0-183" fmla="*/ 2 w 3193788"/>
              <a:gd name="connsiteY0-184" fmla="*/ 1009103 h 1009103"/>
              <a:gd name="connsiteX1-185" fmla="*/ 2428241 w 3193788"/>
              <a:gd name="connsiteY1-186" fmla="*/ 175438 h 1009103"/>
              <a:gd name="connsiteX2-187" fmla="*/ 2428241 w 3193788"/>
              <a:gd name="connsiteY2-188" fmla="*/ 0 h 1009103"/>
              <a:gd name="connsiteX3-189" fmla="*/ 3193788 w 3193788"/>
              <a:gd name="connsiteY3-190" fmla="*/ 350876 h 1009103"/>
              <a:gd name="connsiteX4-191" fmla="*/ 2428241 w 3193788"/>
              <a:gd name="connsiteY4-192" fmla="*/ 701751 h 1009103"/>
              <a:gd name="connsiteX5-193" fmla="*/ 2428241 w 3193788"/>
              <a:gd name="connsiteY5-194" fmla="*/ 526313 h 1009103"/>
              <a:gd name="connsiteX6-195" fmla="*/ 2 w 3193788"/>
              <a:gd name="connsiteY6-196" fmla="*/ 1009103 h 1009103"/>
              <a:gd name="connsiteX0-197" fmla="*/ 2 w 3193788"/>
              <a:gd name="connsiteY0-198" fmla="*/ 1009103 h 1009103"/>
              <a:gd name="connsiteX1-199" fmla="*/ 2428241 w 3193788"/>
              <a:gd name="connsiteY1-200" fmla="*/ 175438 h 1009103"/>
              <a:gd name="connsiteX2-201" fmla="*/ 2428241 w 3193788"/>
              <a:gd name="connsiteY2-202" fmla="*/ 0 h 1009103"/>
              <a:gd name="connsiteX3-203" fmla="*/ 3193788 w 3193788"/>
              <a:gd name="connsiteY3-204" fmla="*/ 350876 h 1009103"/>
              <a:gd name="connsiteX4-205" fmla="*/ 2428241 w 3193788"/>
              <a:gd name="connsiteY4-206" fmla="*/ 701751 h 1009103"/>
              <a:gd name="connsiteX5-207" fmla="*/ 2428241 w 3193788"/>
              <a:gd name="connsiteY5-208" fmla="*/ 526313 h 1009103"/>
              <a:gd name="connsiteX6-209" fmla="*/ 2 w 3193788"/>
              <a:gd name="connsiteY6-210" fmla="*/ 1009103 h 1009103"/>
              <a:gd name="connsiteX0-211" fmla="*/ 2 w 3193788"/>
              <a:gd name="connsiteY0-212" fmla="*/ 1009103 h 1009103"/>
              <a:gd name="connsiteX1-213" fmla="*/ 2428241 w 3193788"/>
              <a:gd name="connsiteY1-214" fmla="*/ 175438 h 1009103"/>
              <a:gd name="connsiteX2-215" fmla="*/ 2428241 w 3193788"/>
              <a:gd name="connsiteY2-216" fmla="*/ 0 h 1009103"/>
              <a:gd name="connsiteX3-217" fmla="*/ 3193788 w 3193788"/>
              <a:gd name="connsiteY3-218" fmla="*/ 350876 h 1009103"/>
              <a:gd name="connsiteX4-219" fmla="*/ 2428241 w 3193788"/>
              <a:gd name="connsiteY4-220" fmla="*/ 701751 h 1009103"/>
              <a:gd name="connsiteX5-221" fmla="*/ 2428241 w 3193788"/>
              <a:gd name="connsiteY5-222" fmla="*/ 526313 h 1009103"/>
              <a:gd name="connsiteX6-223" fmla="*/ 2 w 3193788"/>
              <a:gd name="connsiteY6-224" fmla="*/ 1009103 h 1009103"/>
              <a:gd name="connsiteX0-225" fmla="*/ 2 w 3193788"/>
              <a:gd name="connsiteY0-226" fmla="*/ 1009103 h 1009103"/>
              <a:gd name="connsiteX1-227" fmla="*/ 2428241 w 3193788"/>
              <a:gd name="connsiteY1-228" fmla="*/ 175438 h 1009103"/>
              <a:gd name="connsiteX2-229" fmla="*/ 2428241 w 3193788"/>
              <a:gd name="connsiteY2-230" fmla="*/ 0 h 1009103"/>
              <a:gd name="connsiteX3-231" fmla="*/ 3193788 w 3193788"/>
              <a:gd name="connsiteY3-232" fmla="*/ 350876 h 1009103"/>
              <a:gd name="connsiteX4-233" fmla="*/ 2428241 w 3193788"/>
              <a:gd name="connsiteY4-234" fmla="*/ 701751 h 1009103"/>
              <a:gd name="connsiteX5-235" fmla="*/ 2428241 w 3193788"/>
              <a:gd name="connsiteY5-236" fmla="*/ 526313 h 1009103"/>
              <a:gd name="connsiteX6-237" fmla="*/ 2 w 3193788"/>
              <a:gd name="connsiteY6-238" fmla="*/ 1009103 h 1009103"/>
              <a:gd name="connsiteX0-239" fmla="*/ 1 w 3339987"/>
              <a:gd name="connsiteY0-240" fmla="*/ 830089 h 830088"/>
              <a:gd name="connsiteX1-241" fmla="*/ 2574440 w 3339987"/>
              <a:gd name="connsiteY1-242" fmla="*/ 175438 h 830088"/>
              <a:gd name="connsiteX2-243" fmla="*/ 2574440 w 3339987"/>
              <a:gd name="connsiteY2-244" fmla="*/ 0 h 830088"/>
              <a:gd name="connsiteX3-245" fmla="*/ 3339987 w 3339987"/>
              <a:gd name="connsiteY3-246" fmla="*/ 350876 h 830088"/>
              <a:gd name="connsiteX4-247" fmla="*/ 2574440 w 3339987"/>
              <a:gd name="connsiteY4-248" fmla="*/ 701751 h 830088"/>
              <a:gd name="connsiteX5-249" fmla="*/ 2574440 w 3339987"/>
              <a:gd name="connsiteY5-250" fmla="*/ 526313 h 830088"/>
              <a:gd name="connsiteX6-251" fmla="*/ 1 w 3339987"/>
              <a:gd name="connsiteY6-252" fmla="*/ 830089 h 830088"/>
              <a:gd name="connsiteX0-253" fmla="*/ 1 w 3339987"/>
              <a:gd name="connsiteY0-254" fmla="*/ 830089 h 830088"/>
              <a:gd name="connsiteX1-255" fmla="*/ 2574440 w 3339987"/>
              <a:gd name="connsiteY1-256" fmla="*/ 175438 h 830088"/>
              <a:gd name="connsiteX2-257" fmla="*/ 2574440 w 3339987"/>
              <a:gd name="connsiteY2-258" fmla="*/ 0 h 830088"/>
              <a:gd name="connsiteX3-259" fmla="*/ 3339987 w 3339987"/>
              <a:gd name="connsiteY3-260" fmla="*/ 350876 h 830088"/>
              <a:gd name="connsiteX4-261" fmla="*/ 2574440 w 3339987"/>
              <a:gd name="connsiteY4-262" fmla="*/ 701751 h 830088"/>
              <a:gd name="connsiteX5-263" fmla="*/ 2574440 w 3339987"/>
              <a:gd name="connsiteY5-264" fmla="*/ 526313 h 830088"/>
              <a:gd name="connsiteX6-265" fmla="*/ 1 w 3339987"/>
              <a:gd name="connsiteY6-266" fmla="*/ 830089 h 830088"/>
              <a:gd name="connsiteX0-267" fmla="*/ 1 w 3339987"/>
              <a:gd name="connsiteY0-268" fmla="*/ 830089 h 830088"/>
              <a:gd name="connsiteX1-269" fmla="*/ 2574440 w 3339987"/>
              <a:gd name="connsiteY1-270" fmla="*/ 175438 h 830088"/>
              <a:gd name="connsiteX2-271" fmla="*/ 2574440 w 3339987"/>
              <a:gd name="connsiteY2-272" fmla="*/ 0 h 830088"/>
              <a:gd name="connsiteX3-273" fmla="*/ 3339987 w 3339987"/>
              <a:gd name="connsiteY3-274" fmla="*/ 350876 h 830088"/>
              <a:gd name="connsiteX4-275" fmla="*/ 2574440 w 3339987"/>
              <a:gd name="connsiteY4-276" fmla="*/ 701751 h 830088"/>
              <a:gd name="connsiteX5-277" fmla="*/ 2574440 w 3339987"/>
              <a:gd name="connsiteY5-278" fmla="*/ 526313 h 830088"/>
              <a:gd name="connsiteX6-279" fmla="*/ 1 w 3339987"/>
              <a:gd name="connsiteY6-280" fmla="*/ 830089 h 830088"/>
              <a:gd name="connsiteX0-281" fmla="*/ 1 w 3339987"/>
              <a:gd name="connsiteY0-282" fmla="*/ 830089 h 830088"/>
              <a:gd name="connsiteX1-283" fmla="*/ 2574440 w 3339987"/>
              <a:gd name="connsiteY1-284" fmla="*/ 175438 h 830088"/>
              <a:gd name="connsiteX2-285" fmla="*/ 2574440 w 3339987"/>
              <a:gd name="connsiteY2-286" fmla="*/ 0 h 830088"/>
              <a:gd name="connsiteX3-287" fmla="*/ 3339987 w 3339987"/>
              <a:gd name="connsiteY3-288" fmla="*/ 350876 h 830088"/>
              <a:gd name="connsiteX4-289" fmla="*/ 2574440 w 3339987"/>
              <a:gd name="connsiteY4-290" fmla="*/ 701751 h 830088"/>
              <a:gd name="connsiteX5-291" fmla="*/ 2574440 w 3339987"/>
              <a:gd name="connsiteY5-292" fmla="*/ 526313 h 830088"/>
              <a:gd name="connsiteX6-293" fmla="*/ 1 w 3339987"/>
              <a:gd name="connsiteY6-294" fmla="*/ 830089 h 830088"/>
              <a:gd name="connsiteX0-295" fmla="*/ 1 w 3339987"/>
              <a:gd name="connsiteY0-296" fmla="*/ 830089 h 830088"/>
              <a:gd name="connsiteX1-297" fmla="*/ 2574440 w 3339987"/>
              <a:gd name="connsiteY1-298" fmla="*/ 175438 h 830088"/>
              <a:gd name="connsiteX2-299" fmla="*/ 2574440 w 3339987"/>
              <a:gd name="connsiteY2-300" fmla="*/ 0 h 830088"/>
              <a:gd name="connsiteX3-301" fmla="*/ 3339987 w 3339987"/>
              <a:gd name="connsiteY3-302" fmla="*/ 350876 h 830088"/>
              <a:gd name="connsiteX4-303" fmla="*/ 2574440 w 3339987"/>
              <a:gd name="connsiteY4-304" fmla="*/ 701751 h 830088"/>
              <a:gd name="connsiteX5-305" fmla="*/ 2574440 w 3339987"/>
              <a:gd name="connsiteY5-306" fmla="*/ 526313 h 830088"/>
              <a:gd name="connsiteX6-307" fmla="*/ 1 w 3339987"/>
              <a:gd name="connsiteY6-308" fmla="*/ 830089 h 830088"/>
              <a:gd name="connsiteX0-309" fmla="*/ 1 w 3339987"/>
              <a:gd name="connsiteY0-310" fmla="*/ 830089 h 830088"/>
              <a:gd name="connsiteX1-311" fmla="*/ 2574440 w 3339987"/>
              <a:gd name="connsiteY1-312" fmla="*/ 175438 h 830088"/>
              <a:gd name="connsiteX2-313" fmla="*/ 2574440 w 3339987"/>
              <a:gd name="connsiteY2-314" fmla="*/ 0 h 830088"/>
              <a:gd name="connsiteX3-315" fmla="*/ 3339987 w 3339987"/>
              <a:gd name="connsiteY3-316" fmla="*/ 350876 h 830088"/>
              <a:gd name="connsiteX4-317" fmla="*/ 2574440 w 3339987"/>
              <a:gd name="connsiteY4-318" fmla="*/ 701751 h 830088"/>
              <a:gd name="connsiteX5-319" fmla="*/ 2574440 w 3339987"/>
              <a:gd name="connsiteY5-320" fmla="*/ 526313 h 830088"/>
              <a:gd name="connsiteX6-321" fmla="*/ 1 w 3339987"/>
              <a:gd name="connsiteY6-322" fmla="*/ 830089 h 830088"/>
              <a:gd name="connsiteX0-323" fmla="*/ 1 w 3339987"/>
              <a:gd name="connsiteY0-324" fmla="*/ 830089 h 830088"/>
              <a:gd name="connsiteX1-325" fmla="*/ 2574440 w 3339987"/>
              <a:gd name="connsiteY1-326" fmla="*/ 175438 h 830088"/>
              <a:gd name="connsiteX2-327" fmla="*/ 2574440 w 3339987"/>
              <a:gd name="connsiteY2-328" fmla="*/ 0 h 830088"/>
              <a:gd name="connsiteX3-329" fmla="*/ 3339987 w 3339987"/>
              <a:gd name="connsiteY3-330" fmla="*/ 350876 h 830088"/>
              <a:gd name="connsiteX4-331" fmla="*/ 2574440 w 3339987"/>
              <a:gd name="connsiteY4-332" fmla="*/ 701751 h 830088"/>
              <a:gd name="connsiteX5-333" fmla="*/ 2574440 w 3339987"/>
              <a:gd name="connsiteY5-334" fmla="*/ 526313 h 830088"/>
              <a:gd name="connsiteX6-335" fmla="*/ 1 w 3339987"/>
              <a:gd name="connsiteY6-336" fmla="*/ 830089 h 830088"/>
              <a:gd name="connsiteX0-337" fmla="*/ 15240 w 3355226"/>
              <a:gd name="connsiteY0-338" fmla="*/ 830089 h 830088"/>
              <a:gd name="connsiteX1-339" fmla="*/ 1570741 w 3355226"/>
              <a:gd name="connsiteY1-340" fmla="*/ 220026 h 830088"/>
              <a:gd name="connsiteX2-341" fmla="*/ 2589679 w 3355226"/>
              <a:gd name="connsiteY2-342" fmla="*/ 175438 h 830088"/>
              <a:gd name="connsiteX3-343" fmla="*/ 2589679 w 3355226"/>
              <a:gd name="connsiteY3-344" fmla="*/ 0 h 830088"/>
              <a:gd name="connsiteX4-345" fmla="*/ 3355226 w 3355226"/>
              <a:gd name="connsiteY4-346" fmla="*/ 350876 h 830088"/>
              <a:gd name="connsiteX5-347" fmla="*/ 2589679 w 3355226"/>
              <a:gd name="connsiteY5-348" fmla="*/ 701751 h 830088"/>
              <a:gd name="connsiteX6-349" fmla="*/ 2589679 w 3355226"/>
              <a:gd name="connsiteY6-350" fmla="*/ 526313 h 830088"/>
              <a:gd name="connsiteX7-351" fmla="*/ 15240 w 3355226"/>
              <a:gd name="connsiteY7-352" fmla="*/ 830089 h 830088"/>
              <a:gd name="connsiteX0-353" fmla="*/ 15240 w 3355226"/>
              <a:gd name="connsiteY0-354" fmla="*/ 830089 h 830088"/>
              <a:gd name="connsiteX1-355" fmla="*/ 1570741 w 3355226"/>
              <a:gd name="connsiteY1-356" fmla="*/ 220026 h 830088"/>
              <a:gd name="connsiteX2-357" fmla="*/ 2589679 w 3355226"/>
              <a:gd name="connsiteY2-358" fmla="*/ 175438 h 830088"/>
              <a:gd name="connsiteX3-359" fmla="*/ 2589679 w 3355226"/>
              <a:gd name="connsiteY3-360" fmla="*/ 0 h 830088"/>
              <a:gd name="connsiteX4-361" fmla="*/ 3355226 w 3355226"/>
              <a:gd name="connsiteY4-362" fmla="*/ 350876 h 830088"/>
              <a:gd name="connsiteX5-363" fmla="*/ 2589679 w 3355226"/>
              <a:gd name="connsiteY5-364" fmla="*/ 701751 h 830088"/>
              <a:gd name="connsiteX6-365" fmla="*/ 2589679 w 3355226"/>
              <a:gd name="connsiteY6-366" fmla="*/ 526313 h 830088"/>
              <a:gd name="connsiteX7-367" fmla="*/ 15240 w 3355226"/>
              <a:gd name="connsiteY7-368" fmla="*/ 830089 h 830088"/>
              <a:gd name="connsiteX0-369" fmla="*/ 15163 w 3355149"/>
              <a:gd name="connsiteY0-370" fmla="*/ 830089 h 830088"/>
              <a:gd name="connsiteX1-371" fmla="*/ 1578141 w 3355149"/>
              <a:gd name="connsiteY1-372" fmla="*/ 340151 h 830088"/>
              <a:gd name="connsiteX2-373" fmla="*/ 2589602 w 3355149"/>
              <a:gd name="connsiteY2-374" fmla="*/ 175438 h 830088"/>
              <a:gd name="connsiteX3-375" fmla="*/ 2589602 w 3355149"/>
              <a:gd name="connsiteY3-376" fmla="*/ 0 h 830088"/>
              <a:gd name="connsiteX4-377" fmla="*/ 3355149 w 3355149"/>
              <a:gd name="connsiteY4-378" fmla="*/ 350876 h 830088"/>
              <a:gd name="connsiteX5-379" fmla="*/ 2589602 w 3355149"/>
              <a:gd name="connsiteY5-380" fmla="*/ 701751 h 830088"/>
              <a:gd name="connsiteX6-381" fmla="*/ 2589602 w 3355149"/>
              <a:gd name="connsiteY6-382" fmla="*/ 526313 h 830088"/>
              <a:gd name="connsiteX7-383" fmla="*/ 15163 w 3355149"/>
              <a:gd name="connsiteY7-384" fmla="*/ 830089 h 830088"/>
              <a:gd name="connsiteX0-385" fmla="*/ 15163 w 3355149"/>
              <a:gd name="connsiteY0-386" fmla="*/ 830089 h 830088"/>
              <a:gd name="connsiteX1-387" fmla="*/ 1578141 w 3355149"/>
              <a:gd name="connsiteY1-388" fmla="*/ 340151 h 830088"/>
              <a:gd name="connsiteX2-389" fmla="*/ 2589602 w 3355149"/>
              <a:gd name="connsiteY2-390" fmla="*/ 175438 h 830088"/>
              <a:gd name="connsiteX3-391" fmla="*/ 2589602 w 3355149"/>
              <a:gd name="connsiteY3-392" fmla="*/ 0 h 830088"/>
              <a:gd name="connsiteX4-393" fmla="*/ 3355149 w 3355149"/>
              <a:gd name="connsiteY4-394" fmla="*/ 350876 h 830088"/>
              <a:gd name="connsiteX5-395" fmla="*/ 2589602 w 3355149"/>
              <a:gd name="connsiteY5-396" fmla="*/ 701751 h 830088"/>
              <a:gd name="connsiteX6-397" fmla="*/ 2589602 w 3355149"/>
              <a:gd name="connsiteY6-398" fmla="*/ 526313 h 830088"/>
              <a:gd name="connsiteX7-399" fmla="*/ 15163 w 3355149"/>
              <a:gd name="connsiteY7-400" fmla="*/ 830089 h 830088"/>
              <a:gd name="connsiteX0-401" fmla="*/ 1 w 3339987"/>
              <a:gd name="connsiteY0-402" fmla="*/ 830089 h 830088"/>
              <a:gd name="connsiteX1-403" fmla="*/ 1562979 w 3339987"/>
              <a:gd name="connsiteY1-404" fmla="*/ 340151 h 830088"/>
              <a:gd name="connsiteX2-405" fmla="*/ 2574440 w 3339987"/>
              <a:gd name="connsiteY2-406" fmla="*/ 175438 h 830088"/>
              <a:gd name="connsiteX3-407" fmla="*/ 2574440 w 3339987"/>
              <a:gd name="connsiteY3-408" fmla="*/ 0 h 830088"/>
              <a:gd name="connsiteX4-409" fmla="*/ 3339987 w 3339987"/>
              <a:gd name="connsiteY4-410" fmla="*/ 350876 h 830088"/>
              <a:gd name="connsiteX5-411" fmla="*/ 2574440 w 3339987"/>
              <a:gd name="connsiteY5-412" fmla="*/ 701751 h 830088"/>
              <a:gd name="connsiteX6-413" fmla="*/ 2574440 w 3339987"/>
              <a:gd name="connsiteY6-414" fmla="*/ 526313 h 830088"/>
              <a:gd name="connsiteX7-415" fmla="*/ 1 w 3339987"/>
              <a:gd name="connsiteY7-416" fmla="*/ 830089 h 830088"/>
              <a:gd name="connsiteX0-417" fmla="*/ 1 w 3339987"/>
              <a:gd name="connsiteY0-418" fmla="*/ 830089 h 830088"/>
              <a:gd name="connsiteX1-419" fmla="*/ 1562979 w 3339987"/>
              <a:gd name="connsiteY1-420" fmla="*/ 340151 h 830088"/>
              <a:gd name="connsiteX2-421" fmla="*/ 2574440 w 3339987"/>
              <a:gd name="connsiteY2-422" fmla="*/ 175438 h 830088"/>
              <a:gd name="connsiteX3-423" fmla="*/ 2574440 w 3339987"/>
              <a:gd name="connsiteY3-424" fmla="*/ 0 h 830088"/>
              <a:gd name="connsiteX4-425" fmla="*/ 3339987 w 3339987"/>
              <a:gd name="connsiteY4-426" fmla="*/ 350876 h 830088"/>
              <a:gd name="connsiteX5-427" fmla="*/ 2574440 w 3339987"/>
              <a:gd name="connsiteY5-428" fmla="*/ 701751 h 830088"/>
              <a:gd name="connsiteX6-429" fmla="*/ 2574440 w 3339987"/>
              <a:gd name="connsiteY6-430" fmla="*/ 526313 h 830088"/>
              <a:gd name="connsiteX7-431" fmla="*/ 1 w 3339987"/>
              <a:gd name="connsiteY7-432" fmla="*/ 830089 h 830088"/>
              <a:gd name="connsiteX0-433" fmla="*/ 1 w 3339987"/>
              <a:gd name="connsiteY0-434" fmla="*/ 830089 h 830088"/>
              <a:gd name="connsiteX1-435" fmla="*/ 1562979 w 3339987"/>
              <a:gd name="connsiteY1-436" fmla="*/ 340151 h 830088"/>
              <a:gd name="connsiteX2-437" fmla="*/ 2574440 w 3339987"/>
              <a:gd name="connsiteY2-438" fmla="*/ 175438 h 830088"/>
              <a:gd name="connsiteX3-439" fmla="*/ 2574440 w 3339987"/>
              <a:gd name="connsiteY3-440" fmla="*/ 0 h 830088"/>
              <a:gd name="connsiteX4-441" fmla="*/ 3339987 w 3339987"/>
              <a:gd name="connsiteY4-442" fmla="*/ 350876 h 830088"/>
              <a:gd name="connsiteX5-443" fmla="*/ 2574440 w 3339987"/>
              <a:gd name="connsiteY5-444" fmla="*/ 701751 h 830088"/>
              <a:gd name="connsiteX6-445" fmla="*/ 2574440 w 3339987"/>
              <a:gd name="connsiteY6-446" fmla="*/ 526313 h 830088"/>
              <a:gd name="connsiteX7-447" fmla="*/ 1 w 3339987"/>
              <a:gd name="connsiteY7-448" fmla="*/ 830089 h 830088"/>
              <a:gd name="connsiteX0-449" fmla="*/ 1 w 3339987"/>
              <a:gd name="connsiteY0-450" fmla="*/ 830089 h 830088"/>
              <a:gd name="connsiteX1-451" fmla="*/ 1562979 w 3339987"/>
              <a:gd name="connsiteY1-452" fmla="*/ 340151 h 830088"/>
              <a:gd name="connsiteX2-453" fmla="*/ 2574440 w 3339987"/>
              <a:gd name="connsiteY2-454" fmla="*/ 175438 h 830088"/>
              <a:gd name="connsiteX3-455" fmla="*/ 2574440 w 3339987"/>
              <a:gd name="connsiteY3-456" fmla="*/ 0 h 830088"/>
              <a:gd name="connsiteX4-457" fmla="*/ 3339987 w 3339987"/>
              <a:gd name="connsiteY4-458" fmla="*/ 350876 h 830088"/>
              <a:gd name="connsiteX5-459" fmla="*/ 2574440 w 3339987"/>
              <a:gd name="connsiteY5-460" fmla="*/ 701751 h 830088"/>
              <a:gd name="connsiteX6-461" fmla="*/ 2574440 w 3339987"/>
              <a:gd name="connsiteY6-462" fmla="*/ 526313 h 830088"/>
              <a:gd name="connsiteX7-463" fmla="*/ 1 w 3339987"/>
              <a:gd name="connsiteY7-464" fmla="*/ 830089 h 830088"/>
              <a:gd name="connsiteX0-465" fmla="*/ 1 w 3339987"/>
              <a:gd name="connsiteY0-466" fmla="*/ 830089 h 830088"/>
              <a:gd name="connsiteX1-467" fmla="*/ 2574440 w 3339987"/>
              <a:gd name="connsiteY1-468" fmla="*/ 175438 h 830088"/>
              <a:gd name="connsiteX2-469" fmla="*/ 2574440 w 3339987"/>
              <a:gd name="connsiteY2-470" fmla="*/ 0 h 830088"/>
              <a:gd name="connsiteX3-471" fmla="*/ 3339987 w 3339987"/>
              <a:gd name="connsiteY3-472" fmla="*/ 350876 h 830088"/>
              <a:gd name="connsiteX4-473" fmla="*/ 2574440 w 3339987"/>
              <a:gd name="connsiteY4-474" fmla="*/ 701751 h 830088"/>
              <a:gd name="connsiteX5-475" fmla="*/ 2574440 w 3339987"/>
              <a:gd name="connsiteY5-476" fmla="*/ 526313 h 830088"/>
              <a:gd name="connsiteX6-477" fmla="*/ 1 w 3339987"/>
              <a:gd name="connsiteY6-478" fmla="*/ 830089 h 830088"/>
              <a:gd name="connsiteX0-479" fmla="*/ 1 w 3339987"/>
              <a:gd name="connsiteY0-480" fmla="*/ 830089 h 830088"/>
              <a:gd name="connsiteX1-481" fmla="*/ 2574440 w 3339987"/>
              <a:gd name="connsiteY1-482" fmla="*/ 175438 h 830088"/>
              <a:gd name="connsiteX2-483" fmla="*/ 2574440 w 3339987"/>
              <a:gd name="connsiteY2-484" fmla="*/ 0 h 830088"/>
              <a:gd name="connsiteX3-485" fmla="*/ 3339987 w 3339987"/>
              <a:gd name="connsiteY3-486" fmla="*/ 350876 h 830088"/>
              <a:gd name="connsiteX4-487" fmla="*/ 2574440 w 3339987"/>
              <a:gd name="connsiteY4-488" fmla="*/ 701751 h 830088"/>
              <a:gd name="connsiteX5-489" fmla="*/ 2574440 w 3339987"/>
              <a:gd name="connsiteY5-490" fmla="*/ 526313 h 830088"/>
              <a:gd name="connsiteX6-491" fmla="*/ 1 w 3339987"/>
              <a:gd name="connsiteY6-492" fmla="*/ 830089 h 830088"/>
              <a:gd name="connsiteX0-493" fmla="*/ 1 w 3339987"/>
              <a:gd name="connsiteY0-494" fmla="*/ 830089 h 830088"/>
              <a:gd name="connsiteX1-495" fmla="*/ 2574440 w 3339987"/>
              <a:gd name="connsiteY1-496" fmla="*/ 175438 h 830088"/>
              <a:gd name="connsiteX2-497" fmla="*/ 2574440 w 3339987"/>
              <a:gd name="connsiteY2-498" fmla="*/ 0 h 830088"/>
              <a:gd name="connsiteX3-499" fmla="*/ 3339987 w 3339987"/>
              <a:gd name="connsiteY3-500" fmla="*/ 350876 h 830088"/>
              <a:gd name="connsiteX4-501" fmla="*/ 2574440 w 3339987"/>
              <a:gd name="connsiteY4-502" fmla="*/ 701751 h 830088"/>
              <a:gd name="connsiteX5-503" fmla="*/ 2574440 w 3339987"/>
              <a:gd name="connsiteY5-504" fmla="*/ 526313 h 830088"/>
              <a:gd name="connsiteX6-505" fmla="*/ 1 w 3339987"/>
              <a:gd name="connsiteY6-506" fmla="*/ 830089 h 830088"/>
              <a:gd name="connsiteX0-507" fmla="*/ 1 w 3339987"/>
              <a:gd name="connsiteY0-508" fmla="*/ 830089 h 830088"/>
              <a:gd name="connsiteX1-509" fmla="*/ 2574440 w 3339987"/>
              <a:gd name="connsiteY1-510" fmla="*/ 175438 h 830088"/>
              <a:gd name="connsiteX2-511" fmla="*/ 2574440 w 3339987"/>
              <a:gd name="connsiteY2-512" fmla="*/ 0 h 830088"/>
              <a:gd name="connsiteX3-513" fmla="*/ 3339987 w 3339987"/>
              <a:gd name="connsiteY3-514" fmla="*/ 350876 h 830088"/>
              <a:gd name="connsiteX4-515" fmla="*/ 2574440 w 3339987"/>
              <a:gd name="connsiteY4-516" fmla="*/ 701751 h 830088"/>
              <a:gd name="connsiteX5-517" fmla="*/ 2574440 w 3339987"/>
              <a:gd name="connsiteY5-518" fmla="*/ 526313 h 830088"/>
              <a:gd name="connsiteX6-519" fmla="*/ 1 w 3339987"/>
              <a:gd name="connsiteY6-520" fmla="*/ 830089 h 830088"/>
              <a:gd name="connsiteX0-521" fmla="*/ 0 w 2061101"/>
              <a:gd name="connsiteY0-522" fmla="*/ 3089899 h 3089901"/>
              <a:gd name="connsiteX1-523" fmla="*/ 1295554 w 2061101"/>
              <a:gd name="connsiteY1-524" fmla="*/ 175438 h 3089901"/>
              <a:gd name="connsiteX2-525" fmla="*/ 1295554 w 2061101"/>
              <a:gd name="connsiteY2-526" fmla="*/ 0 h 3089901"/>
              <a:gd name="connsiteX3-527" fmla="*/ 2061101 w 2061101"/>
              <a:gd name="connsiteY3-528" fmla="*/ 350876 h 3089901"/>
              <a:gd name="connsiteX4-529" fmla="*/ 1295554 w 2061101"/>
              <a:gd name="connsiteY4-530" fmla="*/ 701751 h 3089901"/>
              <a:gd name="connsiteX5-531" fmla="*/ 1295554 w 2061101"/>
              <a:gd name="connsiteY5-532" fmla="*/ 526313 h 3089901"/>
              <a:gd name="connsiteX6-533" fmla="*/ 0 w 2061101"/>
              <a:gd name="connsiteY6-534" fmla="*/ 3089899 h 3089901"/>
              <a:gd name="connsiteX0-535" fmla="*/ 49095 w 2110196"/>
              <a:gd name="connsiteY0-536" fmla="*/ 3089899 h 3089901"/>
              <a:gd name="connsiteX1-537" fmla="*/ 1344649 w 2110196"/>
              <a:gd name="connsiteY1-538" fmla="*/ 175438 h 3089901"/>
              <a:gd name="connsiteX2-539" fmla="*/ 1344649 w 2110196"/>
              <a:gd name="connsiteY2-540" fmla="*/ 0 h 3089901"/>
              <a:gd name="connsiteX3-541" fmla="*/ 2110196 w 2110196"/>
              <a:gd name="connsiteY3-542" fmla="*/ 350876 h 3089901"/>
              <a:gd name="connsiteX4-543" fmla="*/ 1344649 w 2110196"/>
              <a:gd name="connsiteY4-544" fmla="*/ 701751 h 3089901"/>
              <a:gd name="connsiteX5-545" fmla="*/ 1344649 w 2110196"/>
              <a:gd name="connsiteY5-546" fmla="*/ 526313 h 3089901"/>
              <a:gd name="connsiteX6-547" fmla="*/ 49095 w 2110196"/>
              <a:gd name="connsiteY6-548" fmla="*/ 3089899 h 3089901"/>
              <a:gd name="connsiteX0-549" fmla="*/ 49095 w 2110196"/>
              <a:gd name="connsiteY0-550" fmla="*/ 3089899 h 3089901"/>
              <a:gd name="connsiteX1-551" fmla="*/ 1344649 w 2110196"/>
              <a:gd name="connsiteY1-552" fmla="*/ 175438 h 3089901"/>
              <a:gd name="connsiteX2-553" fmla="*/ 1344649 w 2110196"/>
              <a:gd name="connsiteY2-554" fmla="*/ 0 h 3089901"/>
              <a:gd name="connsiteX3-555" fmla="*/ 2110196 w 2110196"/>
              <a:gd name="connsiteY3-556" fmla="*/ 350876 h 3089901"/>
              <a:gd name="connsiteX4-557" fmla="*/ 1344649 w 2110196"/>
              <a:gd name="connsiteY4-558" fmla="*/ 701751 h 3089901"/>
              <a:gd name="connsiteX5-559" fmla="*/ 1344649 w 2110196"/>
              <a:gd name="connsiteY5-560" fmla="*/ 526313 h 3089901"/>
              <a:gd name="connsiteX6-561" fmla="*/ 49095 w 2110196"/>
              <a:gd name="connsiteY6-562" fmla="*/ 3089899 h 3089901"/>
              <a:gd name="connsiteX0-563" fmla="*/ 79858 w 2140959"/>
              <a:gd name="connsiteY0-564" fmla="*/ 3089899 h 3089901"/>
              <a:gd name="connsiteX1-565" fmla="*/ 1375412 w 2140959"/>
              <a:gd name="connsiteY1-566" fmla="*/ 175438 h 3089901"/>
              <a:gd name="connsiteX2-567" fmla="*/ 1375412 w 2140959"/>
              <a:gd name="connsiteY2-568" fmla="*/ 0 h 3089901"/>
              <a:gd name="connsiteX3-569" fmla="*/ 2140959 w 2140959"/>
              <a:gd name="connsiteY3-570" fmla="*/ 350876 h 3089901"/>
              <a:gd name="connsiteX4-571" fmla="*/ 1375412 w 2140959"/>
              <a:gd name="connsiteY4-572" fmla="*/ 701751 h 3089901"/>
              <a:gd name="connsiteX5-573" fmla="*/ 1375412 w 2140959"/>
              <a:gd name="connsiteY5-574" fmla="*/ 526313 h 3089901"/>
              <a:gd name="connsiteX6-575" fmla="*/ 79858 w 2140959"/>
              <a:gd name="connsiteY6-576" fmla="*/ 3089899 h 3089901"/>
              <a:gd name="connsiteX0-577" fmla="*/ 79858 w 2140959"/>
              <a:gd name="connsiteY0-578" fmla="*/ 3089899 h 3089901"/>
              <a:gd name="connsiteX1-579" fmla="*/ 1375412 w 2140959"/>
              <a:gd name="connsiteY1-580" fmla="*/ 175438 h 3089901"/>
              <a:gd name="connsiteX2-581" fmla="*/ 1375412 w 2140959"/>
              <a:gd name="connsiteY2-582" fmla="*/ 0 h 3089901"/>
              <a:gd name="connsiteX3-583" fmla="*/ 2140959 w 2140959"/>
              <a:gd name="connsiteY3-584" fmla="*/ 350876 h 3089901"/>
              <a:gd name="connsiteX4-585" fmla="*/ 1375412 w 2140959"/>
              <a:gd name="connsiteY4-586" fmla="*/ 701751 h 3089901"/>
              <a:gd name="connsiteX5-587" fmla="*/ 1375412 w 2140959"/>
              <a:gd name="connsiteY5-588" fmla="*/ 526313 h 3089901"/>
              <a:gd name="connsiteX6-589" fmla="*/ 79858 w 2140959"/>
              <a:gd name="connsiteY6-590" fmla="*/ 3089899 h 3089901"/>
              <a:gd name="connsiteX0-591" fmla="*/ 147031 w 2208132"/>
              <a:gd name="connsiteY0-592" fmla="*/ 3089899 h 3089901"/>
              <a:gd name="connsiteX1-593" fmla="*/ 1442585 w 2208132"/>
              <a:gd name="connsiteY1-594" fmla="*/ 175438 h 3089901"/>
              <a:gd name="connsiteX2-595" fmla="*/ 1442585 w 2208132"/>
              <a:gd name="connsiteY2-596" fmla="*/ 0 h 3089901"/>
              <a:gd name="connsiteX3-597" fmla="*/ 2208132 w 2208132"/>
              <a:gd name="connsiteY3-598" fmla="*/ 350876 h 3089901"/>
              <a:gd name="connsiteX4-599" fmla="*/ 1442585 w 2208132"/>
              <a:gd name="connsiteY4-600" fmla="*/ 701751 h 3089901"/>
              <a:gd name="connsiteX5-601" fmla="*/ 1442585 w 2208132"/>
              <a:gd name="connsiteY5-602" fmla="*/ 526313 h 3089901"/>
              <a:gd name="connsiteX6-603" fmla="*/ 147031 w 2208132"/>
              <a:gd name="connsiteY6-604" fmla="*/ 3089899 h 3089901"/>
              <a:gd name="connsiteX0-605" fmla="*/ 147031 w 2208132"/>
              <a:gd name="connsiteY0-606" fmla="*/ 3089899 h 3089901"/>
              <a:gd name="connsiteX1-607" fmla="*/ 1442585 w 2208132"/>
              <a:gd name="connsiteY1-608" fmla="*/ 175438 h 3089901"/>
              <a:gd name="connsiteX2-609" fmla="*/ 1442585 w 2208132"/>
              <a:gd name="connsiteY2-610" fmla="*/ 0 h 3089901"/>
              <a:gd name="connsiteX3-611" fmla="*/ 2208132 w 2208132"/>
              <a:gd name="connsiteY3-612" fmla="*/ 350876 h 3089901"/>
              <a:gd name="connsiteX4-613" fmla="*/ 1442585 w 2208132"/>
              <a:gd name="connsiteY4-614" fmla="*/ 701751 h 3089901"/>
              <a:gd name="connsiteX5-615" fmla="*/ 1442585 w 2208132"/>
              <a:gd name="connsiteY5-616" fmla="*/ 526313 h 3089901"/>
              <a:gd name="connsiteX6-617" fmla="*/ 147031 w 2208132"/>
              <a:gd name="connsiteY6-618" fmla="*/ 3089899 h 3089901"/>
              <a:gd name="connsiteX0-619" fmla="*/ 136104 w 2197205"/>
              <a:gd name="connsiteY0-620" fmla="*/ 3089899 h 3089901"/>
              <a:gd name="connsiteX1-621" fmla="*/ 1431658 w 2197205"/>
              <a:gd name="connsiteY1-622" fmla="*/ 175438 h 3089901"/>
              <a:gd name="connsiteX2-623" fmla="*/ 1431658 w 2197205"/>
              <a:gd name="connsiteY2-624" fmla="*/ 0 h 3089901"/>
              <a:gd name="connsiteX3-625" fmla="*/ 2197205 w 2197205"/>
              <a:gd name="connsiteY3-626" fmla="*/ 350876 h 3089901"/>
              <a:gd name="connsiteX4-627" fmla="*/ 1431658 w 2197205"/>
              <a:gd name="connsiteY4-628" fmla="*/ 701751 h 3089901"/>
              <a:gd name="connsiteX5-629" fmla="*/ 1431658 w 2197205"/>
              <a:gd name="connsiteY5-630" fmla="*/ 526313 h 3089901"/>
              <a:gd name="connsiteX6-631" fmla="*/ 136104 w 2197205"/>
              <a:gd name="connsiteY6-632" fmla="*/ 3089899 h 30899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97205" h="3089901">
                <a:moveTo>
                  <a:pt x="136104" y="3089899"/>
                </a:moveTo>
                <a:cubicBezTo>
                  <a:pt x="-307784" y="1865623"/>
                  <a:pt x="388953" y="89184"/>
                  <a:pt x="1431658" y="175438"/>
                </a:cubicBezTo>
                <a:lnTo>
                  <a:pt x="1431658" y="0"/>
                </a:lnTo>
                <a:lnTo>
                  <a:pt x="2197205" y="350876"/>
                </a:lnTo>
                <a:lnTo>
                  <a:pt x="1431658" y="701751"/>
                </a:lnTo>
                <a:lnTo>
                  <a:pt x="1431658" y="526313"/>
                </a:lnTo>
                <a:cubicBezTo>
                  <a:pt x="588088" y="437224"/>
                  <a:pt x="-94026" y="2152246"/>
                  <a:pt x="136104" y="3089899"/>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000" dirty="0"/>
          </a:p>
        </p:txBody>
      </p:sp>
      <p:sp>
        <p:nvSpPr>
          <p:cNvPr id="35" name="右箭头 18"/>
          <p:cNvSpPr/>
          <p:nvPr>
            <p:custDataLst>
              <p:tags r:id="rId13"/>
            </p:custDataLst>
          </p:nvPr>
        </p:nvSpPr>
        <p:spPr>
          <a:xfrm rot="18746824" flipH="1" flipV="1">
            <a:off x="6358603" y="2964332"/>
            <a:ext cx="447662" cy="306442"/>
          </a:xfrm>
          <a:custGeom>
            <a:avLst/>
            <a:gdLst>
              <a:gd name="connsiteX0" fmla="*/ 0 w 2509284"/>
              <a:gd name="connsiteY0" fmla="*/ 175438 h 701751"/>
              <a:gd name="connsiteX1" fmla="*/ 1743737 w 2509284"/>
              <a:gd name="connsiteY1" fmla="*/ 175438 h 701751"/>
              <a:gd name="connsiteX2" fmla="*/ 1743737 w 2509284"/>
              <a:gd name="connsiteY2" fmla="*/ 0 h 701751"/>
              <a:gd name="connsiteX3" fmla="*/ 2509284 w 2509284"/>
              <a:gd name="connsiteY3" fmla="*/ 350876 h 701751"/>
              <a:gd name="connsiteX4" fmla="*/ 1743737 w 2509284"/>
              <a:gd name="connsiteY4" fmla="*/ 701751 h 701751"/>
              <a:gd name="connsiteX5" fmla="*/ 1743737 w 2509284"/>
              <a:gd name="connsiteY5" fmla="*/ 526313 h 701751"/>
              <a:gd name="connsiteX6" fmla="*/ 0 w 2509284"/>
              <a:gd name="connsiteY6" fmla="*/ 526313 h 701751"/>
              <a:gd name="connsiteX7" fmla="*/ 0 w 2509284"/>
              <a:gd name="connsiteY7" fmla="*/ 175438 h 701751"/>
              <a:gd name="connsiteX0-1" fmla="*/ 0 w 2509284"/>
              <a:gd name="connsiteY0-2" fmla="*/ 175438 h 701751"/>
              <a:gd name="connsiteX1-3" fmla="*/ 1743737 w 2509284"/>
              <a:gd name="connsiteY1-4" fmla="*/ 175438 h 701751"/>
              <a:gd name="connsiteX2-5" fmla="*/ 1743737 w 2509284"/>
              <a:gd name="connsiteY2-6" fmla="*/ 0 h 701751"/>
              <a:gd name="connsiteX3-7" fmla="*/ 2509284 w 2509284"/>
              <a:gd name="connsiteY3-8" fmla="*/ 350876 h 701751"/>
              <a:gd name="connsiteX4-9" fmla="*/ 1743737 w 2509284"/>
              <a:gd name="connsiteY4-10" fmla="*/ 701751 h 701751"/>
              <a:gd name="connsiteX5-11" fmla="*/ 1743737 w 2509284"/>
              <a:gd name="connsiteY5-12" fmla="*/ 526313 h 701751"/>
              <a:gd name="connsiteX6-13" fmla="*/ 0 w 2509284"/>
              <a:gd name="connsiteY6-14" fmla="*/ 175438 h 701751"/>
              <a:gd name="connsiteX0-15" fmla="*/ 0 w 3753293"/>
              <a:gd name="connsiteY0-16" fmla="*/ 356191 h 701751"/>
              <a:gd name="connsiteX1-17" fmla="*/ 2987746 w 3753293"/>
              <a:gd name="connsiteY1-18" fmla="*/ 175438 h 701751"/>
              <a:gd name="connsiteX2-19" fmla="*/ 2987746 w 3753293"/>
              <a:gd name="connsiteY2-20" fmla="*/ 0 h 701751"/>
              <a:gd name="connsiteX3-21" fmla="*/ 3753293 w 3753293"/>
              <a:gd name="connsiteY3-22" fmla="*/ 350876 h 701751"/>
              <a:gd name="connsiteX4-23" fmla="*/ 2987746 w 3753293"/>
              <a:gd name="connsiteY4-24" fmla="*/ 701751 h 701751"/>
              <a:gd name="connsiteX5-25" fmla="*/ 2987746 w 3753293"/>
              <a:gd name="connsiteY5-26" fmla="*/ 526313 h 701751"/>
              <a:gd name="connsiteX6-27" fmla="*/ 0 w 3753293"/>
              <a:gd name="connsiteY6-28" fmla="*/ 356191 h 701751"/>
              <a:gd name="connsiteX0-29" fmla="*/ 0 w 7430404"/>
              <a:gd name="connsiteY0-30" fmla="*/ 342723 h 701751"/>
              <a:gd name="connsiteX1-31" fmla="*/ 6664857 w 7430404"/>
              <a:gd name="connsiteY1-32" fmla="*/ 175438 h 701751"/>
              <a:gd name="connsiteX2-33" fmla="*/ 6664857 w 7430404"/>
              <a:gd name="connsiteY2-34" fmla="*/ 0 h 701751"/>
              <a:gd name="connsiteX3-35" fmla="*/ 7430404 w 7430404"/>
              <a:gd name="connsiteY3-36" fmla="*/ 350876 h 701751"/>
              <a:gd name="connsiteX4-37" fmla="*/ 6664857 w 7430404"/>
              <a:gd name="connsiteY4-38" fmla="*/ 701751 h 701751"/>
              <a:gd name="connsiteX5-39" fmla="*/ 6664857 w 7430404"/>
              <a:gd name="connsiteY5-40" fmla="*/ 526313 h 701751"/>
              <a:gd name="connsiteX6-41" fmla="*/ 0 w 7430404"/>
              <a:gd name="connsiteY6-42" fmla="*/ 342723 h 701751"/>
              <a:gd name="connsiteX0-43" fmla="*/ -1 w 7438522"/>
              <a:gd name="connsiteY0-44" fmla="*/ 477173 h 701751"/>
              <a:gd name="connsiteX1-45" fmla="*/ 6672975 w 7438522"/>
              <a:gd name="connsiteY1-46" fmla="*/ 175438 h 701751"/>
              <a:gd name="connsiteX2-47" fmla="*/ 6672975 w 7438522"/>
              <a:gd name="connsiteY2-48" fmla="*/ 0 h 701751"/>
              <a:gd name="connsiteX3-49" fmla="*/ 7438522 w 7438522"/>
              <a:gd name="connsiteY3-50" fmla="*/ 350876 h 701751"/>
              <a:gd name="connsiteX4-51" fmla="*/ 6672975 w 7438522"/>
              <a:gd name="connsiteY4-52" fmla="*/ 701751 h 701751"/>
              <a:gd name="connsiteX5-53" fmla="*/ 6672975 w 7438522"/>
              <a:gd name="connsiteY5-54" fmla="*/ 526313 h 701751"/>
              <a:gd name="connsiteX6-55" fmla="*/ -1 w 7438522"/>
              <a:gd name="connsiteY6-56" fmla="*/ 477173 h 701751"/>
              <a:gd name="connsiteX0-57" fmla="*/ -1 w 7438522"/>
              <a:gd name="connsiteY0-58" fmla="*/ 477173 h 701751"/>
              <a:gd name="connsiteX1-59" fmla="*/ 6672975 w 7438522"/>
              <a:gd name="connsiteY1-60" fmla="*/ 175438 h 701751"/>
              <a:gd name="connsiteX2-61" fmla="*/ 6672975 w 7438522"/>
              <a:gd name="connsiteY2-62" fmla="*/ 0 h 701751"/>
              <a:gd name="connsiteX3-63" fmla="*/ 7438522 w 7438522"/>
              <a:gd name="connsiteY3-64" fmla="*/ 350876 h 701751"/>
              <a:gd name="connsiteX4-65" fmla="*/ 6672975 w 7438522"/>
              <a:gd name="connsiteY4-66" fmla="*/ 701751 h 701751"/>
              <a:gd name="connsiteX5-67" fmla="*/ 6672975 w 7438522"/>
              <a:gd name="connsiteY5-68" fmla="*/ 526313 h 701751"/>
              <a:gd name="connsiteX6-69" fmla="*/ -1 w 7438522"/>
              <a:gd name="connsiteY6-70" fmla="*/ 477173 h 701751"/>
              <a:gd name="connsiteX0-71" fmla="*/ -1 w 7438522"/>
              <a:gd name="connsiteY0-72" fmla="*/ 477173 h 701751"/>
              <a:gd name="connsiteX1-73" fmla="*/ 6672975 w 7438522"/>
              <a:gd name="connsiteY1-74" fmla="*/ 175438 h 701751"/>
              <a:gd name="connsiteX2-75" fmla="*/ 6672975 w 7438522"/>
              <a:gd name="connsiteY2-76" fmla="*/ 0 h 701751"/>
              <a:gd name="connsiteX3-77" fmla="*/ 7438522 w 7438522"/>
              <a:gd name="connsiteY3-78" fmla="*/ 350876 h 701751"/>
              <a:gd name="connsiteX4-79" fmla="*/ 6672975 w 7438522"/>
              <a:gd name="connsiteY4-80" fmla="*/ 701751 h 701751"/>
              <a:gd name="connsiteX5-81" fmla="*/ 6672975 w 7438522"/>
              <a:gd name="connsiteY5-82" fmla="*/ 526313 h 701751"/>
              <a:gd name="connsiteX6-83" fmla="*/ -1 w 7438522"/>
              <a:gd name="connsiteY6-84" fmla="*/ 477173 h 701751"/>
              <a:gd name="connsiteX0-85" fmla="*/ -1 w 7438522"/>
              <a:gd name="connsiteY0-86" fmla="*/ 477173 h 701751"/>
              <a:gd name="connsiteX1-87" fmla="*/ 6672975 w 7438522"/>
              <a:gd name="connsiteY1-88" fmla="*/ 175438 h 701751"/>
              <a:gd name="connsiteX2-89" fmla="*/ 6672975 w 7438522"/>
              <a:gd name="connsiteY2-90" fmla="*/ 0 h 701751"/>
              <a:gd name="connsiteX3-91" fmla="*/ 7438522 w 7438522"/>
              <a:gd name="connsiteY3-92" fmla="*/ 350876 h 701751"/>
              <a:gd name="connsiteX4-93" fmla="*/ 6672975 w 7438522"/>
              <a:gd name="connsiteY4-94" fmla="*/ 701751 h 701751"/>
              <a:gd name="connsiteX5-95" fmla="*/ 6672975 w 7438522"/>
              <a:gd name="connsiteY5-96" fmla="*/ 526313 h 701751"/>
              <a:gd name="connsiteX6-97" fmla="*/ -1 w 7438522"/>
              <a:gd name="connsiteY6-98" fmla="*/ 477173 h 701751"/>
              <a:gd name="connsiteX0-99" fmla="*/ -1 w 7438522"/>
              <a:gd name="connsiteY0-100" fmla="*/ 477173 h 701751"/>
              <a:gd name="connsiteX1-101" fmla="*/ 6672975 w 7438522"/>
              <a:gd name="connsiteY1-102" fmla="*/ 175438 h 701751"/>
              <a:gd name="connsiteX2-103" fmla="*/ 6672975 w 7438522"/>
              <a:gd name="connsiteY2-104" fmla="*/ 0 h 701751"/>
              <a:gd name="connsiteX3-105" fmla="*/ 7438522 w 7438522"/>
              <a:gd name="connsiteY3-106" fmla="*/ 350876 h 701751"/>
              <a:gd name="connsiteX4-107" fmla="*/ 6672975 w 7438522"/>
              <a:gd name="connsiteY4-108" fmla="*/ 701751 h 701751"/>
              <a:gd name="connsiteX5-109" fmla="*/ 6672975 w 7438522"/>
              <a:gd name="connsiteY5-110" fmla="*/ 526313 h 701751"/>
              <a:gd name="connsiteX6-111" fmla="*/ -1 w 7438522"/>
              <a:gd name="connsiteY6-112" fmla="*/ 477173 h 701751"/>
              <a:gd name="connsiteX0-113" fmla="*/ -1 w 7516298"/>
              <a:gd name="connsiteY0-114" fmla="*/ 647898 h 701751"/>
              <a:gd name="connsiteX1-115" fmla="*/ 6750751 w 7516298"/>
              <a:gd name="connsiteY1-116" fmla="*/ 175438 h 701751"/>
              <a:gd name="connsiteX2-117" fmla="*/ 6750751 w 7516298"/>
              <a:gd name="connsiteY2-118" fmla="*/ 0 h 701751"/>
              <a:gd name="connsiteX3-119" fmla="*/ 7516298 w 7516298"/>
              <a:gd name="connsiteY3-120" fmla="*/ 350876 h 701751"/>
              <a:gd name="connsiteX4-121" fmla="*/ 6750751 w 7516298"/>
              <a:gd name="connsiteY4-122" fmla="*/ 701751 h 701751"/>
              <a:gd name="connsiteX5-123" fmla="*/ 6750751 w 7516298"/>
              <a:gd name="connsiteY5-124" fmla="*/ 526313 h 701751"/>
              <a:gd name="connsiteX6-125" fmla="*/ -1 w 7516298"/>
              <a:gd name="connsiteY6-126" fmla="*/ 647898 h 701751"/>
              <a:gd name="connsiteX0-127" fmla="*/ -1 w 7516298"/>
              <a:gd name="connsiteY0-128" fmla="*/ 647898 h 701751"/>
              <a:gd name="connsiteX1-129" fmla="*/ 6750751 w 7516298"/>
              <a:gd name="connsiteY1-130" fmla="*/ 175438 h 701751"/>
              <a:gd name="connsiteX2-131" fmla="*/ 6750751 w 7516298"/>
              <a:gd name="connsiteY2-132" fmla="*/ 0 h 701751"/>
              <a:gd name="connsiteX3-133" fmla="*/ 7516298 w 7516298"/>
              <a:gd name="connsiteY3-134" fmla="*/ 350876 h 701751"/>
              <a:gd name="connsiteX4-135" fmla="*/ 6750751 w 7516298"/>
              <a:gd name="connsiteY4-136" fmla="*/ 701751 h 701751"/>
              <a:gd name="connsiteX5-137" fmla="*/ 6750751 w 7516298"/>
              <a:gd name="connsiteY5-138" fmla="*/ 526313 h 701751"/>
              <a:gd name="connsiteX6-139" fmla="*/ -1 w 7516298"/>
              <a:gd name="connsiteY6-140" fmla="*/ 647898 h 701751"/>
              <a:gd name="connsiteX0-141" fmla="*/ -1 w 7516298"/>
              <a:gd name="connsiteY0-142" fmla="*/ 647898 h 701751"/>
              <a:gd name="connsiteX1-143" fmla="*/ 6750751 w 7516298"/>
              <a:gd name="connsiteY1-144" fmla="*/ 175438 h 701751"/>
              <a:gd name="connsiteX2-145" fmla="*/ 6750751 w 7516298"/>
              <a:gd name="connsiteY2-146" fmla="*/ 0 h 701751"/>
              <a:gd name="connsiteX3-147" fmla="*/ 7516298 w 7516298"/>
              <a:gd name="connsiteY3-148" fmla="*/ 350876 h 701751"/>
              <a:gd name="connsiteX4-149" fmla="*/ 6750751 w 7516298"/>
              <a:gd name="connsiteY4-150" fmla="*/ 701751 h 701751"/>
              <a:gd name="connsiteX5-151" fmla="*/ 6750751 w 7516298"/>
              <a:gd name="connsiteY5-152" fmla="*/ 526313 h 701751"/>
              <a:gd name="connsiteX6-153" fmla="*/ -1 w 7516298"/>
              <a:gd name="connsiteY6-154" fmla="*/ 647898 h 701751"/>
              <a:gd name="connsiteX0-155" fmla="*/ -1 w 3685404"/>
              <a:gd name="connsiteY0-156" fmla="*/ 1252280 h 1252280"/>
              <a:gd name="connsiteX1-157" fmla="*/ 2919857 w 3685404"/>
              <a:gd name="connsiteY1-158" fmla="*/ 175438 h 1252280"/>
              <a:gd name="connsiteX2-159" fmla="*/ 2919857 w 3685404"/>
              <a:gd name="connsiteY2-160" fmla="*/ 0 h 1252280"/>
              <a:gd name="connsiteX3-161" fmla="*/ 3685404 w 3685404"/>
              <a:gd name="connsiteY3-162" fmla="*/ 350876 h 1252280"/>
              <a:gd name="connsiteX4-163" fmla="*/ 2919857 w 3685404"/>
              <a:gd name="connsiteY4-164" fmla="*/ 701751 h 1252280"/>
              <a:gd name="connsiteX5-165" fmla="*/ 2919857 w 3685404"/>
              <a:gd name="connsiteY5-166" fmla="*/ 526313 h 1252280"/>
              <a:gd name="connsiteX6-167" fmla="*/ -1 w 3685404"/>
              <a:gd name="connsiteY6-168" fmla="*/ 1252280 h 1252280"/>
              <a:gd name="connsiteX0-169" fmla="*/ 2 w 3193788"/>
              <a:gd name="connsiteY0-170" fmla="*/ 1009103 h 1009103"/>
              <a:gd name="connsiteX1-171" fmla="*/ 2428241 w 3193788"/>
              <a:gd name="connsiteY1-172" fmla="*/ 175438 h 1009103"/>
              <a:gd name="connsiteX2-173" fmla="*/ 2428241 w 3193788"/>
              <a:gd name="connsiteY2-174" fmla="*/ 0 h 1009103"/>
              <a:gd name="connsiteX3-175" fmla="*/ 3193788 w 3193788"/>
              <a:gd name="connsiteY3-176" fmla="*/ 350876 h 1009103"/>
              <a:gd name="connsiteX4-177" fmla="*/ 2428241 w 3193788"/>
              <a:gd name="connsiteY4-178" fmla="*/ 701751 h 1009103"/>
              <a:gd name="connsiteX5-179" fmla="*/ 2428241 w 3193788"/>
              <a:gd name="connsiteY5-180" fmla="*/ 526313 h 1009103"/>
              <a:gd name="connsiteX6-181" fmla="*/ 2 w 3193788"/>
              <a:gd name="connsiteY6-182" fmla="*/ 1009103 h 1009103"/>
              <a:gd name="connsiteX0-183" fmla="*/ 2 w 3193788"/>
              <a:gd name="connsiteY0-184" fmla="*/ 1009103 h 1009103"/>
              <a:gd name="connsiteX1-185" fmla="*/ 2428241 w 3193788"/>
              <a:gd name="connsiteY1-186" fmla="*/ 175438 h 1009103"/>
              <a:gd name="connsiteX2-187" fmla="*/ 2428241 w 3193788"/>
              <a:gd name="connsiteY2-188" fmla="*/ 0 h 1009103"/>
              <a:gd name="connsiteX3-189" fmla="*/ 3193788 w 3193788"/>
              <a:gd name="connsiteY3-190" fmla="*/ 350876 h 1009103"/>
              <a:gd name="connsiteX4-191" fmla="*/ 2428241 w 3193788"/>
              <a:gd name="connsiteY4-192" fmla="*/ 701751 h 1009103"/>
              <a:gd name="connsiteX5-193" fmla="*/ 2428241 w 3193788"/>
              <a:gd name="connsiteY5-194" fmla="*/ 526313 h 1009103"/>
              <a:gd name="connsiteX6-195" fmla="*/ 2 w 3193788"/>
              <a:gd name="connsiteY6-196" fmla="*/ 1009103 h 1009103"/>
              <a:gd name="connsiteX0-197" fmla="*/ 2 w 3193788"/>
              <a:gd name="connsiteY0-198" fmla="*/ 1009103 h 1009103"/>
              <a:gd name="connsiteX1-199" fmla="*/ 2428241 w 3193788"/>
              <a:gd name="connsiteY1-200" fmla="*/ 175438 h 1009103"/>
              <a:gd name="connsiteX2-201" fmla="*/ 2428241 w 3193788"/>
              <a:gd name="connsiteY2-202" fmla="*/ 0 h 1009103"/>
              <a:gd name="connsiteX3-203" fmla="*/ 3193788 w 3193788"/>
              <a:gd name="connsiteY3-204" fmla="*/ 350876 h 1009103"/>
              <a:gd name="connsiteX4-205" fmla="*/ 2428241 w 3193788"/>
              <a:gd name="connsiteY4-206" fmla="*/ 701751 h 1009103"/>
              <a:gd name="connsiteX5-207" fmla="*/ 2428241 w 3193788"/>
              <a:gd name="connsiteY5-208" fmla="*/ 526313 h 1009103"/>
              <a:gd name="connsiteX6-209" fmla="*/ 2 w 3193788"/>
              <a:gd name="connsiteY6-210" fmla="*/ 1009103 h 1009103"/>
              <a:gd name="connsiteX0-211" fmla="*/ 2 w 3193788"/>
              <a:gd name="connsiteY0-212" fmla="*/ 1009103 h 1009103"/>
              <a:gd name="connsiteX1-213" fmla="*/ 2428241 w 3193788"/>
              <a:gd name="connsiteY1-214" fmla="*/ 175438 h 1009103"/>
              <a:gd name="connsiteX2-215" fmla="*/ 2428241 w 3193788"/>
              <a:gd name="connsiteY2-216" fmla="*/ 0 h 1009103"/>
              <a:gd name="connsiteX3-217" fmla="*/ 3193788 w 3193788"/>
              <a:gd name="connsiteY3-218" fmla="*/ 350876 h 1009103"/>
              <a:gd name="connsiteX4-219" fmla="*/ 2428241 w 3193788"/>
              <a:gd name="connsiteY4-220" fmla="*/ 701751 h 1009103"/>
              <a:gd name="connsiteX5-221" fmla="*/ 2428241 w 3193788"/>
              <a:gd name="connsiteY5-222" fmla="*/ 526313 h 1009103"/>
              <a:gd name="connsiteX6-223" fmla="*/ 2 w 3193788"/>
              <a:gd name="connsiteY6-224" fmla="*/ 1009103 h 1009103"/>
              <a:gd name="connsiteX0-225" fmla="*/ 2 w 3193788"/>
              <a:gd name="connsiteY0-226" fmla="*/ 1009103 h 1009103"/>
              <a:gd name="connsiteX1-227" fmla="*/ 2428241 w 3193788"/>
              <a:gd name="connsiteY1-228" fmla="*/ 175438 h 1009103"/>
              <a:gd name="connsiteX2-229" fmla="*/ 2428241 w 3193788"/>
              <a:gd name="connsiteY2-230" fmla="*/ 0 h 1009103"/>
              <a:gd name="connsiteX3-231" fmla="*/ 3193788 w 3193788"/>
              <a:gd name="connsiteY3-232" fmla="*/ 350876 h 1009103"/>
              <a:gd name="connsiteX4-233" fmla="*/ 2428241 w 3193788"/>
              <a:gd name="connsiteY4-234" fmla="*/ 701751 h 1009103"/>
              <a:gd name="connsiteX5-235" fmla="*/ 2428241 w 3193788"/>
              <a:gd name="connsiteY5-236" fmla="*/ 526313 h 1009103"/>
              <a:gd name="connsiteX6-237" fmla="*/ 2 w 3193788"/>
              <a:gd name="connsiteY6-238" fmla="*/ 1009103 h 1009103"/>
              <a:gd name="connsiteX0-239" fmla="*/ 1 w 3339987"/>
              <a:gd name="connsiteY0-240" fmla="*/ 830089 h 830088"/>
              <a:gd name="connsiteX1-241" fmla="*/ 2574440 w 3339987"/>
              <a:gd name="connsiteY1-242" fmla="*/ 175438 h 830088"/>
              <a:gd name="connsiteX2-243" fmla="*/ 2574440 w 3339987"/>
              <a:gd name="connsiteY2-244" fmla="*/ 0 h 830088"/>
              <a:gd name="connsiteX3-245" fmla="*/ 3339987 w 3339987"/>
              <a:gd name="connsiteY3-246" fmla="*/ 350876 h 830088"/>
              <a:gd name="connsiteX4-247" fmla="*/ 2574440 w 3339987"/>
              <a:gd name="connsiteY4-248" fmla="*/ 701751 h 830088"/>
              <a:gd name="connsiteX5-249" fmla="*/ 2574440 w 3339987"/>
              <a:gd name="connsiteY5-250" fmla="*/ 526313 h 830088"/>
              <a:gd name="connsiteX6-251" fmla="*/ 1 w 3339987"/>
              <a:gd name="connsiteY6-252" fmla="*/ 830089 h 830088"/>
              <a:gd name="connsiteX0-253" fmla="*/ 1 w 3339987"/>
              <a:gd name="connsiteY0-254" fmla="*/ 830089 h 830088"/>
              <a:gd name="connsiteX1-255" fmla="*/ 2574440 w 3339987"/>
              <a:gd name="connsiteY1-256" fmla="*/ 175438 h 830088"/>
              <a:gd name="connsiteX2-257" fmla="*/ 2574440 w 3339987"/>
              <a:gd name="connsiteY2-258" fmla="*/ 0 h 830088"/>
              <a:gd name="connsiteX3-259" fmla="*/ 3339987 w 3339987"/>
              <a:gd name="connsiteY3-260" fmla="*/ 350876 h 830088"/>
              <a:gd name="connsiteX4-261" fmla="*/ 2574440 w 3339987"/>
              <a:gd name="connsiteY4-262" fmla="*/ 701751 h 830088"/>
              <a:gd name="connsiteX5-263" fmla="*/ 2574440 w 3339987"/>
              <a:gd name="connsiteY5-264" fmla="*/ 526313 h 830088"/>
              <a:gd name="connsiteX6-265" fmla="*/ 1 w 3339987"/>
              <a:gd name="connsiteY6-266" fmla="*/ 830089 h 830088"/>
              <a:gd name="connsiteX0-267" fmla="*/ 1 w 3339987"/>
              <a:gd name="connsiteY0-268" fmla="*/ 830089 h 830088"/>
              <a:gd name="connsiteX1-269" fmla="*/ 2574440 w 3339987"/>
              <a:gd name="connsiteY1-270" fmla="*/ 175438 h 830088"/>
              <a:gd name="connsiteX2-271" fmla="*/ 2574440 w 3339987"/>
              <a:gd name="connsiteY2-272" fmla="*/ 0 h 830088"/>
              <a:gd name="connsiteX3-273" fmla="*/ 3339987 w 3339987"/>
              <a:gd name="connsiteY3-274" fmla="*/ 350876 h 830088"/>
              <a:gd name="connsiteX4-275" fmla="*/ 2574440 w 3339987"/>
              <a:gd name="connsiteY4-276" fmla="*/ 701751 h 830088"/>
              <a:gd name="connsiteX5-277" fmla="*/ 2574440 w 3339987"/>
              <a:gd name="connsiteY5-278" fmla="*/ 526313 h 830088"/>
              <a:gd name="connsiteX6-279" fmla="*/ 1 w 3339987"/>
              <a:gd name="connsiteY6-280" fmla="*/ 830089 h 830088"/>
              <a:gd name="connsiteX0-281" fmla="*/ 1 w 3339987"/>
              <a:gd name="connsiteY0-282" fmla="*/ 830089 h 830088"/>
              <a:gd name="connsiteX1-283" fmla="*/ 2574440 w 3339987"/>
              <a:gd name="connsiteY1-284" fmla="*/ 175438 h 830088"/>
              <a:gd name="connsiteX2-285" fmla="*/ 2574440 w 3339987"/>
              <a:gd name="connsiteY2-286" fmla="*/ 0 h 830088"/>
              <a:gd name="connsiteX3-287" fmla="*/ 3339987 w 3339987"/>
              <a:gd name="connsiteY3-288" fmla="*/ 350876 h 830088"/>
              <a:gd name="connsiteX4-289" fmla="*/ 2574440 w 3339987"/>
              <a:gd name="connsiteY4-290" fmla="*/ 701751 h 830088"/>
              <a:gd name="connsiteX5-291" fmla="*/ 2574440 w 3339987"/>
              <a:gd name="connsiteY5-292" fmla="*/ 526313 h 830088"/>
              <a:gd name="connsiteX6-293" fmla="*/ 1 w 3339987"/>
              <a:gd name="connsiteY6-294" fmla="*/ 830089 h 830088"/>
              <a:gd name="connsiteX0-295" fmla="*/ 1 w 3339987"/>
              <a:gd name="connsiteY0-296" fmla="*/ 830089 h 830088"/>
              <a:gd name="connsiteX1-297" fmla="*/ 2574440 w 3339987"/>
              <a:gd name="connsiteY1-298" fmla="*/ 175438 h 830088"/>
              <a:gd name="connsiteX2-299" fmla="*/ 2574440 w 3339987"/>
              <a:gd name="connsiteY2-300" fmla="*/ 0 h 830088"/>
              <a:gd name="connsiteX3-301" fmla="*/ 3339987 w 3339987"/>
              <a:gd name="connsiteY3-302" fmla="*/ 350876 h 830088"/>
              <a:gd name="connsiteX4-303" fmla="*/ 2574440 w 3339987"/>
              <a:gd name="connsiteY4-304" fmla="*/ 701751 h 830088"/>
              <a:gd name="connsiteX5-305" fmla="*/ 2574440 w 3339987"/>
              <a:gd name="connsiteY5-306" fmla="*/ 526313 h 830088"/>
              <a:gd name="connsiteX6-307" fmla="*/ 1 w 3339987"/>
              <a:gd name="connsiteY6-308" fmla="*/ 830089 h 830088"/>
              <a:gd name="connsiteX0-309" fmla="*/ 1 w 3339987"/>
              <a:gd name="connsiteY0-310" fmla="*/ 830089 h 830088"/>
              <a:gd name="connsiteX1-311" fmla="*/ 2574440 w 3339987"/>
              <a:gd name="connsiteY1-312" fmla="*/ 175438 h 830088"/>
              <a:gd name="connsiteX2-313" fmla="*/ 2574440 w 3339987"/>
              <a:gd name="connsiteY2-314" fmla="*/ 0 h 830088"/>
              <a:gd name="connsiteX3-315" fmla="*/ 3339987 w 3339987"/>
              <a:gd name="connsiteY3-316" fmla="*/ 350876 h 830088"/>
              <a:gd name="connsiteX4-317" fmla="*/ 2574440 w 3339987"/>
              <a:gd name="connsiteY4-318" fmla="*/ 701751 h 830088"/>
              <a:gd name="connsiteX5-319" fmla="*/ 2574440 w 3339987"/>
              <a:gd name="connsiteY5-320" fmla="*/ 526313 h 830088"/>
              <a:gd name="connsiteX6-321" fmla="*/ 1 w 3339987"/>
              <a:gd name="connsiteY6-322" fmla="*/ 830089 h 830088"/>
              <a:gd name="connsiteX0-323" fmla="*/ 1 w 3339987"/>
              <a:gd name="connsiteY0-324" fmla="*/ 830089 h 830088"/>
              <a:gd name="connsiteX1-325" fmla="*/ 2574440 w 3339987"/>
              <a:gd name="connsiteY1-326" fmla="*/ 175438 h 830088"/>
              <a:gd name="connsiteX2-327" fmla="*/ 2574440 w 3339987"/>
              <a:gd name="connsiteY2-328" fmla="*/ 0 h 830088"/>
              <a:gd name="connsiteX3-329" fmla="*/ 3339987 w 3339987"/>
              <a:gd name="connsiteY3-330" fmla="*/ 350876 h 830088"/>
              <a:gd name="connsiteX4-331" fmla="*/ 2574440 w 3339987"/>
              <a:gd name="connsiteY4-332" fmla="*/ 701751 h 830088"/>
              <a:gd name="connsiteX5-333" fmla="*/ 2574440 w 3339987"/>
              <a:gd name="connsiteY5-334" fmla="*/ 526313 h 830088"/>
              <a:gd name="connsiteX6-335" fmla="*/ 1 w 3339987"/>
              <a:gd name="connsiteY6-336" fmla="*/ 830089 h 830088"/>
              <a:gd name="connsiteX0-337" fmla="*/ 15240 w 3355226"/>
              <a:gd name="connsiteY0-338" fmla="*/ 830089 h 830088"/>
              <a:gd name="connsiteX1-339" fmla="*/ 1570741 w 3355226"/>
              <a:gd name="connsiteY1-340" fmla="*/ 220026 h 830088"/>
              <a:gd name="connsiteX2-341" fmla="*/ 2589679 w 3355226"/>
              <a:gd name="connsiteY2-342" fmla="*/ 175438 h 830088"/>
              <a:gd name="connsiteX3-343" fmla="*/ 2589679 w 3355226"/>
              <a:gd name="connsiteY3-344" fmla="*/ 0 h 830088"/>
              <a:gd name="connsiteX4-345" fmla="*/ 3355226 w 3355226"/>
              <a:gd name="connsiteY4-346" fmla="*/ 350876 h 830088"/>
              <a:gd name="connsiteX5-347" fmla="*/ 2589679 w 3355226"/>
              <a:gd name="connsiteY5-348" fmla="*/ 701751 h 830088"/>
              <a:gd name="connsiteX6-349" fmla="*/ 2589679 w 3355226"/>
              <a:gd name="connsiteY6-350" fmla="*/ 526313 h 830088"/>
              <a:gd name="connsiteX7-351" fmla="*/ 15240 w 3355226"/>
              <a:gd name="connsiteY7-352" fmla="*/ 830089 h 830088"/>
              <a:gd name="connsiteX0-353" fmla="*/ 15240 w 3355226"/>
              <a:gd name="connsiteY0-354" fmla="*/ 830089 h 830088"/>
              <a:gd name="connsiteX1-355" fmla="*/ 1570741 w 3355226"/>
              <a:gd name="connsiteY1-356" fmla="*/ 220026 h 830088"/>
              <a:gd name="connsiteX2-357" fmla="*/ 2589679 w 3355226"/>
              <a:gd name="connsiteY2-358" fmla="*/ 175438 h 830088"/>
              <a:gd name="connsiteX3-359" fmla="*/ 2589679 w 3355226"/>
              <a:gd name="connsiteY3-360" fmla="*/ 0 h 830088"/>
              <a:gd name="connsiteX4-361" fmla="*/ 3355226 w 3355226"/>
              <a:gd name="connsiteY4-362" fmla="*/ 350876 h 830088"/>
              <a:gd name="connsiteX5-363" fmla="*/ 2589679 w 3355226"/>
              <a:gd name="connsiteY5-364" fmla="*/ 701751 h 830088"/>
              <a:gd name="connsiteX6-365" fmla="*/ 2589679 w 3355226"/>
              <a:gd name="connsiteY6-366" fmla="*/ 526313 h 830088"/>
              <a:gd name="connsiteX7-367" fmla="*/ 15240 w 3355226"/>
              <a:gd name="connsiteY7-368" fmla="*/ 830089 h 830088"/>
              <a:gd name="connsiteX0-369" fmla="*/ 15163 w 3355149"/>
              <a:gd name="connsiteY0-370" fmla="*/ 830089 h 830088"/>
              <a:gd name="connsiteX1-371" fmla="*/ 1578141 w 3355149"/>
              <a:gd name="connsiteY1-372" fmla="*/ 340151 h 830088"/>
              <a:gd name="connsiteX2-373" fmla="*/ 2589602 w 3355149"/>
              <a:gd name="connsiteY2-374" fmla="*/ 175438 h 830088"/>
              <a:gd name="connsiteX3-375" fmla="*/ 2589602 w 3355149"/>
              <a:gd name="connsiteY3-376" fmla="*/ 0 h 830088"/>
              <a:gd name="connsiteX4-377" fmla="*/ 3355149 w 3355149"/>
              <a:gd name="connsiteY4-378" fmla="*/ 350876 h 830088"/>
              <a:gd name="connsiteX5-379" fmla="*/ 2589602 w 3355149"/>
              <a:gd name="connsiteY5-380" fmla="*/ 701751 h 830088"/>
              <a:gd name="connsiteX6-381" fmla="*/ 2589602 w 3355149"/>
              <a:gd name="connsiteY6-382" fmla="*/ 526313 h 830088"/>
              <a:gd name="connsiteX7-383" fmla="*/ 15163 w 3355149"/>
              <a:gd name="connsiteY7-384" fmla="*/ 830089 h 830088"/>
              <a:gd name="connsiteX0-385" fmla="*/ 15163 w 3355149"/>
              <a:gd name="connsiteY0-386" fmla="*/ 830089 h 830088"/>
              <a:gd name="connsiteX1-387" fmla="*/ 1578141 w 3355149"/>
              <a:gd name="connsiteY1-388" fmla="*/ 340151 h 830088"/>
              <a:gd name="connsiteX2-389" fmla="*/ 2589602 w 3355149"/>
              <a:gd name="connsiteY2-390" fmla="*/ 175438 h 830088"/>
              <a:gd name="connsiteX3-391" fmla="*/ 2589602 w 3355149"/>
              <a:gd name="connsiteY3-392" fmla="*/ 0 h 830088"/>
              <a:gd name="connsiteX4-393" fmla="*/ 3355149 w 3355149"/>
              <a:gd name="connsiteY4-394" fmla="*/ 350876 h 830088"/>
              <a:gd name="connsiteX5-395" fmla="*/ 2589602 w 3355149"/>
              <a:gd name="connsiteY5-396" fmla="*/ 701751 h 830088"/>
              <a:gd name="connsiteX6-397" fmla="*/ 2589602 w 3355149"/>
              <a:gd name="connsiteY6-398" fmla="*/ 526313 h 830088"/>
              <a:gd name="connsiteX7-399" fmla="*/ 15163 w 3355149"/>
              <a:gd name="connsiteY7-400" fmla="*/ 830089 h 830088"/>
              <a:gd name="connsiteX0-401" fmla="*/ 1 w 3339987"/>
              <a:gd name="connsiteY0-402" fmla="*/ 830089 h 830088"/>
              <a:gd name="connsiteX1-403" fmla="*/ 1562979 w 3339987"/>
              <a:gd name="connsiteY1-404" fmla="*/ 340151 h 830088"/>
              <a:gd name="connsiteX2-405" fmla="*/ 2574440 w 3339987"/>
              <a:gd name="connsiteY2-406" fmla="*/ 175438 h 830088"/>
              <a:gd name="connsiteX3-407" fmla="*/ 2574440 w 3339987"/>
              <a:gd name="connsiteY3-408" fmla="*/ 0 h 830088"/>
              <a:gd name="connsiteX4-409" fmla="*/ 3339987 w 3339987"/>
              <a:gd name="connsiteY4-410" fmla="*/ 350876 h 830088"/>
              <a:gd name="connsiteX5-411" fmla="*/ 2574440 w 3339987"/>
              <a:gd name="connsiteY5-412" fmla="*/ 701751 h 830088"/>
              <a:gd name="connsiteX6-413" fmla="*/ 2574440 w 3339987"/>
              <a:gd name="connsiteY6-414" fmla="*/ 526313 h 830088"/>
              <a:gd name="connsiteX7-415" fmla="*/ 1 w 3339987"/>
              <a:gd name="connsiteY7-416" fmla="*/ 830089 h 830088"/>
              <a:gd name="connsiteX0-417" fmla="*/ 1 w 3339987"/>
              <a:gd name="connsiteY0-418" fmla="*/ 830089 h 830088"/>
              <a:gd name="connsiteX1-419" fmla="*/ 1562979 w 3339987"/>
              <a:gd name="connsiteY1-420" fmla="*/ 340151 h 830088"/>
              <a:gd name="connsiteX2-421" fmla="*/ 2574440 w 3339987"/>
              <a:gd name="connsiteY2-422" fmla="*/ 175438 h 830088"/>
              <a:gd name="connsiteX3-423" fmla="*/ 2574440 w 3339987"/>
              <a:gd name="connsiteY3-424" fmla="*/ 0 h 830088"/>
              <a:gd name="connsiteX4-425" fmla="*/ 3339987 w 3339987"/>
              <a:gd name="connsiteY4-426" fmla="*/ 350876 h 830088"/>
              <a:gd name="connsiteX5-427" fmla="*/ 2574440 w 3339987"/>
              <a:gd name="connsiteY5-428" fmla="*/ 701751 h 830088"/>
              <a:gd name="connsiteX6-429" fmla="*/ 2574440 w 3339987"/>
              <a:gd name="connsiteY6-430" fmla="*/ 526313 h 830088"/>
              <a:gd name="connsiteX7-431" fmla="*/ 1 w 3339987"/>
              <a:gd name="connsiteY7-432" fmla="*/ 830089 h 830088"/>
              <a:gd name="connsiteX0-433" fmla="*/ 1 w 3339987"/>
              <a:gd name="connsiteY0-434" fmla="*/ 830089 h 830088"/>
              <a:gd name="connsiteX1-435" fmla="*/ 1562979 w 3339987"/>
              <a:gd name="connsiteY1-436" fmla="*/ 340151 h 830088"/>
              <a:gd name="connsiteX2-437" fmla="*/ 2574440 w 3339987"/>
              <a:gd name="connsiteY2-438" fmla="*/ 175438 h 830088"/>
              <a:gd name="connsiteX3-439" fmla="*/ 2574440 w 3339987"/>
              <a:gd name="connsiteY3-440" fmla="*/ 0 h 830088"/>
              <a:gd name="connsiteX4-441" fmla="*/ 3339987 w 3339987"/>
              <a:gd name="connsiteY4-442" fmla="*/ 350876 h 830088"/>
              <a:gd name="connsiteX5-443" fmla="*/ 2574440 w 3339987"/>
              <a:gd name="connsiteY5-444" fmla="*/ 701751 h 830088"/>
              <a:gd name="connsiteX6-445" fmla="*/ 2574440 w 3339987"/>
              <a:gd name="connsiteY6-446" fmla="*/ 526313 h 830088"/>
              <a:gd name="connsiteX7-447" fmla="*/ 1 w 3339987"/>
              <a:gd name="connsiteY7-448" fmla="*/ 830089 h 830088"/>
              <a:gd name="connsiteX0-449" fmla="*/ 1 w 3339987"/>
              <a:gd name="connsiteY0-450" fmla="*/ 830089 h 830088"/>
              <a:gd name="connsiteX1-451" fmla="*/ 1562979 w 3339987"/>
              <a:gd name="connsiteY1-452" fmla="*/ 340151 h 830088"/>
              <a:gd name="connsiteX2-453" fmla="*/ 2574440 w 3339987"/>
              <a:gd name="connsiteY2-454" fmla="*/ 175438 h 830088"/>
              <a:gd name="connsiteX3-455" fmla="*/ 2574440 w 3339987"/>
              <a:gd name="connsiteY3-456" fmla="*/ 0 h 830088"/>
              <a:gd name="connsiteX4-457" fmla="*/ 3339987 w 3339987"/>
              <a:gd name="connsiteY4-458" fmla="*/ 350876 h 830088"/>
              <a:gd name="connsiteX5-459" fmla="*/ 2574440 w 3339987"/>
              <a:gd name="connsiteY5-460" fmla="*/ 701751 h 830088"/>
              <a:gd name="connsiteX6-461" fmla="*/ 2574440 w 3339987"/>
              <a:gd name="connsiteY6-462" fmla="*/ 526313 h 830088"/>
              <a:gd name="connsiteX7-463" fmla="*/ 1 w 3339987"/>
              <a:gd name="connsiteY7-464" fmla="*/ 830089 h 830088"/>
              <a:gd name="connsiteX0-465" fmla="*/ 1 w 3339987"/>
              <a:gd name="connsiteY0-466" fmla="*/ 830089 h 830088"/>
              <a:gd name="connsiteX1-467" fmla="*/ 2574440 w 3339987"/>
              <a:gd name="connsiteY1-468" fmla="*/ 175438 h 830088"/>
              <a:gd name="connsiteX2-469" fmla="*/ 2574440 w 3339987"/>
              <a:gd name="connsiteY2-470" fmla="*/ 0 h 830088"/>
              <a:gd name="connsiteX3-471" fmla="*/ 3339987 w 3339987"/>
              <a:gd name="connsiteY3-472" fmla="*/ 350876 h 830088"/>
              <a:gd name="connsiteX4-473" fmla="*/ 2574440 w 3339987"/>
              <a:gd name="connsiteY4-474" fmla="*/ 701751 h 830088"/>
              <a:gd name="connsiteX5-475" fmla="*/ 2574440 w 3339987"/>
              <a:gd name="connsiteY5-476" fmla="*/ 526313 h 830088"/>
              <a:gd name="connsiteX6-477" fmla="*/ 1 w 3339987"/>
              <a:gd name="connsiteY6-478" fmla="*/ 830089 h 830088"/>
              <a:gd name="connsiteX0-479" fmla="*/ 1 w 3339987"/>
              <a:gd name="connsiteY0-480" fmla="*/ 830089 h 830088"/>
              <a:gd name="connsiteX1-481" fmla="*/ 2574440 w 3339987"/>
              <a:gd name="connsiteY1-482" fmla="*/ 175438 h 830088"/>
              <a:gd name="connsiteX2-483" fmla="*/ 2574440 w 3339987"/>
              <a:gd name="connsiteY2-484" fmla="*/ 0 h 830088"/>
              <a:gd name="connsiteX3-485" fmla="*/ 3339987 w 3339987"/>
              <a:gd name="connsiteY3-486" fmla="*/ 350876 h 830088"/>
              <a:gd name="connsiteX4-487" fmla="*/ 2574440 w 3339987"/>
              <a:gd name="connsiteY4-488" fmla="*/ 701751 h 830088"/>
              <a:gd name="connsiteX5-489" fmla="*/ 2574440 w 3339987"/>
              <a:gd name="connsiteY5-490" fmla="*/ 526313 h 830088"/>
              <a:gd name="connsiteX6-491" fmla="*/ 1 w 3339987"/>
              <a:gd name="connsiteY6-492" fmla="*/ 830089 h 830088"/>
              <a:gd name="connsiteX0-493" fmla="*/ 1 w 3339987"/>
              <a:gd name="connsiteY0-494" fmla="*/ 830089 h 830088"/>
              <a:gd name="connsiteX1-495" fmla="*/ 2574440 w 3339987"/>
              <a:gd name="connsiteY1-496" fmla="*/ 175438 h 830088"/>
              <a:gd name="connsiteX2-497" fmla="*/ 2574440 w 3339987"/>
              <a:gd name="connsiteY2-498" fmla="*/ 0 h 830088"/>
              <a:gd name="connsiteX3-499" fmla="*/ 3339987 w 3339987"/>
              <a:gd name="connsiteY3-500" fmla="*/ 350876 h 830088"/>
              <a:gd name="connsiteX4-501" fmla="*/ 2574440 w 3339987"/>
              <a:gd name="connsiteY4-502" fmla="*/ 701751 h 830088"/>
              <a:gd name="connsiteX5-503" fmla="*/ 2574440 w 3339987"/>
              <a:gd name="connsiteY5-504" fmla="*/ 526313 h 830088"/>
              <a:gd name="connsiteX6-505" fmla="*/ 1 w 3339987"/>
              <a:gd name="connsiteY6-506" fmla="*/ 830089 h 830088"/>
              <a:gd name="connsiteX0-507" fmla="*/ 1 w 3339987"/>
              <a:gd name="connsiteY0-508" fmla="*/ 830089 h 830088"/>
              <a:gd name="connsiteX1-509" fmla="*/ 2574440 w 3339987"/>
              <a:gd name="connsiteY1-510" fmla="*/ 175438 h 830088"/>
              <a:gd name="connsiteX2-511" fmla="*/ 2574440 w 3339987"/>
              <a:gd name="connsiteY2-512" fmla="*/ 0 h 830088"/>
              <a:gd name="connsiteX3-513" fmla="*/ 3339987 w 3339987"/>
              <a:gd name="connsiteY3-514" fmla="*/ 350876 h 830088"/>
              <a:gd name="connsiteX4-515" fmla="*/ 2574440 w 3339987"/>
              <a:gd name="connsiteY4-516" fmla="*/ 701751 h 830088"/>
              <a:gd name="connsiteX5-517" fmla="*/ 2574440 w 3339987"/>
              <a:gd name="connsiteY5-518" fmla="*/ 526313 h 830088"/>
              <a:gd name="connsiteX6-519" fmla="*/ 1 w 3339987"/>
              <a:gd name="connsiteY6-520" fmla="*/ 830089 h 830088"/>
              <a:gd name="connsiteX0-521" fmla="*/ 0 w 2061101"/>
              <a:gd name="connsiteY0-522" fmla="*/ 3089899 h 3089901"/>
              <a:gd name="connsiteX1-523" fmla="*/ 1295554 w 2061101"/>
              <a:gd name="connsiteY1-524" fmla="*/ 175438 h 3089901"/>
              <a:gd name="connsiteX2-525" fmla="*/ 1295554 w 2061101"/>
              <a:gd name="connsiteY2-526" fmla="*/ 0 h 3089901"/>
              <a:gd name="connsiteX3-527" fmla="*/ 2061101 w 2061101"/>
              <a:gd name="connsiteY3-528" fmla="*/ 350876 h 3089901"/>
              <a:gd name="connsiteX4-529" fmla="*/ 1295554 w 2061101"/>
              <a:gd name="connsiteY4-530" fmla="*/ 701751 h 3089901"/>
              <a:gd name="connsiteX5-531" fmla="*/ 1295554 w 2061101"/>
              <a:gd name="connsiteY5-532" fmla="*/ 526313 h 3089901"/>
              <a:gd name="connsiteX6-533" fmla="*/ 0 w 2061101"/>
              <a:gd name="connsiteY6-534" fmla="*/ 3089899 h 3089901"/>
              <a:gd name="connsiteX0-535" fmla="*/ 49095 w 2110196"/>
              <a:gd name="connsiteY0-536" fmla="*/ 3089899 h 3089901"/>
              <a:gd name="connsiteX1-537" fmla="*/ 1344649 w 2110196"/>
              <a:gd name="connsiteY1-538" fmla="*/ 175438 h 3089901"/>
              <a:gd name="connsiteX2-539" fmla="*/ 1344649 w 2110196"/>
              <a:gd name="connsiteY2-540" fmla="*/ 0 h 3089901"/>
              <a:gd name="connsiteX3-541" fmla="*/ 2110196 w 2110196"/>
              <a:gd name="connsiteY3-542" fmla="*/ 350876 h 3089901"/>
              <a:gd name="connsiteX4-543" fmla="*/ 1344649 w 2110196"/>
              <a:gd name="connsiteY4-544" fmla="*/ 701751 h 3089901"/>
              <a:gd name="connsiteX5-545" fmla="*/ 1344649 w 2110196"/>
              <a:gd name="connsiteY5-546" fmla="*/ 526313 h 3089901"/>
              <a:gd name="connsiteX6-547" fmla="*/ 49095 w 2110196"/>
              <a:gd name="connsiteY6-548" fmla="*/ 3089899 h 3089901"/>
              <a:gd name="connsiteX0-549" fmla="*/ 49095 w 2110196"/>
              <a:gd name="connsiteY0-550" fmla="*/ 3089899 h 3089901"/>
              <a:gd name="connsiteX1-551" fmla="*/ 1344649 w 2110196"/>
              <a:gd name="connsiteY1-552" fmla="*/ 175438 h 3089901"/>
              <a:gd name="connsiteX2-553" fmla="*/ 1344649 w 2110196"/>
              <a:gd name="connsiteY2-554" fmla="*/ 0 h 3089901"/>
              <a:gd name="connsiteX3-555" fmla="*/ 2110196 w 2110196"/>
              <a:gd name="connsiteY3-556" fmla="*/ 350876 h 3089901"/>
              <a:gd name="connsiteX4-557" fmla="*/ 1344649 w 2110196"/>
              <a:gd name="connsiteY4-558" fmla="*/ 701751 h 3089901"/>
              <a:gd name="connsiteX5-559" fmla="*/ 1344649 w 2110196"/>
              <a:gd name="connsiteY5-560" fmla="*/ 526313 h 3089901"/>
              <a:gd name="connsiteX6-561" fmla="*/ 49095 w 2110196"/>
              <a:gd name="connsiteY6-562" fmla="*/ 3089899 h 3089901"/>
              <a:gd name="connsiteX0-563" fmla="*/ 79858 w 2140959"/>
              <a:gd name="connsiteY0-564" fmla="*/ 3089899 h 3089901"/>
              <a:gd name="connsiteX1-565" fmla="*/ 1375412 w 2140959"/>
              <a:gd name="connsiteY1-566" fmla="*/ 175438 h 3089901"/>
              <a:gd name="connsiteX2-567" fmla="*/ 1375412 w 2140959"/>
              <a:gd name="connsiteY2-568" fmla="*/ 0 h 3089901"/>
              <a:gd name="connsiteX3-569" fmla="*/ 2140959 w 2140959"/>
              <a:gd name="connsiteY3-570" fmla="*/ 350876 h 3089901"/>
              <a:gd name="connsiteX4-571" fmla="*/ 1375412 w 2140959"/>
              <a:gd name="connsiteY4-572" fmla="*/ 701751 h 3089901"/>
              <a:gd name="connsiteX5-573" fmla="*/ 1375412 w 2140959"/>
              <a:gd name="connsiteY5-574" fmla="*/ 526313 h 3089901"/>
              <a:gd name="connsiteX6-575" fmla="*/ 79858 w 2140959"/>
              <a:gd name="connsiteY6-576" fmla="*/ 3089899 h 3089901"/>
              <a:gd name="connsiteX0-577" fmla="*/ 79858 w 2140959"/>
              <a:gd name="connsiteY0-578" fmla="*/ 3089899 h 3089901"/>
              <a:gd name="connsiteX1-579" fmla="*/ 1375412 w 2140959"/>
              <a:gd name="connsiteY1-580" fmla="*/ 175438 h 3089901"/>
              <a:gd name="connsiteX2-581" fmla="*/ 1375412 w 2140959"/>
              <a:gd name="connsiteY2-582" fmla="*/ 0 h 3089901"/>
              <a:gd name="connsiteX3-583" fmla="*/ 2140959 w 2140959"/>
              <a:gd name="connsiteY3-584" fmla="*/ 350876 h 3089901"/>
              <a:gd name="connsiteX4-585" fmla="*/ 1375412 w 2140959"/>
              <a:gd name="connsiteY4-586" fmla="*/ 701751 h 3089901"/>
              <a:gd name="connsiteX5-587" fmla="*/ 1375412 w 2140959"/>
              <a:gd name="connsiteY5-588" fmla="*/ 526313 h 3089901"/>
              <a:gd name="connsiteX6-589" fmla="*/ 79858 w 2140959"/>
              <a:gd name="connsiteY6-590" fmla="*/ 3089899 h 3089901"/>
              <a:gd name="connsiteX0-591" fmla="*/ 147031 w 2208132"/>
              <a:gd name="connsiteY0-592" fmla="*/ 3089899 h 3089901"/>
              <a:gd name="connsiteX1-593" fmla="*/ 1442585 w 2208132"/>
              <a:gd name="connsiteY1-594" fmla="*/ 175438 h 3089901"/>
              <a:gd name="connsiteX2-595" fmla="*/ 1442585 w 2208132"/>
              <a:gd name="connsiteY2-596" fmla="*/ 0 h 3089901"/>
              <a:gd name="connsiteX3-597" fmla="*/ 2208132 w 2208132"/>
              <a:gd name="connsiteY3-598" fmla="*/ 350876 h 3089901"/>
              <a:gd name="connsiteX4-599" fmla="*/ 1442585 w 2208132"/>
              <a:gd name="connsiteY4-600" fmla="*/ 701751 h 3089901"/>
              <a:gd name="connsiteX5-601" fmla="*/ 1442585 w 2208132"/>
              <a:gd name="connsiteY5-602" fmla="*/ 526313 h 3089901"/>
              <a:gd name="connsiteX6-603" fmla="*/ 147031 w 2208132"/>
              <a:gd name="connsiteY6-604" fmla="*/ 3089899 h 3089901"/>
              <a:gd name="connsiteX0-605" fmla="*/ 147031 w 2208132"/>
              <a:gd name="connsiteY0-606" fmla="*/ 3089899 h 3089901"/>
              <a:gd name="connsiteX1-607" fmla="*/ 1442585 w 2208132"/>
              <a:gd name="connsiteY1-608" fmla="*/ 175438 h 3089901"/>
              <a:gd name="connsiteX2-609" fmla="*/ 1442585 w 2208132"/>
              <a:gd name="connsiteY2-610" fmla="*/ 0 h 3089901"/>
              <a:gd name="connsiteX3-611" fmla="*/ 2208132 w 2208132"/>
              <a:gd name="connsiteY3-612" fmla="*/ 350876 h 3089901"/>
              <a:gd name="connsiteX4-613" fmla="*/ 1442585 w 2208132"/>
              <a:gd name="connsiteY4-614" fmla="*/ 701751 h 3089901"/>
              <a:gd name="connsiteX5-615" fmla="*/ 1442585 w 2208132"/>
              <a:gd name="connsiteY5-616" fmla="*/ 526313 h 3089901"/>
              <a:gd name="connsiteX6-617" fmla="*/ 147031 w 2208132"/>
              <a:gd name="connsiteY6-618" fmla="*/ 3089899 h 3089901"/>
              <a:gd name="connsiteX0-619" fmla="*/ 136104 w 2197205"/>
              <a:gd name="connsiteY0-620" fmla="*/ 3089899 h 3089901"/>
              <a:gd name="connsiteX1-621" fmla="*/ 1431658 w 2197205"/>
              <a:gd name="connsiteY1-622" fmla="*/ 175438 h 3089901"/>
              <a:gd name="connsiteX2-623" fmla="*/ 1431658 w 2197205"/>
              <a:gd name="connsiteY2-624" fmla="*/ 0 h 3089901"/>
              <a:gd name="connsiteX3-625" fmla="*/ 2197205 w 2197205"/>
              <a:gd name="connsiteY3-626" fmla="*/ 350876 h 3089901"/>
              <a:gd name="connsiteX4-627" fmla="*/ 1431658 w 2197205"/>
              <a:gd name="connsiteY4-628" fmla="*/ 701751 h 3089901"/>
              <a:gd name="connsiteX5-629" fmla="*/ 1431658 w 2197205"/>
              <a:gd name="connsiteY5-630" fmla="*/ 526313 h 3089901"/>
              <a:gd name="connsiteX6-631" fmla="*/ 136104 w 2197205"/>
              <a:gd name="connsiteY6-632" fmla="*/ 3089899 h 3089901"/>
              <a:gd name="connsiteX0-633" fmla="*/ 1323762 w 3384863"/>
              <a:gd name="connsiteY0-634" fmla="*/ 3089899 h 3089901"/>
              <a:gd name="connsiteX1-635" fmla="*/ 2619316 w 3384863"/>
              <a:gd name="connsiteY1-636" fmla="*/ 175438 h 3089901"/>
              <a:gd name="connsiteX2-637" fmla="*/ 2619316 w 3384863"/>
              <a:gd name="connsiteY2-638" fmla="*/ 0 h 3089901"/>
              <a:gd name="connsiteX3-639" fmla="*/ 3384863 w 3384863"/>
              <a:gd name="connsiteY3-640" fmla="*/ 350876 h 3089901"/>
              <a:gd name="connsiteX4-641" fmla="*/ 2619316 w 3384863"/>
              <a:gd name="connsiteY4-642" fmla="*/ 701751 h 3089901"/>
              <a:gd name="connsiteX5-643" fmla="*/ 2619316 w 3384863"/>
              <a:gd name="connsiteY5-644" fmla="*/ 526313 h 3089901"/>
              <a:gd name="connsiteX6-645" fmla="*/ 1323762 w 3384863"/>
              <a:gd name="connsiteY6-646" fmla="*/ 3089899 h 3089901"/>
              <a:gd name="connsiteX0-647" fmla="*/ 1323762 w 3384863"/>
              <a:gd name="connsiteY0-648" fmla="*/ 3089899 h 3089901"/>
              <a:gd name="connsiteX1-649" fmla="*/ 2619316 w 3384863"/>
              <a:gd name="connsiteY1-650" fmla="*/ 175438 h 3089901"/>
              <a:gd name="connsiteX2-651" fmla="*/ 2619316 w 3384863"/>
              <a:gd name="connsiteY2-652" fmla="*/ 0 h 3089901"/>
              <a:gd name="connsiteX3-653" fmla="*/ 3384863 w 3384863"/>
              <a:gd name="connsiteY3-654" fmla="*/ 350876 h 3089901"/>
              <a:gd name="connsiteX4-655" fmla="*/ 2619316 w 3384863"/>
              <a:gd name="connsiteY4-656" fmla="*/ 701751 h 3089901"/>
              <a:gd name="connsiteX5-657" fmla="*/ 2619316 w 3384863"/>
              <a:gd name="connsiteY5-658" fmla="*/ 526313 h 3089901"/>
              <a:gd name="connsiteX6-659" fmla="*/ 1323762 w 3384863"/>
              <a:gd name="connsiteY6-660" fmla="*/ 3089899 h 3089901"/>
              <a:gd name="connsiteX0-661" fmla="*/ 1127440 w 4228849"/>
              <a:gd name="connsiteY0-662" fmla="*/ 2129179 h 2129179"/>
              <a:gd name="connsiteX1-663" fmla="*/ 3463302 w 4228849"/>
              <a:gd name="connsiteY1-664" fmla="*/ 175438 h 2129179"/>
              <a:gd name="connsiteX2-665" fmla="*/ 3463302 w 4228849"/>
              <a:gd name="connsiteY2-666" fmla="*/ 0 h 2129179"/>
              <a:gd name="connsiteX3-667" fmla="*/ 4228849 w 4228849"/>
              <a:gd name="connsiteY3-668" fmla="*/ 350876 h 2129179"/>
              <a:gd name="connsiteX4-669" fmla="*/ 3463302 w 4228849"/>
              <a:gd name="connsiteY4-670" fmla="*/ 701751 h 2129179"/>
              <a:gd name="connsiteX5-671" fmla="*/ 3463302 w 4228849"/>
              <a:gd name="connsiteY5-672" fmla="*/ 526313 h 2129179"/>
              <a:gd name="connsiteX6-673" fmla="*/ 1127440 w 4228849"/>
              <a:gd name="connsiteY6-674" fmla="*/ 2129179 h 2129179"/>
              <a:gd name="connsiteX0-675" fmla="*/ 1127440 w 4228849"/>
              <a:gd name="connsiteY0-676" fmla="*/ 2129179 h 2129179"/>
              <a:gd name="connsiteX1-677" fmla="*/ 3463302 w 4228849"/>
              <a:gd name="connsiteY1-678" fmla="*/ 175438 h 2129179"/>
              <a:gd name="connsiteX2-679" fmla="*/ 3463302 w 4228849"/>
              <a:gd name="connsiteY2-680" fmla="*/ 0 h 2129179"/>
              <a:gd name="connsiteX3-681" fmla="*/ 4228849 w 4228849"/>
              <a:gd name="connsiteY3-682" fmla="*/ 350876 h 2129179"/>
              <a:gd name="connsiteX4-683" fmla="*/ 3463302 w 4228849"/>
              <a:gd name="connsiteY4-684" fmla="*/ 701751 h 2129179"/>
              <a:gd name="connsiteX5-685" fmla="*/ 3463302 w 4228849"/>
              <a:gd name="connsiteY5-686" fmla="*/ 526313 h 2129179"/>
              <a:gd name="connsiteX6-687" fmla="*/ 1127440 w 4228849"/>
              <a:gd name="connsiteY6-688" fmla="*/ 2129179 h 2129179"/>
              <a:gd name="connsiteX0-689" fmla="*/ 764098 w 3865507"/>
              <a:gd name="connsiteY0-690" fmla="*/ 2129179 h 2129179"/>
              <a:gd name="connsiteX1-691" fmla="*/ 3099960 w 3865507"/>
              <a:gd name="connsiteY1-692" fmla="*/ 175438 h 2129179"/>
              <a:gd name="connsiteX2-693" fmla="*/ 3099960 w 3865507"/>
              <a:gd name="connsiteY2-694" fmla="*/ 0 h 2129179"/>
              <a:gd name="connsiteX3-695" fmla="*/ 3865507 w 3865507"/>
              <a:gd name="connsiteY3-696" fmla="*/ 350876 h 2129179"/>
              <a:gd name="connsiteX4-697" fmla="*/ 3099960 w 3865507"/>
              <a:gd name="connsiteY4-698" fmla="*/ 701751 h 2129179"/>
              <a:gd name="connsiteX5-699" fmla="*/ 3099960 w 3865507"/>
              <a:gd name="connsiteY5-700" fmla="*/ 526313 h 2129179"/>
              <a:gd name="connsiteX6-701" fmla="*/ 764098 w 3865507"/>
              <a:gd name="connsiteY6-702" fmla="*/ 2129179 h 2129179"/>
              <a:gd name="connsiteX0-703" fmla="*/ 809219 w 3605486"/>
              <a:gd name="connsiteY0-704" fmla="*/ 2462800 h 2462801"/>
              <a:gd name="connsiteX1-705" fmla="*/ 2839939 w 3605486"/>
              <a:gd name="connsiteY1-706" fmla="*/ 175438 h 2462801"/>
              <a:gd name="connsiteX2-707" fmla="*/ 2839939 w 3605486"/>
              <a:gd name="connsiteY2-708" fmla="*/ 0 h 2462801"/>
              <a:gd name="connsiteX3-709" fmla="*/ 3605486 w 3605486"/>
              <a:gd name="connsiteY3-710" fmla="*/ 350876 h 2462801"/>
              <a:gd name="connsiteX4-711" fmla="*/ 2839939 w 3605486"/>
              <a:gd name="connsiteY4-712" fmla="*/ 701751 h 2462801"/>
              <a:gd name="connsiteX5-713" fmla="*/ 2839939 w 3605486"/>
              <a:gd name="connsiteY5-714" fmla="*/ 526313 h 2462801"/>
              <a:gd name="connsiteX6-715" fmla="*/ 809219 w 3605486"/>
              <a:gd name="connsiteY6-716" fmla="*/ 2462800 h 2462801"/>
              <a:gd name="connsiteX0-717" fmla="*/ 809219 w 3605486"/>
              <a:gd name="connsiteY0-718" fmla="*/ 2462800 h 2462801"/>
              <a:gd name="connsiteX1-719" fmla="*/ 2839939 w 3605486"/>
              <a:gd name="connsiteY1-720" fmla="*/ 175438 h 2462801"/>
              <a:gd name="connsiteX2-721" fmla="*/ 2839939 w 3605486"/>
              <a:gd name="connsiteY2-722" fmla="*/ 0 h 2462801"/>
              <a:gd name="connsiteX3-723" fmla="*/ 3605486 w 3605486"/>
              <a:gd name="connsiteY3-724" fmla="*/ 350876 h 2462801"/>
              <a:gd name="connsiteX4-725" fmla="*/ 2839939 w 3605486"/>
              <a:gd name="connsiteY4-726" fmla="*/ 701751 h 2462801"/>
              <a:gd name="connsiteX5-727" fmla="*/ 2839939 w 3605486"/>
              <a:gd name="connsiteY5-728" fmla="*/ 526313 h 2462801"/>
              <a:gd name="connsiteX6-729" fmla="*/ 809219 w 3605486"/>
              <a:gd name="connsiteY6-730" fmla="*/ 2462800 h 2462801"/>
              <a:gd name="connsiteX0-731" fmla="*/ 801489 w 3597756"/>
              <a:gd name="connsiteY0-732" fmla="*/ 2462800 h 2462801"/>
              <a:gd name="connsiteX1-733" fmla="*/ 2832209 w 3597756"/>
              <a:gd name="connsiteY1-734" fmla="*/ 175438 h 2462801"/>
              <a:gd name="connsiteX2-735" fmla="*/ 2832209 w 3597756"/>
              <a:gd name="connsiteY2-736" fmla="*/ 0 h 2462801"/>
              <a:gd name="connsiteX3-737" fmla="*/ 3597756 w 3597756"/>
              <a:gd name="connsiteY3-738" fmla="*/ 350876 h 2462801"/>
              <a:gd name="connsiteX4-739" fmla="*/ 2832209 w 3597756"/>
              <a:gd name="connsiteY4-740" fmla="*/ 701751 h 2462801"/>
              <a:gd name="connsiteX5-741" fmla="*/ 2832209 w 3597756"/>
              <a:gd name="connsiteY5-742" fmla="*/ 526313 h 2462801"/>
              <a:gd name="connsiteX6-743" fmla="*/ 801489 w 3597756"/>
              <a:gd name="connsiteY6-744" fmla="*/ 2462800 h 2462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97756" h="2462801">
                <a:moveTo>
                  <a:pt x="801489" y="2462800"/>
                </a:moveTo>
                <a:cubicBezTo>
                  <a:pt x="-1521211" y="438326"/>
                  <a:pt x="1844915" y="213565"/>
                  <a:pt x="2832209" y="175438"/>
                </a:cubicBezTo>
                <a:lnTo>
                  <a:pt x="2832209" y="0"/>
                </a:lnTo>
                <a:lnTo>
                  <a:pt x="3597756" y="350876"/>
                </a:lnTo>
                <a:lnTo>
                  <a:pt x="2832209" y="701751"/>
                </a:lnTo>
                <a:lnTo>
                  <a:pt x="2832209" y="526313"/>
                </a:lnTo>
                <a:cubicBezTo>
                  <a:pt x="1983213" y="558892"/>
                  <a:pt x="-1234986" y="491990"/>
                  <a:pt x="801489" y="246280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000" dirty="0"/>
          </a:p>
        </p:txBody>
      </p:sp>
      <p:grpSp>
        <p:nvGrpSpPr>
          <p:cNvPr id="23" name="组合 13"/>
          <p:cNvGrpSpPr/>
          <p:nvPr>
            <p:custDataLst>
              <p:tags r:id="rId14"/>
            </p:custDataLst>
          </p:nvPr>
        </p:nvGrpSpPr>
        <p:grpSpPr>
          <a:xfrm>
            <a:off x="2543574" y="3142637"/>
            <a:ext cx="4023342" cy="374510"/>
            <a:chOff x="965905" y="4443911"/>
            <a:chExt cx="7152607" cy="665795"/>
          </a:xfrm>
        </p:grpSpPr>
        <p:sp>
          <p:nvSpPr>
            <p:cNvPr id="2" name="文本框 1"/>
            <p:cNvSpPr txBox="1"/>
            <p:nvPr>
              <p:custDataLst>
                <p:tags r:id="rId19"/>
              </p:custDataLst>
            </p:nvPr>
          </p:nvSpPr>
          <p:spPr>
            <a:xfrm>
              <a:off x="965905" y="4443911"/>
              <a:ext cx="2709991" cy="656590"/>
            </a:xfrm>
            <a:prstGeom prst="rect">
              <a:avLst/>
            </a:prstGeom>
            <a:noFill/>
          </p:spPr>
          <p:txBody>
            <a:bodyPr wrap="square" rtlCol="0" anchor="ctr">
              <a:spAutoFit/>
            </a:bodyPr>
            <a:lstStyle/>
            <a:p>
              <a:pPr algn="ctr"/>
              <a:r>
                <a:rPr lang="zh-CN" altLang="en-US" b="1" dirty="0"/>
                <a:t>上</a:t>
              </a:r>
              <a:r>
                <a:rPr lang="zh-CN" altLang="en-US" b="1" dirty="0" smtClean="0"/>
                <a:t>升补偿流</a:t>
              </a:r>
              <a:endParaRPr lang="zh-CN" altLang="en-US" b="1" dirty="0"/>
            </a:p>
          </p:txBody>
        </p:sp>
        <p:sp>
          <p:nvSpPr>
            <p:cNvPr id="36" name="文本框 35"/>
            <p:cNvSpPr txBox="1"/>
            <p:nvPr>
              <p:custDataLst>
                <p:tags r:id="rId20"/>
              </p:custDataLst>
            </p:nvPr>
          </p:nvSpPr>
          <p:spPr>
            <a:xfrm>
              <a:off x="5724123" y="4453116"/>
              <a:ext cx="2394389" cy="656590"/>
            </a:xfrm>
            <a:prstGeom prst="rect">
              <a:avLst/>
            </a:prstGeom>
            <a:noFill/>
          </p:spPr>
          <p:txBody>
            <a:bodyPr wrap="none" rtlCol="0" anchor="ctr">
              <a:spAutoFit/>
            </a:bodyPr>
            <a:lstStyle/>
            <a:p>
              <a:pPr algn="ctr"/>
              <a:r>
                <a:rPr lang="zh-CN" altLang="en-US" b="1" dirty="0" smtClean="0"/>
                <a:t>下降补偿流</a:t>
              </a:r>
              <a:endParaRPr lang="zh-CN" altLang="en-US" b="1" dirty="0"/>
            </a:p>
          </p:txBody>
        </p:sp>
      </p:grpSp>
      <p:sp>
        <p:nvSpPr>
          <p:cNvPr id="37" name="文本框 36"/>
          <p:cNvSpPr txBox="1"/>
          <p:nvPr>
            <p:custDataLst>
              <p:tags r:id="rId15"/>
            </p:custDataLst>
          </p:nvPr>
        </p:nvSpPr>
        <p:spPr>
          <a:xfrm>
            <a:off x="6286501" y="282069"/>
            <a:ext cx="1640514" cy="346249"/>
          </a:xfrm>
          <a:prstGeom prst="rect">
            <a:avLst/>
          </a:prstGeom>
          <a:noFill/>
        </p:spPr>
        <p:txBody>
          <a:bodyPr wrap="none" lIns="68580" tIns="34290" rIns="68580" bIns="34290" rtlCol="0">
            <a:spAutoFit/>
          </a:bodyPr>
          <a:lstStyle/>
          <a:p>
            <a:r>
              <a:rPr lang="en-US" altLang="zh-CN" b="1" dirty="0"/>
              <a:t>2</a:t>
            </a:r>
            <a:r>
              <a:rPr lang="zh-CN" altLang="en-US" b="1" dirty="0"/>
              <a:t>、水平补偿流</a:t>
            </a:r>
          </a:p>
        </p:txBody>
      </p:sp>
      <p:sp>
        <p:nvSpPr>
          <p:cNvPr id="16" name="文本框 15"/>
          <p:cNvSpPr txBox="1"/>
          <p:nvPr>
            <p:custDataLst>
              <p:tags r:id="rId16"/>
            </p:custDataLst>
          </p:nvPr>
        </p:nvSpPr>
        <p:spPr>
          <a:xfrm>
            <a:off x="8735780" y="786856"/>
            <a:ext cx="384721" cy="479618"/>
          </a:xfrm>
          <a:prstGeom prst="rect">
            <a:avLst/>
          </a:prstGeom>
          <a:noFill/>
        </p:spPr>
        <p:txBody>
          <a:bodyPr vert="eaVert" wrap="none" lIns="68580" tIns="34290" rIns="68580" bIns="34290" rtlCol="0">
            <a:spAutoFit/>
          </a:bodyPr>
          <a:lstStyle/>
          <a:p>
            <a:r>
              <a:rPr lang="zh-CN" altLang="en-US" sz="1600" dirty="0">
                <a:solidFill>
                  <a:schemeClr val="bg1"/>
                </a:solidFill>
              </a:rPr>
              <a:t>海岸</a:t>
            </a:r>
          </a:p>
        </p:txBody>
      </p:sp>
      <p:sp>
        <p:nvSpPr>
          <p:cNvPr id="38" name="文本框 37"/>
          <p:cNvSpPr txBox="1"/>
          <p:nvPr>
            <p:custDataLst>
              <p:tags r:id="rId17"/>
            </p:custDataLst>
          </p:nvPr>
        </p:nvSpPr>
        <p:spPr>
          <a:xfrm>
            <a:off x="7766005" y="804361"/>
            <a:ext cx="415498" cy="524503"/>
          </a:xfrm>
          <a:prstGeom prst="rect">
            <a:avLst/>
          </a:prstGeom>
          <a:noFill/>
        </p:spPr>
        <p:txBody>
          <a:bodyPr vert="eaVert" wrap="none" lIns="68580" tIns="34290" rIns="68580" bIns="34290" rtlCol="0">
            <a:spAutoFit/>
          </a:bodyPr>
          <a:lstStyle/>
          <a:p>
            <a:r>
              <a:rPr lang="zh-CN" altLang="en-US" b="1" dirty="0">
                <a:solidFill>
                  <a:schemeClr val="accent1">
                    <a:lumMod val="75000"/>
                  </a:schemeClr>
                </a:solidFill>
              </a:rPr>
              <a:t>海洋</a:t>
            </a:r>
          </a:p>
        </p:txBody>
      </p:sp>
      <p:sp>
        <p:nvSpPr>
          <p:cNvPr id="18" name="文本框 17"/>
          <p:cNvSpPr txBox="1"/>
          <p:nvPr>
            <p:custDataLst>
              <p:tags r:id="rId18"/>
            </p:custDataLst>
          </p:nvPr>
        </p:nvSpPr>
        <p:spPr>
          <a:xfrm>
            <a:off x="2043783" y="2586848"/>
            <a:ext cx="1640514" cy="346249"/>
          </a:xfrm>
          <a:prstGeom prst="rect">
            <a:avLst/>
          </a:prstGeom>
          <a:noFill/>
        </p:spPr>
        <p:txBody>
          <a:bodyPr wrap="none" lIns="68580" tIns="34290" rIns="68580" bIns="34290" rtlCol="0">
            <a:spAutoFit/>
          </a:bodyPr>
          <a:lstStyle/>
          <a:p>
            <a:r>
              <a:rPr lang="en-US" altLang="zh-CN" b="1" dirty="0"/>
              <a:t>1</a:t>
            </a:r>
            <a:r>
              <a:rPr lang="zh-CN" altLang="en-US" b="1" dirty="0"/>
              <a:t>、垂直补偿流</a:t>
            </a:r>
          </a:p>
        </p:txBody>
      </p:sp>
      <p:sp>
        <p:nvSpPr>
          <p:cNvPr id="39" name="Rectangle 17"/>
          <p:cNvSpPr>
            <a:spLocks noChangeArrowheads="1"/>
          </p:cNvSpPr>
          <p:nvPr/>
        </p:nvSpPr>
        <p:spPr bwMode="auto">
          <a:xfrm>
            <a:off x="1547664" y="843558"/>
            <a:ext cx="4927600" cy="1384300"/>
          </a:xfrm>
          <a:prstGeom prst="rect">
            <a:avLst/>
          </a:prstGeom>
          <a:noFill/>
          <a:ln w="9525" algn="ctr">
            <a:noFill/>
            <a:miter lim="800000"/>
            <a:headEnd/>
            <a:tailEnd/>
          </a:ln>
        </p:spPr>
        <p:txBody>
          <a:bodyPr>
            <a:spAutoFit/>
          </a:bodyPr>
          <a:lstStyle/>
          <a:p>
            <a:r>
              <a:rPr lang="zh-CN" altLang="en-US" sz="2800" b="1" dirty="0">
                <a:latin typeface="黑体" pitchFamily="49" charset="-122"/>
              </a:rPr>
              <a:t>由于风海流和密度流流出造成该海区海水量减少，而相邻海区海水来补充而形成的洋流。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8" presetClass="emph" presetSubtype="0" fill="hold" grpId="0" nodeType="clickEffect">
                                  <p:stCondLst>
                                    <p:cond delay="0"/>
                                  </p:stCondLst>
                                  <p:childTnLst>
                                    <p:animRot by="-180000">
                                      <p:cBhvr>
                                        <p:cTn id="6" dur="500" fill="hold"/>
                                        <p:tgtEl>
                                          <p:spTgt spid="13"/>
                                        </p:tgtEl>
                                        <p:attrNameLst>
                                          <p:attrName>r</p:attrName>
                                        </p:attrNameLst>
                                      </p:cBhvr>
                                    </p:animRot>
                                  </p:childTnLst>
                                </p:cTn>
                              </p:par>
                              <p:par>
                                <p:cTn id="7" presetID="8" presetClass="emph" presetSubtype="0" fill="hold" nodeType="withEffect">
                                  <p:stCondLst>
                                    <p:cond delay="0"/>
                                  </p:stCondLst>
                                  <p:childTnLst>
                                    <p:animRot by="-180000">
                                      <p:cBhvr>
                                        <p:cTn id="8" dur="500" fill="hold"/>
                                        <p:tgtEl>
                                          <p:spTgt spid="12"/>
                                        </p:tgtEl>
                                        <p:attrNameLst>
                                          <p:attrName>r</p:attrName>
                                        </p:attrNameLst>
                                      </p:cBhvr>
                                    </p:animRot>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up)">
                                      <p:cBhvr>
                                        <p:cTn id="14" dur="500"/>
                                        <p:tgtEl>
                                          <p:spTgt spid="35"/>
                                        </p:tgtEl>
                                      </p:cBhvr>
                                    </p:animEffect>
                                  </p:childTnLst>
                                </p:cTn>
                              </p:par>
                            </p:childTnLst>
                          </p:cTn>
                        </p:par>
                      </p:childTnLst>
                    </p:cTn>
                  </p:par>
                  <p:par>
                    <p:cTn id="15" fill="hold" nodeType="clickPar">
                      <p:stCondLst>
                        <p:cond delay="indefinite"/>
                      </p:stCondLst>
                      <p:childTnLst>
                        <p:par>
                          <p:cTn id="16" fill="hold" nodeType="withGroup">
                            <p:stCondLst>
                              <p:cond delay="indefinite"/>
                            </p:stCondLst>
                          </p:cTn>
                        </p:par>
                        <p:par>
                          <p:cTn id="17" fill="hold" nodeType="after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down)">
                                      <p:cBhvr>
                                        <p:cTn id="20" dur="500"/>
                                        <p:tgtEl>
                                          <p:spTgt spid="34"/>
                                        </p:tgtEl>
                                      </p:cBhvr>
                                    </p:animEffect>
                                  </p:childTnLst>
                                </p:cTn>
                              </p:par>
                            </p:childTnLst>
                          </p:cTn>
                        </p:par>
                      </p:childTnLst>
                    </p:cTn>
                  </p:par>
                  <p:par>
                    <p:cTn id="21" fill="hold" nodeType="clickPar">
                      <p:stCondLst>
                        <p:cond delay="indefinite"/>
                      </p:stCondLst>
                      <p:childTnLst>
                        <p:par>
                          <p:cTn id="22" fill="hold" nodeType="withGroup">
                            <p:stCondLst>
                              <p:cond delay="indefinite"/>
                            </p:stCondLst>
                          </p:cTn>
                        </p:par>
                        <p:par>
                          <p:cTn id="23" fill="hold" nodeType="after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nodeType="clickPar">
                      <p:stCondLst>
                        <p:cond delay="indefinite"/>
                      </p:stCondLst>
                      <p:childTnLst>
                        <p:par>
                          <p:cTn id="28" fill="hold" nodeType="withGroup">
                            <p:stCondLst>
                              <p:cond delay="indefinite"/>
                            </p:stCondLst>
                          </p:cTn>
                        </p:par>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indefinite"/>
                            </p:stCondLst>
                          </p:cTn>
                        </p:par>
                        <p:par>
                          <p:cTn id="35" fill="hold" nodeType="afterGroup">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1+#ppt_w/2"/>
                                          </p:val>
                                        </p:tav>
                                        <p:tav tm="100000">
                                          <p:val>
                                            <p:strVal val="#ppt_x"/>
                                          </p:val>
                                        </p:tav>
                                      </p:tavLst>
                                    </p:anim>
                                    <p:anim calcmode="lin" valueType="num">
                                      <p:cBhvr additive="base">
                                        <p:cTn id="39" dur="500" fill="hold"/>
                                        <p:tgtEl>
                                          <p:spTgt spid="30"/>
                                        </p:tgtEl>
                                        <p:attrNameLst>
                                          <p:attrName>ppt_y</p:attrName>
                                        </p:attrNameLst>
                                      </p:cBhvr>
                                      <p:tavLst>
                                        <p:tav tm="0">
                                          <p:val>
                                            <p:strVal val="#ppt_y"/>
                                          </p:val>
                                        </p:tav>
                                        <p:tav tm="100000">
                                          <p:val>
                                            <p:strVal val="#ppt_y"/>
                                          </p:val>
                                        </p:tav>
                                      </p:tavLst>
                                    </p:anim>
                                  </p:childTnLst>
                                </p:cTn>
                              </p:par>
                            </p:childTnLst>
                          </p:cTn>
                        </p:par>
                        <p:par>
                          <p:cTn id="40" fill="hold" nodeType="withGroup">
                            <p:stCondLst>
                              <p:cond delay="500"/>
                            </p:stCondLst>
                            <p:childTnLst>
                              <p:par>
                                <p:cTn id="41" presetID="10" presetClass="entr" presetSubtype="0" fill="hold" grpId="0" nodeType="afterEffec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par>
                    <p:cTn id="44" fill="hold" nodeType="clickPar">
                      <p:stCondLst>
                        <p:cond delay="indefinite"/>
                      </p:stCondLst>
                      <p:childTnLst>
                        <p:par>
                          <p:cTn id="45" fill="hold" nodeType="withGroup">
                            <p:stCondLst>
                              <p:cond delay="indefinite"/>
                            </p:stCondLst>
                          </p:cTn>
                        </p:par>
                        <p:par>
                          <p:cTn id="46" fill="hold" nodeType="afterGroup">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right)">
                                      <p:cBhvr>
                                        <p:cTn id="49" dur="500"/>
                                        <p:tgtEl>
                                          <p:spTgt spid="31"/>
                                        </p:tgtEl>
                                      </p:cBhvr>
                                    </p:animEffect>
                                  </p:childTnLst>
                                </p:cTn>
                              </p:par>
                            </p:childTnLst>
                          </p:cTn>
                        </p:par>
                      </p:childTnLst>
                    </p:cTn>
                  </p:par>
                  <p:par>
                    <p:cTn id="50" fill="hold" nodeType="clickPar">
                      <p:stCondLst>
                        <p:cond delay="indefinite"/>
                      </p:stCondLst>
                      <p:childTnLst>
                        <p:par>
                          <p:cTn id="51" fill="hold" nodeType="withGroup">
                            <p:stCondLst>
                              <p:cond delay="indefinite"/>
                            </p:stCondLst>
                          </p:cTn>
                        </p:par>
                        <p:par>
                          <p:cTn id="52" fill="hold" nodeType="afterGroup">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right)">
                                      <p:cBhvr>
                                        <p:cTn id="55" dur="500"/>
                                        <p:tgtEl>
                                          <p:spTgt spid="32"/>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right)">
                                      <p:cBhvr>
                                        <p:cTn id="58" dur="500"/>
                                        <p:tgtEl>
                                          <p:spTgt spid="33"/>
                                        </p:tgtEl>
                                      </p:cBhvr>
                                    </p:animEffect>
                                  </p:childTnLst>
                                </p:cTn>
                              </p:par>
                            </p:childTnLst>
                          </p:cTn>
                        </p:par>
                      </p:childTnLst>
                    </p:cTn>
                  </p:par>
                  <p:par>
                    <p:cTn id="59" fill="hold" nodeType="clickPar">
                      <p:stCondLst>
                        <p:cond delay="indefinite"/>
                      </p:stCondLst>
                      <p:childTnLst>
                        <p:par>
                          <p:cTn id="60" fill="hold" nodeType="withGroup">
                            <p:stCondLst>
                              <p:cond delay="indefinite"/>
                            </p:stCondLst>
                          </p:cTn>
                        </p:par>
                        <p:par>
                          <p:cTn id="61" fill="hold" nodeType="afterGroup">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0" grpId="0" animBg="1"/>
      <p:bldP spid="31" grpId="0" animBg="1"/>
      <p:bldP spid="32" grpId="0" animBg="1"/>
      <p:bldP spid="33" grpId="0" animBg="1"/>
      <p:bldP spid="34" grpId="0" animBg="1"/>
      <p:bldP spid="35" grpId="0" animBg="1"/>
      <p:bldP spid="37" grpId="0"/>
      <p:bldP spid="38"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cstate="print"/>
          <a:srcRect/>
          <a:stretch>
            <a:fillRect/>
          </a:stretch>
        </p:blipFill>
        <p:spPr bwMode="auto">
          <a:xfrm>
            <a:off x="322263" y="28576"/>
            <a:ext cx="8210550" cy="3317081"/>
          </a:xfrm>
          <a:prstGeom prst="rect">
            <a:avLst/>
          </a:prstGeom>
          <a:noFill/>
          <a:ln w="9525" algn="ctr">
            <a:noFill/>
            <a:miter lim="800000"/>
            <a:headEnd/>
            <a:tailEnd/>
          </a:ln>
        </p:spPr>
      </p:pic>
      <p:sp>
        <p:nvSpPr>
          <p:cNvPr id="7171" name="矩形 3"/>
          <p:cNvSpPr>
            <a:spLocks noChangeArrowheads="1"/>
          </p:cNvSpPr>
          <p:nvPr/>
        </p:nvSpPr>
        <p:spPr bwMode="auto">
          <a:xfrm>
            <a:off x="66676" y="3218260"/>
            <a:ext cx="8977313" cy="830997"/>
          </a:xfrm>
          <a:prstGeom prst="rect">
            <a:avLst/>
          </a:prstGeom>
          <a:noFill/>
          <a:ln w="9525" algn="ctr">
            <a:noFill/>
            <a:miter lim="800000"/>
            <a:headEnd/>
            <a:tailEnd/>
          </a:ln>
        </p:spPr>
        <p:txBody>
          <a:bodyPr>
            <a:spAutoFit/>
          </a:bodyPr>
          <a:lstStyle/>
          <a:p>
            <a:pPr eaLnBrk="0" hangingPunct="0"/>
            <a:r>
              <a:rPr lang="en-US" altLang="zh-CN" sz="2400" b="1">
                <a:solidFill>
                  <a:srgbClr val="080808"/>
                </a:solidFill>
                <a:latin typeface="微软雅黑" pitchFamily="34" charset="-122"/>
                <a:ea typeface="微软雅黑" pitchFamily="34" charset="-122"/>
              </a:rPr>
              <a:t>(4)</a:t>
            </a:r>
            <a:r>
              <a:rPr lang="zh-CN" altLang="en-US" sz="2400" b="1">
                <a:solidFill>
                  <a:srgbClr val="080808"/>
                </a:solidFill>
                <a:latin typeface="微软雅黑" pitchFamily="34" charset="-122"/>
                <a:ea typeface="微软雅黑" pitchFamily="34" charset="-122"/>
              </a:rPr>
              <a:t>夏季，甲区域的海水温度比同纬度的南海其他海域的水温低，请简述原因。（</a:t>
            </a:r>
            <a:r>
              <a:rPr lang="en-US" altLang="zh-CN" sz="2400" b="1">
                <a:solidFill>
                  <a:srgbClr val="080808"/>
                </a:solidFill>
                <a:latin typeface="微软雅黑" pitchFamily="34" charset="-122"/>
                <a:ea typeface="微软雅黑" pitchFamily="34" charset="-122"/>
              </a:rPr>
              <a:t>4</a:t>
            </a:r>
            <a:r>
              <a:rPr lang="zh-CN" altLang="en-US" sz="2400" b="1">
                <a:solidFill>
                  <a:srgbClr val="080808"/>
                </a:solidFill>
                <a:latin typeface="微软雅黑" pitchFamily="34" charset="-122"/>
                <a:ea typeface="微软雅黑" pitchFamily="34" charset="-122"/>
              </a:rPr>
              <a:t>分）</a:t>
            </a:r>
          </a:p>
        </p:txBody>
      </p:sp>
      <p:sp>
        <p:nvSpPr>
          <p:cNvPr id="7172" name="Rectangle 2"/>
          <p:cNvSpPr/>
          <p:nvPr/>
        </p:nvSpPr>
        <p:spPr>
          <a:xfrm>
            <a:off x="101600" y="3859917"/>
            <a:ext cx="8766175" cy="1200329"/>
          </a:xfrm>
          <a:prstGeom prst="rect">
            <a:avLst/>
          </a:prstGeom>
          <a:noFill/>
          <a:ln>
            <a:noFill/>
            <a:miter lim="800000"/>
          </a:ln>
        </p:spPr>
        <p:txBody>
          <a:bodyPr anchor="ctr">
            <a:spAutoFit/>
          </a:bodyPr>
          <a:lstStyle/>
          <a:p>
            <a:pPr eaLnBrk="0" hangingPunct="0"/>
            <a:r>
              <a:rPr lang="zh-CN" altLang="zh-CN" sz="2400" b="1">
                <a:solidFill>
                  <a:srgbClr val="FF0000"/>
                </a:solidFill>
                <a:latin typeface="微软雅黑" pitchFamily="34" charset="-122"/>
                <a:ea typeface="微软雅黑" pitchFamily="34" charset="-122"/>
              </a:rPr>
              <a:t>夏季，该区域东部沿岸海域盛行西南季风，属于离岸风，风使表层海水向偏离中南半岛的方向流动，深层的冷海水上泛，导致表层海水温度低于同纬度海域</a:t>
            </a:r>
            <a:r>
              <a:rPr lang="zh-CN" altLang="zh-CN" sz="2400" b="1">
                <a:solidFill>
                  <a:srgbClr val="080808"/>
                </a:solidFill>
                <a:ea typeface="微软雅黑" pitchFamily="34" charset="-122"/>
              </a:rPr>
              <a:t> </a:t>
            </a:r>
          </a:p>
        </p:txBody>
      </p:sp>
      <p:cxnSp>
        <p:nvCxnSpPr>
          <p:cNvPr id="7173" name="直接箭头连接符 6"/>
          <p:cNvCxnSpPr>
            <a:cxnSpLocks noChangeShapeType="1"/>
          </p:cNvCxnSpPr>
          <p:nvPr/>
        </p:nvCxnSpPr>
        <p:spPr bwMode="auto">
          <a:xfrm flipV="1">
            <a:off x="3225801" y="2384822"/>
            <a:ext cx="828675" cy="475059"/>
          </a:xfrm>
          <a:prstGeom prst="line">
            <a:avLst/>
          </a:prstGeom>
          <a:noFill/>
          <a:ln w="38100" algn="ctr">
            <a:solidFill>
              <a:srgbClr val="FF0000"/>
            </a:solidFill>
            <a:round/>
            <a:headEnd/>
            <a:tailEnd type="triangle" w="med" len="med"/>
          </a:ln>
          <a:effectLst>
            <a:outerShdw dist="23000" dir="5400000" rotWithShape="0">
              <a:srgbClr val="000000">
                <a:alpha val="34999"/>
              </a:srgbClr>
            </a:outerShdw>
          </a:effectLst>
        </p:spPr>
      </p:cxnSp>
      <p:cxnSp>
        <p:nvCxnSpPr>
          <p:cNvPr id="7174" name="直接箭头连接符 7"/>
          <p:cNvCxnSpPr>
            <a:cxnSpLocks noChangeShapeType="1"/>
          </p:cNvCxnSpPr>
          <p:nvPr/>
        </p:nvCxnSpPr>
        <p:spPr bwMode="auto">
          <a:xfrm flipV="1">
            <a:off x="777876" y="2276475"/>
            <a:ext cx="828675" cy="475060"/>
          </a:xfrm>
          <a:prstGeom prst="line">
            <a:avLst/>
          </a:prstGeom>
          <a:noFill/>
          <a:ln w="38100" algn="ctr">
            <a:solidFill>
              <a:srgbClr val="FF0000"/>
            </a:solidFill>
            <a:round/>
            <a:headEnd/>
            <a:tailEnd type="triangle" w="med" len="med"/>
          </a:ln>
          <a:effectLst>
            <a:outerShdw dist="23000" dir="5400000" rotWithShape="0">
              <a:srgbClr val="000000">
                <a:alpha val="34999"/>
              </a:srgbClr>
            </a:outerShdw>
          </a:effectLst>
        </p:spPr>
      </p:cxnSp>
      <p:sp>
        <p:nvSpPr>
          <p:cNvPr id="7175" name="文本框 4"/>
          <p:cNvSpPr>
            <a:spLocks noChangeArrowheads="1"/>
          </p:cNvSpPr>
          <p:nvPr/>
        </p:nvSpPr>
        <p:spPr bwMode="auto">
          <a:xfrm>
            <a:off x="138113" y="2690813"/>
            <a:ext cx="904875"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FF0000"/>
                </a:solidFill>
                <a:ea typeface="微软雅黑" pitchFamily="34" charset="-122"/>
              </a:rPr>
              <a:t>定位</a:t>
            </a:r>
          </a:p>
        </p:txBody>
      </p:sp>
      <p:cxnSp>
        <p:nvCxnSpPr>
          <p:cNvPr id="7176" name="直接连接符 11"/>
          <p:cNvCxnSpPr>
            <a:cxnSpLocks noChangeShapeType="1"/>
          </p:cNvCxnSpPr>
          <p:nvPr/>
        </p:nvCxnSpPr>
        <p:spPr bwMode="auto">
          <a:xfrm>
            <a:off x="2952751" y="3536156"/>
            <a:ext cx="2124075" cy="1191"/>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7177" name="直接连接符 12"/>
          <p:cNvCxnSpPr>
            <a:cxnSpLocks noChangeShapeType="1"/>
          </p:cNvCxnSpPr>
          <p:nvPr/>
        </p:nvCxnSpPr>
        <p:spPr bwMode="auto">
          <a:xfrm flipV="1">
            <a:off x="7542214" y="3518298"/>
            <a:ext cx="911225" cy="5953"/>
          </a:xfrm>
          <a:prstGeom prst="line">
            <a:avLst/>
          </a:prstGeom>
          <a:noFill/>
          <a:ln w="38100" algn="ctr">
            <a:solidFill>
              <a:srgbClr val="0000CC"/>
            </a:solidFill>
            <a:round/>
            <a:headEnd/>
            <a:tailEnd/>
          </a:ln>
          <a:effectLst>
            <a:outerShdw dist="23000" dir="5400000" rotWithShape="0">
              <a:srgbClr val="000000">
                <a:alpha val="34999"/>
              </a:srgbClr>
            </a:outerShdw>
          </a:effectLst>
        </p:spPr>
      </p:cxnSp>
      <p:cxnSp>
        <p:nvCxnSpPr>
          <p:cNvPr id="7178" name="直接连接符 14"/>
          <p:cNvCxnSpPr>
            <a:cxnSpLocks noChangeShapeType="1"/>
          </p:cNvCxnSpPr>
          <p:nvPr/>
        </p:nvCxnSpPr>
        <p:spPr bwMode="auto">
          <a:xfrm>
            <a:off x="547688" y="3543300"/>
            <a:ext cx="863600" cy="0"/>
          </a:xfrm>
          <a:prstGeom prst="line">
            <a:avLst/>
          </a:prstGeom>
          <a:noFill/>
          <a:ln w="38100" algn="ctr">
            <a:solidFill>
              <a:srgbClr val="0000CC"/>
            </a:solidFill>
            <a:round/>
            <a:headEnd/>
            <a:tailEnd/>
          </a:ln>
          <a:effectLst>
            <a:outerShdw dist="23000" dir="5400000" rotWithShape="0">
              <a:srgbClr val="000000">
                <a:alpha val="34999"/>
              </a:srgbClr>
            </a:outerShdw>
          </a:effectLst>
        </p:spPr>
      </p:cxnSp>
      <p:sp>
        <p:nvSpPr>
          <p:cNvPr id="7179" name="文本框 9"/>
          <p:cNvSpPr>
            <a:spLocks noChangeArrowheads="1"/>
          </p:cNvSpPr>
          <p:nvPr/>
        </p:nvSpPr>
        <p:spPr bwMode="auto">
          <a:xfrm>
            <a:off x="4627563" y="2675335"/>
            <a:ext cx="1395412"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FF0000"/>
                </a:solidFill>
                <a:ea typeface="微软雅黑" pitchFamily="34" charset="-122"/>
              </a:rPr>
              <a:t>离岸风</a:t>
            </a:r>
          </a:p>
        </p:txBody>
      </p:sp>
      <p:sp>
        <p:nvSpPr>
          <p:cNvPr id="7180" name="文本框 19"/>
          <p:cNvSpPr>
            <a:spLocks noChangeArrowheads="1"/>
          </p:cNvSpPr>
          <p:nvPr/>
        </p:nvSpPr>
        <p:spPr bwMode="auto">
          <a:xfrm>
            <a:off x="6305551" y="2667000"/>
            <a:ext cx="1331913"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FF0000"/>
                </a:solidFill>
                <a:ea typeface="微软雅黑" pitchFamily="34" charset="-122"/>
              </a:rPr>
              <a:t>离岸流</a:t>
            </a:r>
          </a:p>
        </p:txBody>
      </p:sp>
      <p:sp>
        <p:nvSpPr>
          <p:cNvPr id="7181" name="文本框 20"/>
          <p:cNvSpPr>
            <a:spLocks noChangeArrowheads="1"/>
          </p:cNvSpPr>
          <p:nvPr/>
        </p:nvSpPr>
        <p:spPr bwMode="auto">
          <a:xfrm>
            <a:off x="8056563" y="2471738"/>
            <a:ext cx="882650" cy="830997"/>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FF0000"/>
                </a:solidFill>
                <a:ea typeface="微软雅黑" pitchFamily="34" charset="-122"/>
              </a:rPr>
              <a:t>冷水上泛</a:t>
            </a:r>
          </a:p>
        </p:txBody>
      </p:sp>
      <p:cxnSp>
        <p:nvCxnSpPr>
          <p:cNvPr id="7182" name="直接箭头连接符 16"/>
          <p:cNvCxnSpPr>
            <a:cxnSpLocks noChangeShapeType="1"/>
          </p:cNvCxnSpPr>
          <p:nvPr/>
        </p:nvCxnSpPr>
        <p:spPr bwMode="auto">
          <a:xfrm flipV="1">
            <a:off x="5699125" y="2875360"/>
            <a:ext cx="649288" cy="0"/>
          </a:xfrm>
          <a:prstGeom prst="line">
            <a:avLst/>
          </a:prstGeom>
          <a:noFill/>
          <a:ln w="57150" algn="ctr">
            <a:solidFill>
              <a:srgbClr val="FF0000"/>
            </a:solidFill>
            <a:round/>
            <a:headEnd/>
            <a:tailEnd type="triangle" w="med" len="med"/>
          </a:ln>
        </p:spPr>
      </p:cxnSp>
      <p:cxnSp>
        <p:nvCxnSpPr>
          <p:cNvPr id="7183" name="直接箭头连接符 24"/>
          <p:cNvCxnSpPr>
            <a:cxnSpLocks noChangeShapeType="1"/>
          </p:cNvCxnSpPr>
          <p:nvPr/>
        </p:nvCxnSpPr>
        <p:spPr bwMode="auto">
          <a:xfrm flipV="1">
            <a:off x="7546975" y="2870597"/>
            <a:ext cx="647700" cy="0"/>
          </a:xfrm>
          <a:prstGeom prst="line">
            <a:avLst/>
          </a:prstGeom>
          <a:noFill/>
          <a:ln w="57150" algn="ctr">
            <a:solidFill>
              <a:srgbClr val="FF0000"/>
            </a:solidFill>
            <a:round/>
            <a:headEnd/>
            <a:tailEnd type="triangle" w="med" len="med"/>
          </a:ln>
        </p:spPr>
      </p:cxnSp>
      <p:sp>
        <p:nvSpPr>
          <p:cNvPr id="7184" name="文本框 15"/>
          <p:cNvSpPr>
            <a:spLocks noChangeArrowheads="1"/>
          </p:cNvSpPr>
          <p:nvPr/>
        </p:nvSpPr>
        <p:spPr bwMode="auto">
          <a:xfrm>
            <a:off x="1271588" y="2690813"/>
            <a:ext cx="1206500"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FF0000"/>
                </a:solidFill>
                <a:ea typeface="微软雅黑" pitchFamily="34" charset="-122"/>
              </a:rPr>
              <a:t>季风区</a:t>
            </a:r>
          </a:p>
        </p:txBody>
      </p:sp>
      <p:cxnSp>
        <p:nvCxnSpPr>
          <p:cNvPr id="7185" name="直接箭头连接符 17"/>
          <p:cNvCxnSpPr>
            <a:cxnSpLocks noChangeShapeType="1"/>
          </p:cNvCxnSpPr>
          <p:nvPr/>
        </p:nvCxnSpPr>
        <p:spPr bwMode="auto">
          <a:xfrm>
            <a:off x="941389" y="2884885"/>
            <a:ext cx="382587" cy="0"/>
          </a:xfrm>
          <a:prstGeom prst="line">
            <a:avLst/>
          </a:prstGeom>
          <a:noFill/>
          <a:ln w="57150" algn="ctr">
            <a:solidFill>
              <a:srgbClr val="FF0000"/>
            </a:solidFill>
            <a:round/>
            <a:headEnd/>
            <a:tailEnd type="triangle" w="med" len="med"/>
          </a:ln>
        </p:spPr>
      </p:cxnSp>
      <p:cxnSp>
        <p:nvCxnSpPr>
          <p:cNvPr id="7186" name="直接箭头连接符 18"/>
          <p:cNvCxnSpPr>
            <a:cxnSpLocks noChangeShapeType="1"/>
          </p:cNvCxnSpPr>
          <p:nvPr/>
        </p:nvCxnSpPr>
        <p:spPr bwMode="auto">
          <a:xfrm>
            <a:off x="2359026" y="2897981"/>
            <a:ext cx="492125" cy="0"/>
          </a:xfrm>
          <a:prstGeom prst="line">
            <a:avLst/>
          </a:prstGeom>
          <a:noFill/>
          <a:ln w="57150" algn="ctr">
            <a:solidFill>
              <a:srgbClr val="FF0000"/>
            </a:solidFill>
            <a:round/>
            <a:headEnd/>
            <a:tailEnd type="triangle" w="med" len="med"/>
          </a:ln>
        </p:spPr>
      </p:cxnSp>
      <p:sp>
        <p:nvSpPr>
          <p:cNvPr id="7187" name="文本框 21"/>
          <p:cNvSpPr>
            <a:spLocks noChangeArrowheads="1"/>
          </p:cNvSpPr>
          <p:nvPr/>
        </p:nvSpPr>
        <p:spPr bwMode="auto">
          <a:xfrm>
            <a:off x="2646364" y="2713435"/>
            <a:ext cx="2003425"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a:spAutoFit/>
          </a:bodyPr>
          <a:lstStyle/>
          <a:p>
            <a:pPr eaLnBrk="0" hangingPunct="0"/>
            <a:r>
              <a:rPr lang="zh-CN" altLang="en-US" sz="2400" b="1">
                <a:solidFill>
                  <a:srgbClr val="FF0000"/>
                </a:solidFill>
                <a:ea typeface="微软雅黑" pitchFamily="34" charset="-122"/>
              </a:rPr>
              <a:t>夏：西南风</a:t>
            </a:r>
          </a:p>
        </p:txBody>
      </p:sp>
      <p:cxnSp>
        <p:nvCxnSpPr>
          <p:cNvPr id="7188" name="直接箭头连接符 22"/>
          <p:cNvCxnSpPr>
            <a:cxnSpLocks noChangeShapeType="1"/>
          </p:cNvCxnSpPr>
          <p:nvPr/>
        </p:nvCxnSpPr>
        <p:spPr bwMode="auto">
          <a:xfrm>
            <a:off x="4378325" y="2875360"/>
            <a:ext cx="381000" cy="0"/>
          </a:xfrm>
          <a:prstGeom prst="line">
            <a:avLst/>
          </a:prstGeom>
          <a:noFill/>
          <a:ln w="57150" algn="ctr">
            <a:solidFill>
              <a:srgbClr val="FF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wipe(down)">
                                      <p:cBhvr>
                                        <p:cTn id="7" dur="500"/>
                                        <p:tgtEl>
                                          <p:spTgt spid="7176"/>
                                        </p:tgtEl>
                                      </p:cBhvr>
                                    </p:animEffect>
                                  </p:childTnLst>
                                </p:cTn>
                              </p:par>
                              <p:par>
                                <p:cTn id="8" presetID="22" presetClass="entr" presetSubtype="4" fill="hold" nodeType="withEffect">
                                  <p:stCondLst>
                                    <p:cond delay="0"/>
                                  </p:stCondLst>
                                  <p:childTnLst>
                                    <p:set>
                                      <p:cBhvr>
                                        <p:cTn id="9" dur="1" fill="hold">
                                          <p:stCondLst>
                                            <p:cond delay="0"/>
                                          </p:stCondLst>
                                        </p:cTn>
                                        <p:tgtEl>
                                          <p:spTgt spid="7177"/>
                                        </p:tgtEl>
                                        <p:attrNameLst>
                                          <p:attrName>style.visibility</p:attrName>
                                        </p:attrNameLst>
                                      </p:cBhvr>
                                      <p:to>
                                        <p:strVal val="visible"/>
                                      </p:to>
                                    </p:set>
                                    <p:animEffect transition="in" filter="wipe(down)">
                                      <p:cBhvr>
                                        <p:cTn id="10" dur="500"/>
                                        <p:tgtEl>
                                          <p:spTgt spid="7177"/>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7178"/>
                                        </p:tgtEl>
                                        <p:attrNameLst>
                                          <p:attrName>style.visibility</p:attrName>
                                        </p:attrNameLst>
                                      </p:cBhvr>
                                      <p:to>
                                        <p:strVal val="visible"/>
                                      </p:to>
                                    </p:set>
                                    <p:animEffect transition="in" filter="wipe(down)">
                                      <p:cBhvr>
                                        <p:cTn id="15" dur="500"/>
                                        <p:tgtEl>
                                          <p:spTgt spid="7178"/>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wipe(down)">
                                      <p:cBhvr>
                                        <p:cTn id="20" dur="500"/>
                                        <p:tgtEl>
                                          <p:spTgt spid="7175"/>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7185"/>
                                        </p:tgtEl>
                                        <p:attrNameLst>
                                          <p:attrName>style.visibility</p:attrName>
                                        </p:attrNameLst>
                                      </p:cBhvr>
                                      <p:to>
                                        <p:strVal val="visible"/>
                                      </p:to>
                                    </p:set>
                                    <p:animEffect transition="in" filter="wipe(left)">
                                      <p:cBhvr>
                                        <p:cTn id="25" dur="500"/>
                                        <p:tgtEl>
                                          <p:spTgt spid="718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184"/>
                                        </p:tgtEl>
                                        <p:attrNameLst>
                                          <p:attrName>style.visibility</p:attrName>
                                        </p:attrNameLst>
                                      </p:cBhvr>
                                      <p:to>
                                        <p:strVal val="visible"/>
                                      </p:to>
                                    </p:set>
                                    <p:animEffect transition="in" filter="wipe(left)">
                                      <p:cBhvr>
                                        <p:cTn id="28" dur="500"/>
                                        <p:tgtEl>
                                          <p:spTgt spid="7184"/>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7186"/>
                                        </p:tgtEl>
                                        <p:attrNameLst>
                                          <p:attrName>style.visibility</p:attrName>
                                        </p:attrNameLst>
                                      </p:cBhvr>
                                      <p:to>
                                        <p:strVal val="visible"/>
                                      </p:to>
                                    </p:set>
                                    <p:animEffect transition="in" filter="wipe(left)">
                                      <p:cBhvr>
                                        <p:cTn id="33" dur="500"/>
                                        <p:tgtEl>
                                          <p:spTgt spid="718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187"/>
                                        </p:tgtEl>
                                        <p:attrNameLst>
                                          <p:attrName>style.visibility</p:attrName>
                                        </p:attrNameLst>
                                      </p:cBhvr>
                                      <p:to>
                                        <p:strVal val="visible"/>
                                      </p:to>
                                    </p:set>
                                    <p:animEffect transition="in" filter="wipe(left)">
                                      <p:cBhvr>
                                        <p:cTn id="36" dur="500"/>
                                        <p:tgtEl>
                                          <p:spTgt spid="7187"/>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7174"/>
                                        </p:tgtEl>
                                        <p:attrNameLst>
                                          <p:attrName>style.visibility</p:attrName>
                                        </p:attrNameLst>
                                      </p:cBhvr>
                                      <p:to>
                                        <p:strVal val="visible"/>
                                      </p:to>
                                    </p:set>
                                    <p:animEffect transition="in" filter="wipe(down)">
                                      <p:cBhvr>
                                        <p:cTn id="41" dur="500"/>
                                        <p:tgtEl>
                                          <p:spTgt spid="7174"/>
                                        </p:tgtEl>
                                      </p:cBhvr>
                                    </p:animEffect>
                                  </p:childTnLst>
                                </p:cTn>
                              </p:par>
                              <p:par>
                                <p:cTn id="42" presetID="22" presetClass="entr" presetSubtype="4" fill="hold" nodeType="withEffect">
                                  <p:stCondLst>
                                    <p:cond delay="0"/>
                                  </p:stCondLst>
                                  <p:childTnLst>
                                    <p:set>
                                      <p:cBhvr>
                                        <p:cTn id="43" dur="1" fill="hold">
                                          <p:stCondLst>
                                            <p:cond delay="0"/>
                                          </p:stCondLst>
                                        </p:cTn>
                                        <p:tgtEl>
                                          <p:spTgt spid="7173"/>
                                        </p:tgtEl>
                                        <p:attrNameLst>
                                          <p:attrName>style.visibility</p:attrName>
                                        </p:attrNameLst>
                                      </p:cBhvr>
                                      <p:to>
                                        <p:strVal val="visible"/>
                                      </p:to>
                                    </p:set>
                                    <p:animEffect transition="in" filter="wipe(down)">
                                      <p:cBhvr>
                                        <p:cTn id="44" dur="500"/>
                                        <p:tgtEl>
                                          <p:spTgt spid="7173"/>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7188"/>
                                        </p:tgtEl>
                                        <p:attrNameLst>
                                          <p:attrName>style.visibility</p:attrName>
                                        </p:attrNameLst>
                                      </p:cBhvr>
                                      <p:to>
                                        <p:strVal val="visible"/>
                                      </p:to>
                                    </p:set>
                                    <p:animEffect transition="in" filter="wipe(left)">
                                      <p:cBhvr>
                                        <p:cTn id="49" dur="500"/>
                                        <p:tgtEl>
                                          <p:spTgt spid="718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179"/>
                                        </p:tgtEl>
                                        <p:attrNameLst>
                                          <p:attrName>style.visibility</p:attrName>
                                        </p:attrNameLst>
                                      </p:cBhvr>
                                      <p:to>
                                        <p:strVal val="visible"/>
                                      </p:to>
                                    </p:set>
                                    <p:animEffect transition="in" filter="wipe(left)">
                                      <p:cBhvr>
                                        <p:cTn id="52" dur="500"/>
                                        <p:tgtEl>
                                          <p:spTgt spid="7179"/>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7182"/>
                                        </p:tgtEl>
                                        <p:attrNameLst>
                                          <p:attrName>style.visibility</p:attrName>
                                        </p:attrNameLst>
                                      </p:cBhvr>
                                      <p:to>
                                        <p:strVal val="visible"/>
                                      </p:to>
                                    </p:set>
                                    <p:animEffect transition="in" filter="wipe(left)">
                                      <p:cBhvr>
                                        <p:cTn id="57" dur="500"/>
                                        <p:tgtEl>
                                          <p:spTgt spid="718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7180"/>
                                        </p:tgtEl>
                                        <p:attrNameLst>
                                          <p:attrName>style.visibility</p:attrName>
                                        </p:attrNameLst>
                                      </p:cBhvr>
                                      <p:to>
                                        <p:strVal val="visible"/>
                                      </p:to>
                                    </p:set>
                                    <p:animEffect transition="in" filter="wipe(left)">
                                      <p:cBhvr>
                                        <p:cTn id="60" dur="500"/>
                                        <p:tgtEl>
                                          <p:spTgt spid="7180"/>
                                        </p:tgtEl>
                                      </p:cBhvr>
                                    </p:animEffect>
                                  </p:childTnLst>
                                </p:cTn>
                              </p:par>
                            </p:childTnLst>
                          </p:cTn>
                        </p:par>
                      </p:childTnLst>
                    </p:cTn>
                  </p:par>
                  <p:par>
                    <p:cTn id="61" fill="hold" nodeType="clickPar">
                      <p:stCondLst>
                        <p:cond delay="indefinite"/>
                      </p:stCondLst>
                      <p:childTnLst>
                        <p:par>
                          <p:cTn id="62" fill="hold" nodeType="after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7183"/>
                                        </p:tgtEl>
                                        <p:attrNameLst>
                                          <p:attrName>style.visibility</p:attrName>
                                        </p:attrNameLst>
                                      </p:cBhvr>
                                      <p:to>
                                        <p:strVal val="visible"/>
                                      </p:to>
                                    </p:set>
                                    <p:animEffect transition="in" filter="wipe(left)">
                                      <p:cBhvr>
                                        <p:cTn id="65" dur="500"/>
                                        <p:tgtEl>
                                          <p:spTgt spid="718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181"/>
                                        </p:tgtEl>
                                        <p:attrNameLst>
                                          <p:attrName>style.visibility</p:attrName>
                                        </p:attrNameLst>
                                      </p:cBhvr>
                                      <p:to>
                                        <p:strVal val="visible"/>
                                      </p:to>
                                    </p:set>
                                    <p:animEffect transition="in" filter="wipe(left)">
                                      <p:cBhvr>
                                        <p:cTn id="68" dur="500"/>
                                        <p:tgtEl>
                                          <p:spTgt spid="7181"/>
                                        </p:tgtEl>
                                      </p:cBhvr>
                                    </p:animEffect>
                                  </p:childTnLst>
                                </p:cTn>
                              </p:par>
                            </p:childTnLst>
                          </p:cTn>
                        </p:par>
                      </p:childTnLst>
                    </p:cTn>
                  </p:par>
                  <p:par>
                    <p:cTn id="69" fill="hold" nodeType="clickPar">
                      <p:stCondLst>
                        <p:cond delay="indefinite"/>
                      </p:stCondLst>
                      <p:childTnLst>
                        <p:par>
                          <p:cTn id="70" fill="hold" nodeType="after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7172"/>
                                        </p:tgtEl>
                                        <p:attrNameLst>
                                          <p:attrName>style.visibility</p:attrName>
                                        </p:attrNameLst>
                                      </p:cBhvr>
                                      <p:to>
                                        <p:strVal val="visible"/>
                                      </p:to>
                                    </p:set>
                                    <p:animEffect transition="in" filter="wipe(down)">
                                      <p:cBhvr>
                                        <p:cTn id="73"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p:bldP spid="7175" grpId="0" animBg="1"/>
      <p:bldP spid="7179" grpId="0" animBg="1"/>
      <p:bldP spid="7180" grpId="0" animBg="1"/>
      <p:bldP spid="7181" grpId="0" animBg="1"/>
      <p:bldP spid="7184" grpId="0" animBg="1"/>
      <p:bldP spid="718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3730" name="Picture 2" descr="1"/>
          <p:cNvPicPr>
            <a:picLocks noChangeAspect="1" noChangeArrowheads="1"/>
          </p:cNvPicPr>
          <p:nvPr/>
        </p:nvPicPr>
        <p:blipFill>
          <a:blip r:embed="rId2" cstate="print"/>
          <a:srcRect/>
          <a:stretch>
            <a:fillRect/>
          </a:stretch>
        </p:blipFill>
        <p:spPr bwMode="auto">
          <a:xfrm>
            <a:off x="1" y="3274219"/>
            <a:ext cx="6156325" cy="1869281"/>
          </a:xfrm>
          <a:prstGeom prst="rect">
            <a:avLst/>
          </a:prstGeom>
          <a:noFill/>
          <a:ln w="9525">
            <a:noFill/>
            <a:miter lim="800000"/>
            <a:headEnd/>
            <a:tailEnd/>
          </a:ln>
        </p:spPr>
      </p:pic>
      <p:pic>
        <p:nvPicPr>
          <p:cNvPr id="74755" name="Picture 3" descr="1"/>
          <p:cNvPicPr>
            <a:picLocks noChangeAspect="1" noChangeArrowheads="1"/>
          </p:cNvPicPr>
          <p:nvPr/>
        </p:nvPicPr>
        <p:blipFill>
          <a:blip r:embed="rId2" cstate="print"/>
          <a:srcRect/>
          <a:stretch>
            <a:fillRect/>
          </a:stretch>
        </p:blipFill>
        <p:spPr bwMode="auto">
          <a:xfrm>
            <a:off x="6156325" y="0"/>
            <a:ext cx="3168650" cy="5143500"/>
          </a:xfrm>
          <a:prstGeom prst="rect">
            <a:avLst/>
          </a:prstGeom>
          <a:noFill/>
          <a:ln w="9525">
            <a:noFill/>
            <a:miter lim="800000"/>
            <a:headEnd/>
            <a:tailEnd/>
          </a:ln>
        </p:spPr>
      </p:pic>
      <p:sp>
        <p:nvSpPr>
          <p:cNvPr id="74756" name="Freeform 4"/>
          <p:cNvSpPr>
            <a:spLocks/>
          </p:cNvSpPr>
          <p:nvPr/>
        </p:nvSpPr>
        <p:spPr bwMode="auto">
          <a:xfrm>
            <a:off x="6862763" y="228601"/>
            <a:ext cx="2246312" cy="3374231"/>
          </a:xfrm>
          <a:custGeom>
            <a:avLst/>
            <a:gdLst>
              <a:gd name="T0" fmla="*/ 2147483646 w 708"/>
              <a:gd name="T1" fmla="*/ 2147483646 h 1416"/>
              <a:gd name="T2" fmla="*/ 2147483646 w 708"/>
              <a:gd name="T3" fmla="*/ 2147483646 h 1416"/>
              <a:gd name="T4" fmla="*/ 2147483646 w 708"/>
              <a:gd name="T5" fmla="*/ 2147483646 h 1416"/>
              <a:gd name="T6" fmla="*/ 2147483646 w 708"/>
              <a:gd name="T7" fmla="*/ 2147483646 h 1416"/>
              <a:gd name="T8" fmla="*/ 2147483646 w 708"/>
              <a:gd name="T9" fmla="*/ 2147483646 h 1416"/>
              <a:gd name="T10" fmla="*/ 2147483646 w 708"/>
              <a:gd name="T11" fmla="*/ 2147483646 h 1416"/>
              <a:gd name="T12" fmla="*/ 2147483646 w 708"/>
              <a:gd name="T13" fmla="*/ 2147483646 h 1416"/>
              <a:gd name="T14" fmla="*/ 2147483646 w 708"/>
              <a:gd name="T15" fmla="*/ 2147483646 h 1416"/>
              <a:gd name="T16" fmla="*/ 2147483646 w 708"/>
              <a:gd name="T17" fmla="*/ 2147483646 h 1416"/>
              <a:gd name="T18" fmla="*/ 2147483646 w 708"/>
              <a:gd name="T19" fmla="*/ 2147483646 h 1416"/>
              <a:gd name="T20" fmla="*/ 2147483646 w 708"/>
              <a:gd name="T21" fmla="*/ 2147483646 h 1416"/>
              <a:gd name="T22" fmla="*/ 2147483646 w 708"/>
              <a:gd name="T23" fmla="*/ 2147483646 h 1416"/>
              <a:gd name="T24" fmla="*/ 2147483646 w 708"/>
              <a:gd name="T25" fmla="*/ 2147483646 h 1416"/>
              <a:gd name="T26" fmla="*/ 2147483646 w 708"/>
              <a:gd name="T27" fmla="*/ 2147483646 h 1416"/>
              <a:gd name="T28" fmla="*/ 2147483646 w 708"/>
              <a:gd name="T29" fmla="*/ 2147483646 h 1416"/>
              <a:gd name="T30" fmla="*/ 2147483646 w 708"/>
              <a:gd name="T31" fmla="*/ 2147483646 h 1416"/>
              <a:gd name="T32" fmla="*/ 2147483646 w 708"/>
              <a:gd name="T33" fmla="*/ 2147483646 h 1416"/>
              <a:gd name="T34" fmla="*/ 2147483646 w 708"/>
              <a:gd name="T35" fmla="*/ 2147483646 h 1416"/>
              <a:gd name="T36" fmla="*/ 2147483646 w 708"/>
              <a:gd name="T37" fmla="*/ 2147483646 h 1416"/>
              <a:gd name="T38" fmla="*/ 2147483646 w 708"/>
              <a:gd name="T39" fmla="*/ 2147483646 h 1416"/>
              <a:gd name="T40" fmla="*/ 2147483646 w 708"/>
              <a:gd name="T41" fmla="*/ 2147483646 h 1416"/>
              <a:gd name="T42" fmla="*/ 2147483646 w 708"/>
              <a:gd name="T43" fmla="*/ 2147483646 h 1416"/>
              <a:gd name="T44" fmla="*/ 2147483646 w 708"/>
              <a:gd name="T45" fmla="*/ 2147483646 h 1416"/>
              <a:gd name="T46" fmla="*/ 2147483646 w 708"/>
              <a:gd name="T47" fmla="*/ 2147483646 h 1416"/>
              <a:gd name="T48" fmla="*/ 2147483646 w 708"/>
              <a:gd name="T49" fmla="*/ 2147483646 h 1416"/>
              <a:gd name="T50" fmla="*/ 2147483646 w 708"/>
              <a:gd name="T51" fmla="*/ 2147483646 h 1416"/>
              <a:gd name="T52" fmla="*/ 2147483646 w 708"/>
              <a:gd name="T53" fmla="*/ 2147483646 h 1416"/>
              <a:gd name="T54" fmla="*/ 2147483646 w 708"/>
              <a:gd name="T55" fmla="*/ 2147483646 h 1416"/>
              <a:gd name="T56" fmla="*/ 2147483646 w 708"/>
              <a:gd name="T57" fmla="*/ 2147483646 h 1416"/>
              <a:gd name="T58" fmla="*/ 2147483646 w 708"/>
              <a:gd name="T59" fmla="*/ 2147483646 h 1416"/>
              <a:gd name="T60" fmla="*/ 2147483646 w 708"/>
              <a:gd name="T61" fmla="*/ 2147483646 h 1416"/>
              <a:gd name="T62" fmla="*/ 2147483646 w 708"/>
              <a:gd name="T63" fmla="*/ 2147483646 h 1416"/>
              <a:gd name="T64" fmla="*/ 2147483646 w 708"/>
              <a:gd name="T65" fmla="*/ 2147483646 h 1416"/>
              <a:gd name="T66" fmla="*/ 2147483646 w 708"/>
              <a:gd name="T67" fmla="*/ 2147483646 h 1416"/>
              <a:gd name="T68" fmla="*/ 2147483646 w 708"/>
              <a:gd name="T69" fmla="*/ 2147483646 h 1416"/>
              <a:gd name="T70" fmla="*/ 2147483646 w 708"/>
              <a:gd name="T71" fmla="*/ 2147483646 h 1416"/>
              <a:gd name="T72" fmla="*/ 2147483646 w 708"/>
              <a:gd name="T73" fmla="*/ 2147483646 h 1416"/>
              <a:gd name="T74" fmla="*/ 2147483646 w 708"/>
              <a:gd name="T75" fmla="*/ 2147483646 h 1416"/>
              <a:gd name="T76" fmla="*/ 2147483646 w 708"/>
              <a:gd name="T77" fmla="*/ 0 h 1416"/>
              <a:gd name="T78" fmla="*/ 2147483646 w 708"/>
              <a:gd name="T79" fmla="*/ 2147483646 h 14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08"/>
              <a:gd name="T121" fmla="*/ 0 h 1416"/>
              <a:gd name="T122" fmla="*/ 708 w 708"/>
              <a:gd name="T123" fmla="*/ 1416 h 141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08" h="1416">
                <a:moveTo>
                  <a:pt x="3" y="54"/>
                </a:moveTo>
                <a:cubicBezTo>
                  <a:pt x="44" y="68"/>
                  <a:pt x="0" y="49"/>
                  <a:pt x="33" y="78"/>
                </a:cubicBezTo>
                <a:cubicBezTo>
                  <a:pt x="44" y="87"/>
                  <a:pt x="69" y="102"/>
                  <a:pt x="69" y="102"/>
                </a:cubicBezTo>
                <a:cubicBezTo>
                  <a:pt x="84" y="124"/>
                  <a:pt x="97" y="119"/>
                  <a:pt x="105" y="144"/>
                </a:cubicBezTo>
                <a:cubicBezTo>
                  <a:pt x="101" y="220"/>
                  <a:pt x="121" y="247"/>
                  <a:pt x="69" y="282"/>
                </a:cubicBezTo>
                <a:cubicBezTo>
                  <a:pt x="62" y="302"/>
                  <a:pt x="52" y="316"/>
                  <a:pt x="45" y="336"/>
                </a:cubicBezTo>
                <a:cubicBezTo>
                  <a:pt x="60" y="412"/>
                  <a:pt x="98" y="549"/>
                  <a:pt x="165" y="594"/>
                </a:cubicBezTo>
                <a:cubicBezTo>
                  <a:pt x="169" y="600"/>
                  <a:pt x="172" y="607"/>
                  <a:pt x="177" y="612"/>
                </a:cubicBezTo>
                <a:cubicBezTo>
                  <a:pt x="188" y="621"/>
                  <a:pt x="213" y="636"/>
                  <a:pt x="213" y="636"/>
                </a:cubicBezTo>
                <a:cubicBezTo>
                  <a:pt x="235" y="669"/>
                  <a:pt x="228" y="688"/>
                  <a:pt x="219" y="726"/>
                </a:cubicBezTo>
                <a:cubicBezTo>
                  <a:pt x="222" y="903"/>
                  <a:pt x="217" y="985"/>
                  <a:pt x="237" y="1128"/>
                </a:cubicBezTo>
                <a:cubicBezTo>
                  <a:pt x="240" y="1149"/>
                  <a:pt x="256" y="1162"/>
                  <a:pt x="261" y="1182"/>
                </a:cubicBezTo>
                <a:cubicBezTo>
                  <a:pt x="271" y="1227"/>
                  <a:pt x="274" y="1305"/>
                  <a:pt x="315" y="1332"/>
                </a:cubicBezTo>
                <a:cubicBezTo>
                  <a:pt x="330" y="1377"/>
                  <a:pt x="308" y="1323"/>
                  <a:pt x="339" y="1362"/>
                </a:cubicBezTo>
                <a:cubicBezTo>
                  <a:pt x="363" y="1392"/>
                  <a:pt x="309" y="1380"/>
                  <a:pt x="381" y="1404"/>
                </a:cubicBezTo>
                <a:cubicBezTo>
                  <a:pt x="393" y="1408"/>
                  <a:pt x="417" y="1416"/>
                  <a:pt x="417" y="1416"/>
                </a:cubicBezTo>
                <a:cubicBezTo>
                  <a:pt x="421" y="1410"/>
                  <a:pt x="428" y="1405"/>
                  <a:pt x="429" y="1398"/>
                </a:cubicBezTo>
                <a:cubicBezTo>
                  <a:pt x="432" y="1379"/>
                  <a:pt x="390" y="1335"/>
                  <a:pt x="381" y="1308"/>
                </a:cubicBezTo>
                <a:cubicBezTo>
                  <a:pt x="374" y="1260"/>
                  <a:pt x="365" y="1225"/>
                  <a:pt x="381" y="1176"/>
                </a:cubicBezTo>
                <a:cubicBezTo>
                  <a:pt x="386" y="1133"/>
                  <a:pt x="383" y="1120"/>
                  <a:pt x="411" y="1092"/>
                </a:cubicBezTo>
                <a:cubicBezTo>
                  <a:pt x="426" y="1048"/>
                  <a:pt x="443" y="998"/>
                  <a:pt x="483" y="972"/>
                </a:cubicBezTo>
                <a:cubicBezTo>
                  <a:pt x="499" y="924"/>
                  <a:pt x="512" y="876"/>
                  <a:pt x="525" y="828"/>
                </a:cubicBezTo>
                <a:cubicBezTo>
                  <a:pt x="528" y="816"/>
                  <a:pt x="533" y="804"/>
                  <a:pt x="537" y="792"/>
                </a:cubicBezTo>
                <a:cubicBezTo>
                  <a:pt x="539" y="786"/>
                  <a:pt x="538" y="778"/>
                  <a:pt x="543" y="774"/>
                </a:cubicBezTo>
                <a:cubicBezTo>
                  <a:pt x="555" y="766"/>
                  <a:pt x="567" y="758"/>
                  <a:pt x="579" y="750"/>
                </a:cubicBezTo>
                <a:cubicBezTo>
                  <a:pt x="585" y="746"/>
                  <a:pt x="597" y="738"/>
                  <a:pt x="597" y="738"/>
                </a:cubicBezTo>
                <a:cubicBezTo>
                  <a:pt x="601" y="732"/>
                  <a:pt x="603" y="724"/>
                  <a:pt x="609" y="720"/>
                </a:cubicBezTo>
                <a:cubicBezTo>
                  <a:pt x="620" y="713"/>
                  <a:pt x="645" y="708"/>
                  <a:pt x="645" y="708"/>
                </a:cubicBezTo>
                <a:cubicBezTo>
                  <a:pt x="652" y="661"/>
                  <a:pt x="668" y="617"/>
                  <a:pt x="675" y="570"/>
                </a:cubicBezTo>
                <a:cubicBezTo>
                  <a:pt x="684" y="513"/>
                  <a:pt x="691" y="458"/>
                  <a:pt x="705" y="402"/>
                </a:cubicBezTo>
                <a:cubicBezTo>
                  <a:pt x="703" y="384"/>
                  <a:pt x="708" y="364"/>
                  <a:pt x="699" y="348"/>
                </a:cubicBezTo>
                <a:cubicBezTo>
                  <a:pt x="692" y="335"/>
                  <a:pt x="675" y="332"/>
                  <a:pt x="663" y="324"/>
                </a:cubicBezTo>
                <a:cubicBezTo>
                  <a:pt x="627" y="300"/>
                  <a:pt x="580" y="283"/>
                  <a:pt x="537" y="276"/>
                </a:cubicBezTo>
                <a:cubicBezTo>
                  <a:pt x="533" y="270"/>
                  <a:pt x="531" y="262"/>
                  <a:pt x="525" y="258"/>
                </a:cubicBezTo>
                <a:cubicBezTo>
                  <a:pt x="514" y="251"/>
                  <a:pt x="489" y="246"/>
                  <a:pt x="489" y="246"/>
                </a:cubicBezTo>
                <a:cubicBezTo>
                  <a:pt x="487" y="214"/>
                  <a:pt x="488" y="182"/>
                  <a:pt x="483" y="150"/>
                </a:cubicBezTo>
                <a:cubicBezTo>
                  <a:pt x="480" y="131"/>
                  <a:pt x="443" y="113"/>
                  <a:pt x="435" y="108"/>
                </a:cubicBezTo>
                <a:cubicBezTo>
                  <a:pt x="382" y="73"/>
                  <a:pt x="307" y="45"/>
                  <a:pt x="243" y="42"/>
                </a:cubicBezTo>
                <a:cubicBezTo>
                  <a:pt x="39" y="32"/>
                  <a:pt x="51" y="101"/>
                  <a:pt x="51" y="0"/>
                </a:cubicBezTo>
                <a:lnTo>
                  <a:pt x="3" y="54"/>
                </a:lnTo>
                <a:close/>
              </a:path>
            </a:pathLst>
          </a:custGeom>
          <a:solidFill>
            <a:srgbClr val="FF9900"/>
          </a:solidFill>
          <a:ln w="9525">
            <a:noFill/>
            <a:round/>
            <a:headEnd/>
            <a:tailEnd/>
          </a:ln>
        </p:spPr>
        <p:txBody>
          <a:bodyPr wrap="none" anchor="ctr"/>
          <a:lstStyle/>
          <a:p>
            <a:endParaRPr lang="zh-CN" altLang="en-US"/>
          </a:p>
        </p:txBody>
      </p:sp>
      <p:sp>
        <p:nvSpPr>
          <p:cNvPr id="74757" name="Line 5"/>
          <p:cNvSpPr>
            <a:spLocks noChangeShapeType="1"/>
          </p:cNvSpPr>
          <p:nvPr/>
        </p:nvSpPr>
        <p:spPr bwMode="auto">
          <a:xfrm>
            <a:off x="6329363" y="2171700"/>
            <a:ext cx="2667000" cy="0"/>
          </a:xfrm>
          <a:prstGeom prst="line">
            <a:avLst/>
          </a:prstGeom>
          <a:noFill/>
          <a:ln w="57150">
            <a:solidFill>
              <a:srgbClr val="FF0000"/>
            </a:solidFill>
            <a:prstDash val="dash"/>
            <a:round/>
            <a:headEnd/>
            <a:tailEnd/>
          </a:ln>
        </p:spPr>
        <p:txBody>
          <a:bodyPr wrap="none" anchor="ctr"/>
          <a:lstStyle/>
          <a:p>
            <a:endParaRPr lang="zh-CN" altLang="en-US"/>
          </a:p>
        </p:txBody>
      </p:sp>
      <p:sp>
        <p:nvSpPr>
          <p:cNvPr id="73734" name="Rectangle 6"/>
          <p:cNvSpPr>
            <a:spLocks noChangeArrowheads="1"/>
          </p:cNvSpPr>
          <p:nvPr/>
        </p:nvSpPr>
        <p:spPr bwMode="auto">
          <a:xfrm>
            <a:off x="7019925" y="1600200"/>
            <a:ext cx="609600" cy="628650"/>
          </a:xfrm>
          <a:prstGeom prst="rect">
            <a:avLst/>
          </a:prstGeom>
          <a:solidFill>
            <a:srgbClr val="FFFF66"/>
          </a:solidFill>
          <a:ln w="57150">
            <a:solidFill>
              <a:schemeClr val="accent2"/>
            </a:solidFill>
            <a:miter lim="800000"/>
            <a:headEnd/>
            <a:tailEnd/>
          </a:ln>
        </p:spPr>
        <p:txBody>
          <a:bodyPr wrap="none" anchor="ctr"/>
          <a:lstStyle/>
          <a:p>
            <a:pPr eaLnBrk="1" hangingPunct="1"/>
            <a:endParaRPr lang="zh-CN" altLang="zh-CN" b="1"/>
          </a:p>
        </p:txBody>
      </p:sp>
      <p:sp>
        <p:nvSpPr>
          <p:cNvPr id="74759" name="Line 7"/>
          <p:cNvSpPr>
            <a:spLocks noChangeShapeType="1"/>
          </p:cNvSpPr>
          <p:nvPr/>
        </p:nvSpPr>
        <p:spPr bwMode="auto">
          <a:xfrm flipV="1">
            <a:off x="6176963" y="857250"/>
            <a:ext cx="2819400" cy="0"/>
          </a:xfrm>
          <a:prstGeom prst="line">
            <a:avLst/>
          </a:prstGeom>
          <a:noFill/>
          <a:ln w="57150">
            <a:solidFill>
              <a:srgbClr val="FF0000"/>
            </a:solidFill>
            <a:round/>
            <a:headEnd/>
            <a:tailEnd/>
          </a:ln>
        </p:spPr>
        <p:txBody>
          <a:bodyPr wrap="none" anchor="ctr"/>
          <a:lstStyle/>
          <a:p>
            <a:endParaRPr lang="zh-CN" altLang="en-US"/>
          </a:p>
        </p:txBody>
      </p:sp>
      <p:grpSp>
        <p:nvGrpSpPr>
          <p:cNvPr id="2" name="Group 8"/>
          <p:cNvGrpSpPr>
            <a:grpSpLocks/>
          </p:cNvGrpSpPr>
          <p:nvPr/>
        </p:nvGrpSpPr>
        <p:grpSpPr bwMode="auto">
          <a:xfrm>
            <a:off x="0" y="0"/>
            <a:ext cx="6211888" cy="5156597"/>
            <a:chOff x="0" y="0"/>
            <a:chExt cx="3913" cy="4331"/>
          </a:xfrm>
        </p:grpSpPr>
        <p:sp>
          <p:nvSpPr>
            <p:cNvPr id="74804" name="Rectangle 9"/>
            <p:cNvSpPr>
              <a:spLocks noChangeArrowheads="1"/>
            </p:cNvSpPr>
            <p:nvPr/>
          </p:nvSpPr>
          <p:spPr bwMode="auto">
            <a:xfrm>
              <a:off x="0" y="0"/>
              <a:ext cx="3895" cy="2736"/>
            </a:xfrm>
            <a:prstGeom prst="rect">
              <a:avLst/>
            </a:prstGeom>
            <a:gradFill rotWithShape="0">
              <a:gsLst>
                <a:gs pos="0">
                  <a:srgbClr val="FFEBFA"/>
                </a:gs>
                <a:gs pos="30000">
                  <a:srgbClr val="C4D6EB"/>
                </a:gs>
                <a:gs pos="60001">
                  <a:srgbClr val="85C2FF"/>
                </a:gs>
                <a:gs pos="100000">
                  <a:srgbClr val="5E9EFF"/>
                </a:gs>
              </a:gsLst>
              <a:lin ang="5400000" scaled="1"/>
            </a:gradFill>
            <a:ln w="9525">
              <a:solidFill>
                <a:schemeClr val="tx1"/>
              </a:solidFill>
              <a:miter lim="800000"/>
              <a:headEnd/>
              <a:tailEnd/>
            </a:ln>
          </p:spPr>
          <p:txBody>
            <a:bodyPr wrap="none" anchor="ctr"/>
            <a:lstStyle/>
            <a:p>
              <a:pPr eaLnBrk="1" hangingPunct="1"/>
              <a:endParaRPr lang="zh-CN" altLang="en-US"/>
            </a:p>
          </p:txBody>
        </p:sp>
        <p:sp>
          <p:nvSpPr>
            <p:cNvPr id="74805" name="Freeform 10" descr="宽上对角线"/>
            <p:cNvSpPr>
              <a:spLocks/>
            </p:cNvSpPr>
            <p:nvPr/>
          </p:nvSpPr>
          <p:spPr bwMode="auto">
            <a:xfrm>
              <a:off x="1418" y="1296"/>
              <a:ext cx="2495" cy="3035"/>
            </a:xfrm>
            <a:custGeom>
              <a:avLst/>
              <a:gdLst>
                <a:gd name="T0" fmla="*/ 0 w 2495"/>
                <a:gd name="T1" fmla="*/ 3035 h 3035"/>
                <a:gd name="T2" fmla="*/ 1257 w 2495"/>
                <a:gd name="T3" fmla="*/ 746 h 3035"/>
                <a:gd name="T4" fmla="*/ 2004 w 2495"/>
                <a:gd name="T5" fmla="*/ 237 h 3035"/>
                <a:gd name="T6" fmla="*/ 2495 w 2495"/>
                <a:gd name="T7" fmla="*/ 0 h 3035"/>
                <a:gd name="T8" fmla="*/ 2472 w 2495"/>
                <a:gd name="T9" fmla="*/ 3030 h 3035"/>
                <a:gd name="T10" fmla="*/ 0 w 2495"/>
                <a:gd name="T11" fmla="*/ 3035 h 3035"/>
                <a:gd name="T12" fmla="*/ 0 60000 65536"/>
                <a:gd name="T13" fmla="*/ 0 60000 65536"/>
                <a:gd name="T14" fmla="*/ 0 60000 65536"/>
                <a:gd name="T15" fmla="*/ 0 60000 65536"/>
                <a:gd name="T16" fmla="*/ 0 60000 65536"/>
                <a:gd name="T17" fmla="*/ 0 60000 65536"/>
                <a:gd name="T18" fmla="*/ 0 w 2495"/>
                <a:gd name="T19" fmla="*/ 0 h 3035"/>
                <a:gd name="T20" fmla="*/ 2495 w 2495"/>
                <a:gd name="T21" fmla="*/ 3035 h 3035"/>
              </a:gdLst>
              <a:ahLst/>
              <a:cxnLst>
                <a:cxn ang="T12">
                  <a:pos x="T0" y="T1"/>
                </a:cxn>
                <a:cxn ang="T13">
                  <a:pos x="T2" y="T3"/>
                </a:cxn>
                <a:cxn ang="T14">
                  <a:pos x="T4" y="T5"/>
                </a:cxn>
                <a:cxn ang="T15">
                  <a:pos x="T6" y="T7"/>
                </a:cxn>
                <a:cxn ang="T16">
                  <a:pos x="T8" y="T9"/>
                </a:cxn>
                <a:cxn ang="T17">
                  <a:pos x="T10" y="T11"/>
                </a:cxn>
              </a:cxnLst>
              <a:rect l="T18" t="T19" r="T20" b="T21"/>
              <a:pathLst>
                <a:path w="2495" h="3035">
                  <a:moveTo>
                    <a:pt x="0" y="3035"/>
                  </a:moveTo>
                  <a:lnTo>
                    <a:pt x="1257" y="746"/>
                  </a:lnTo>
                  <a:lnTo>
                    <a:pt x="2004" y="237"/>
                  </a:lnTo>
                  <a:lnTo>
                    <a:pt x="2495" y="0"/>
                  </a:lnTo>
                  <a:lnTo>
                    <a:pt x="2472" y="3030"/>
                  </a:lnTo>
                  <a:lnTo>
                    <a:pt x="0" y="3035"/>
                  </a:lnTo>
                  <a:close/>
                </a:path>
              </a:pathLst>
            </a:custGeom>
            <a:pattFill prst="wdUpDiag">
              <a:fgClr>
                <a:schemeClr val="tx2"/>
              </a:fgClr>
              <a:bgClr>
                <a:schemeClr val="hlink"/>
              </a:bgClr>
            </a:pattFill>
            <a:ln w="9525">
              <a:noFill/>
              <a:round/>
              <a:headEnd/>
              <a:tailEnd/>
            </a:ln>
          </p:spPr>
          <p:txBody>
            <a:bodyPr wrap="none" anchor="ctr"/>
            <a:lstStyle/>
            <a:p>
              <a:endParaRPr lang="zh-CN" altLang="en-US"/>
            </a:p>
          </p:txBody>
        </p:sp>
      </p:grpSp>
      <p:sp>
        <p:nvSpPr>
          <p:cNvPr id="73739" name="Line 11"/>
          <p:cNvSpPr>
            <a:spLocks noChangeShapeType="1"/>
          </p:cNvSpPr>
          <p:nvPr/>
        </p:nvSpPr>
        <p:spPr bwMode="auto">
          <a:xfrm>
            <a:off x="15875" y="3257550"/>
            <a:ext cx="3608388" cy="0"/>
          </a:xfrm>
          <a:prstGeom prst="line">
            <a:avLst/>
          </a:prstGeom>
          <a:noFill/>
          <a:ln w="57150">
            <a:solidFill>
              <a:schemeClr val="tx1"/>
            </a:solidFill>
            <a:round/>
            <a:headEnd/>
            <a:tailEnd/>
          </a:ln>
        </p:spPr>
        <p:txBody>
          <a:bodyPr wrap="none" anchor="ctr"/>
          <a:lstStyle/>
          <a:p>
            <a:endParaRPr lang="zh-CN" altLang="en-US"/>
          </a:p>
        </p:txBody>
      </p:sp>
      <p:sp>
        <p:nvSpPr>
          <p:cNvPr id="73740" name="Freeform 12"/>
          <p:cNvSpPr>
            <a:spLocks/>
          </p:cNvSpPr>
          <p:nvPr/>
        </p:nvSpPr>
        <p:spPr bwMode="auto">
          <a:xfrm>
            <a:off x="-28575" y="3200400"/>
            <a:ext cx="3652838" cy="58341"/>
          </a:xfrm>
          <a:custGeom>
            <a:avLst/>
            <a:gdLst>
              <a:gd name="T0" fmla="*/ 0 w 1962"/>
              <a:gd name="T1" fmla="*/ 0 h 49"/>
              <a:gd name="T2" fmla="*/ 2147483646 w 1962"/>
              <a:gd name="T3" fmla="*/ 2147483646 h 49"/>
              <a:gd name="T4" fmla="*/ 0 60000 65536"/>
              <a:gd name="T5" fmla="*/ 0 60000 65536"/>
              <a:gd name="T6" fmla="*/ 0 w 1962"/>
              <a:gd name="T7" fmla="*/ 0 h 49"/>
              <a:gd name="T8" fmla="*/ 1962 w 1962"/>
              <a:gd name="T9" fmla="*/ 49 h 49"/>
            </a:gdLst>
            <a:ahLst/>
            <a:cxnLst>
              <a:cxn ang="T4">
                <a:pos x="T0" y="T1"/>
              </a:cxn>
              <a:cxn ang="T5">
                <a:pos x="T2" y="T3"/>
              </a:cxn>
            </a:cxnLst>
            <a:rect l="T6" t="T7" r="T8" b="T9"/>
            <a:pathLst>
              <a:path w="1962" h="49">
                <a:moveTo>
                  <a:pt x="0" y="0"/>
                </a:moveTo>
                <a:lnTo>
                  <a:pt x="1962" y="49"/>
                </a:lnTo>
              </a:path>
            </a:pathLst>
          </a:custGeom>
          <a:solidFill>
            <a:schemeClr val="accent2"/>
          </a:solidFill>
          <a:ln w="38100">
            <a:solidFill>
              <a:schemeClr val="accent2"/>
            </a:solidFill>
            <a:prstDash val="dash"/>
            <a:round/>
            <a:headEnd/>
            <a:tailEnd/>
          </a:ln>
        </p:spPr>
        <p:txBody>
          <a:bodyPr wrap="none" anchor="ctr"/>
          <a:lstStyle/>
          <a:p>
            <a:endParaRPr lang="zh-CN" altLang="en-US"/>
          </a:p>
        </p:txBody>
      </p:sp>
      <p:sp>
        <p:nvSpPr>
          <p:cNvPr id="73741" name="Freeform 13"/>
          <p:cNvSpPr>
            <a:spLocks/>
          </p:cNvSpPr>
          <p:nvPr/>
        </p:nvSpPr>
        <p:spPr bwMode="auto">
          <a:xfrm>
            <a:off x="1" y="3165873"/>
            <a:ext cx="3579813" cy="91678"/>
          </a:xfrm>
          <a:custGeom>
            <a:avLst/>
            <a:gdLst>
              <a:gd name="T0" fmla="*/ 0 w 1974"/>
              <a:gd name="T1" fmla="*/ 0 h 96"/>
              <a:gd name="T2" fmla="*/ 2147483646 w 1974"/>
              <a:gd name="T3" fmla="*/ 2147483646 h 96"/>
              <a:gd name="T4" fmla="*/ 0 60000 65536"/>
              <a:gd name="T5" fmla="*/ 0 60000 65536"/>
              <a:gd name="T6" fmla="*/ 0 w 1974"/>
              <a:gd name="T7" fmla="*/ 0 h 96"/>
              <a:gd name="T8" fmla="*/ 1974 w 1974"/>
              <a:gd name="T9" fmla="*/ 96 h 96"/>
            </a:gdLst>
            <a:ahLst/>
            <a:cxnLst>
              <a:cxn ang="T4">
                <a:pos x="T0" y="T1"/>
              </a:cxn>
              <a:cxn ang="T5">
                <a:pos x="T2" y="T3"/>
              </a:cxn>
            </a:cxnLst>
            <a:rect l="T6" t="T7" r="T8" b="T9"/>
            <a:pathLst>
              <a:path w="1974" h="96">
                <a:moveTo>
                  <a:pt x="0" y="0"/>
                </a:moveTo>
                <a:lnTo>
                  <a:pt x="1974" y="96"/>
                </a:lnTo>
              </a:path>
            </a:pathLst>
          </a:custGeom>
          <a:noFill/>
          <a:ln w="38100">
            <a:solidFill>
              <a:schemeClr val="accent2"/>
            </a:solidFill>
            <a:prstDash val="dash"/>
            <a:round/>
            <a:headEnd/>
            <a:tailEnd/>
          </a:ln>
        </p:spPr>
        <p:txBody>
          <a:bodyPr wrap="none" anchor="ctr"/>
          <a:lstStyle/>
          <a:p>
            <a:endParaRPr lang="zh-CN" altLang="en-US"/>
          </a:p>
        </p:txBody>
      </p:sp>
      <p:sp>
        <p:nvSpPr>
          <p:cNvPr id="73742" name="Freeform 14"/>
          <p:cNvSpPr>
            <a:spLocks/>
          </p:cNvSpPr>
          <p:nvPr/>
        </p:nvSpPr>
        <p:spPr bwMode="auto">
          <a:xfrm>
            <a:off x="0" y="3112294"/>
            <a:ext cx="3602038" cy="145256"/>
          </a:xfrm>
          <a:custGeom>
            <a:avLst/>
            <a:gdLst>
              <a:gd name="T0" fmla="*/ 0 w 1962"/>
              <a:gd name="T1" fmla="*/ 0 h 144"/>
              <a:gd name="T2" fmla="*/ 2147483646 w 1962"/>
              <a:gd name="T3" fmla="*/ 2147483646 h 144"/>
              <a:gd name="T4" fmla="*/ 0 60000 65536"/>
              <a:gd name="T5" fmla="*/ 0 60000 65536"/>
              <a:gd name="T6" fmla="*/ 0 w 1962"/>
              <a:gd name="T7" fmla="*/ 0 h 144"/>
              <a:gd name="T8" fmla="*/ 1962 w 1962"/>
              <a:gd name="T9" fmla="*/ 144 h 144"/>
            </a:gdLst>
            <a:ahLst/>
            <a:cxnLst>
              <a:cxn ang="T4">
                <a:pos x="T0" y="T1"/>
              </a:cxn>
              <a:cxn ang="T5">
                <a:pos x="T2" y="T3"/>
              </a:cxn>
            </a:cxnLst>
            <a:rect l="T6" t="T7" r="T8" b="T9"/>
            <a:pathLst>
              <a:path w="1962" h="144">
                <a:moveTo>
                  <a:pt x="0" y="0"/>
                </a:moveTo>
                <a:lnTo>
                  <a:pt x="1962" y="144"/>
                </a:lnTo>
              </a:path>
            </a:pathLst>
          </a:custGeom>
          <a:noFill/>
          <a:ln w="38100">
            <a:solidFill>
              <a:schemeClr val="accent2"/>
            </a:solidFill>
            <a:prstDash val="dash"/>
            <a:round/>
            <a:headEnd/>
            <a:tailEnd/>
          </a:ln>
        </p:spPr>
        <p:txBody>
          <a:bodyPr wrap="none" anchor="ctr"/>
          <a:lstStyle/>
          <a:p>
            <a:endParaRPr lang="zh-CN" altLang="en-US"/>
          </a:p>
        </p:txBody>
      </p:sp>
      <p:sp>
        <p:nvSpPr>
          <p:cNvPr id="73743" name="Freeform 15"/>
          <p:cNvSpPr>
            <a:spLocks/>
          </p:cNvSpPr>
          <p:nvPr/>
        </p:nvSpPr>
        <p:spPr bwMode="auto">
          <a:xfrm>
            <a:off x="-6350" y="3057525"/>
            <a:ext cx="3698875" cy="200025"/>
          </a:xfrm>
          <a:custGeom>
            <a:avLst/>
            <a:gdLst>
              <a:gd name="T0" fmla="*/ 0 w 1986"/>
              <a:gd name="T1" fmla="*/ 0 h 168"/>
              <a:gd name="T2" fmla="*/ 2147483646 w 1986"/>
              <a:gd name="T3" fmla="*/ 2147483646 h 168"/>
              <a:gd name="T4" fmla="*/ 0 60000 65536"/>
              <a:gd name="T5" fmla="*/ 0 60000 65536"/>
              <a:gd name="T6" fmla="*/ 0 w 1986"/>
              <a:gd name="T7" fmla="*/ 0 h 168"/>
              <a:gd name="T8" fmla="*/ 1986 w 1986"/>
              <a:gd name="T9" fmla="*/ 168 h 168"/>
            </a:gdLst>
            <a:ahLst/>
            <a:cxnLst>
              <a:cxn ang="T4">
                <a:pos x="T0" y="T1"/>
              </a:cxn>
              <a:cxn ang="T5">
                <a:pos x="T2" y="T3"/>
              </a:cxn>
            </a:cxnLst>
            <a:rect l="T6" t="T7" r="T8" b="T9"/>
            <a:pathLst>
              <a:path w="1986" h="168">
                <a:moveTo>
                  <a:pt x="0" y="0"/>
                </a:moveTo>
                <a:lnTo>
                  <a:pt x="1986" y="168"/>
                </a:lnTo>
              </a:path>
            </a:pathLst>
          </a:custGeom>
          <a:noFill/>
          <a:ln w="38100">
            <a:solidFill>
              <a:schemeClr val="accent2"/>
            </a:solidFill>
            <a:prstDash val="dash"/>
            <a:round/>
            <a:headEnd/>
            <a:tailEnd/>
          </a:ln>
        </p:spPr>
        <p:txBody>
          <a:bodyPr wrap="none" anchor="ctr"/>
          <a:lstStyle/>
          <a:p>
            <a:endParaRPr lang="zh-CN" altLang="en-US"/>
          </a:p>
        </p:txBody>
      </p:sp>
      <p:sp>
        <p:nvSpPr>
          <p:cNvPr id="73744" name="Freeform 16"/>
          <p:cNvSpPr>
            <a:spLocks/>
          </p:cNvSpPr>
          <p:nvPr/>
        </p:nvSpPr>
        <p:spPr bwMode="auto">
          <a:xfrm>
            <a:off x="-6350" y="3000375"/>
            <a:ext cx="3698875" cy="257175"/>
          </a:xfrm>
          <a:custGeom>
            <a:avLst/>
            <a:gdLst>
              <a:gd name="T0" fmla="*/ 0 w 1986"/>
              <a:gd name="T1" fmla="*/ 0 h 216"/>
              <a:gd name="T2" fmla="*/ 2147483646 w 1986"/>
              <a:gd name="T3" fmla="*/ 2147483646 h 216"/>
              <a:gd name="T4" fmla="*/ 0 60000 65536"/>
              <a:gd name="T5" fmla="*/ 0 60000 65536"/>
              <a:gd name="T6" fmla="*/ 0 w 1986"/>
              <a:gd name="T7" fmla="*/ 0 h 216"/>
              <a:gd name="T8" fmla="*/ 1986 w 1986"/>
              <a:gd name="T9" fmla="*/ 216 h 216"/>
            </a:gdLst>
            <a:ahLst/>
            <a:cxnLst>
              <a:cxn ang="T4">
                <a:pos x="T0" y="T1"/>
              </a:cxn>
              <a:cxn ang="T5">
                <a:pos x="T2" y="T3"/>
              </a:cxn>
            </a:cxnLst>
            <a:rect l="T6" t="T7" r="T8" b="T9"/>
            <a:pathLst>
              <a:path w="1986" h="216">
                <a:moveTo>
                  <a:pt x="0" y="0"/>
                </a:moveTo>
                <a:lnTo>
                  <a:pt x="1986" y="216"/>
                </a:lnTo>
              </a:path>
            </a:pathLst>
          </a:custGeom>
          <a:noFill/>
          <a:ln w="57150">
            <a:solidFill>
              <a:schemeClr val="accent2"/>
            </a:solidFill>
            <a:round/>
            <a:headEnd/>
            <a:tailEnd/>
          </a:ln>
        </p:spPr>
        <p:txBody>
          <a:bodyPr wrap="none" anchor="ctr"/>
          <a:lstStyle/>
          <a:p>
            <a:endParaRPr lang="zh-CN" altLang="en-US"/>
          </a:p>
        </p:txBody>
      </p:sp>
      <p:grpSp>
        <p:nvGrpSpPr>
          <p:cNvPr id="3" name="Group 17"/>
          <p:cNvGrpSpPr>
            <a:grpSpLocks/>
          </p:cNvGrpSpPr>
          <p:nvPr/>
        </p:nvGrpSpPr>
        <p:grpSpPr bwMode="auto">
          <a:xfrm rot="1388128">
            <a:off x="2627313" y="2571750"/>
            <a:ext cx="2830512" cy="864394"/>
            <a:chOff x="1488" y="1345"/>
            <a:chExt cx="1512" cy="770"/>
          </a:xfrm>
        </p:grpSpPr>
        <p:sp>
          <p:nvSpPr>
            <p:cNvPr id="74802" name="Freeform 18"/>
            <p:cNvSpPr>
              <a:spLocks/>
            </p:cNvSpPr>
            <p:nvPr/>
          </p:nvSpPr>
          <p:spPr bwMode="auto">
            <a:xfrm>
              <a:off x="1818" y="1345"/>
              <a:ext cx="1182" cy="291"/>
            </a:xfrm>
            <a:custGeom>
              <a:avLst/>
              <a:gdLst>
                <a:gd name="T0" fmla="*/ 1182 w 1182"/>
                <a:gd name="T1" fmla="*/ 0 h 291"/>
                <a:gd name="T2" fmla="*/ 0 w 1182"/>
                <a:gd name="T3" fmla="*/ 291 h 291"/>
                <a:gd name="T4" fmla="*/ 0 60000 65536"/>
                <a:gd name="T5" fmla="*/ 0 60000 65536"/>
                <a:gd name="T6" fmla="*/ 0 w 1182"/>
                <a:gd name="T7" fmla="*/ 0 h 291"/>
                <a:gd name="T8" fmla="*/ 1182 w 1182"/>
                <a:gd name="T9" fmla="*/ 291 h 291"/>
              </a:gdLst>
              <a:ahLst/>
              <a:cxnLst>
                <a:cxn ang="T4">
                  <a:pos x="T0" y="T1"/>
                </a:cxn>
                <a:cxn ang="T5">
                  <a:pos x="T2" y="T3"/>
                </a:cxn>
              </a:cxnLst>
              <a:rect l="T6" t="T7" r="T8" b="T9"/>
              <a:pathLst>
                <a:path w="1182" h="291">
                  <a:moveTo>
                    <a:pt x="1182" y="0"/>
                  </a:moveTo>
                  <a:lnTo>
                    <a:pt x="0" y="291"/>
                  </a:lnTo>
                </a:path>
              </a:pathLst>
            </a:custGeom>
            <a:noFill/>
            <a:ln w="76200">
              <a:solidFill>
                <a:srgbClr val="66FF33"/>
              </a:solidFill>
              <a:round/>
              <a:headEnd/>
              <a:tailEnd type="triangle" w="med" len="med"/>
            </a:ln>
          </p:spPr>
          <p:txBody>
            <a:bodyPr wrap="none" anchor="ctr"/>
            <a:lstStyle/>
            <a:p>
              <a:endParaRPr lang="zh-CN" altLang="en-US"/>
            </a:p>
          </p:txBody>
        </p:sp>
        <p:sp>
          <p:nvSpPr>
            <p:cNvPr id="74803" name="Freeform 19"/>
            <p:cNvSpPr>
              <a:spLocks/>
            </p:cNvSpPr>
            <p:nvPr/>
          </p:nvSpPr>
          <p:spPr bwMode="auto">
            <a:xfrm>
              <a:off x="1488" y="1824"/>
              <a:ext cx="1182" cy="291"/>
            </a:xfrm>
            <a:custGeom>
              <a:avLst/>
              <a:gdLst>
                <a:gd name="T0" fmla="*/ 1182 w 1182"/>
                <a:gd name="T1" fmla="*/ 0 h 291"/>
                <a:gd name="T2" fmla="*/ 0 w 1182"/>
                <a:gd name="T3" fmla="*/ 291 h 291"/>
                <a:gd name="T4" fmla="*/ 0 60000 65536"/>
                <a:gd name="T5" fmla="*/ 0 60000 65536"/>
                <a:gd name="T6" fmla="*/ 0 w 1182"/>
                <a:gd name="T7" fmla="*/ 0 h 291"/>
                <a:gd name="T8" fmla="*/ 1182 w 1182"/>
                <a:gd name="T9" fmla="*/ 291 h 291"/>
              </a:gdLst>
              <a:ahLst/>
              <a:cxnLst>
                <a:cxn ang="T4">
                  <a:pos x="T0" y="T1"/>
                </a:cxn>
                <a:cxn ang="T5">
                  <a:pos x="T2" y="T3"/>
                </a:cxn>
              </a:cxnLst>
              <a:rect l="T6" t="T7" r="T8" b="T9"/>
              <a:pathLst>
                <a:path w="1182" h="291">
                  <a:moveTo>
                    <a:pt x="1182" y="0"/>
                  </a:moveTo>
                  <a:lnTo>
                    <a:pt x="0" y="291"/>
                  </a:lnTo>
                </a:path>
              </a:pathLst>
            </a:custGeom>
            <a:noFill/>
            <a:ln w="76200">
              <a:solidFill>
                <a:srgbClr val="66FF33"/>
              </a:solidFill>
              <a:round/>
              <a:headEnd/>
              <a:tailEnd type="triangle" w="med" len="med"/>
            </a:ln>
          </p:spPr>
          <p:txBody>
            <a:bodyPr wrap="none" anchor="ctr"/>
            <a:lstStyle/>
            <a:p>
              <a:endParaRPr lang="zh-CN" altLang="en-US"/>
            </a:p>
          </p:txBody>
        </p:sp>
      </p:grpSp>
      <p:sp>
        <p:nvSpPr>
          <p:cNvPr id="74768" name="Text Box 20"/>
          <p:cNvSpPr txBox="1">
            <a:spLocks noChangeArrowheads="1"/>
          </p:cNvSpPr>
          <p:nvPr/>
        </p:nvSpPr>
        <p:spPr bwMode="auto">
          <a:xfrm>
            <a:off x="2339975" y="914401"/>
            <a:ext cx="2235200" cy="707886"/>
          </a:xfrm>
          <a:prstGeom prst="rect">
            <a:avLst/>
          </a:prstGeom>
          <a:noFill/>
          <a:ln w="9525">
            <a:noFill/>
            <a:miter lim="800000"/>
            <a:headEnd/>
            <a:tailEnd/>
          </a:ln>
        </p:spPr>
        <p:txBody>
          <a:bodyPr>
            <a:spAutoFit/>
          </a:bodyPr>
          <a:lstStyle/>
          <a:p>
            <a:pPr eaLnBrk="1" hangingPunct="1">
              <a:spcBef>
                <a:spcPct val="50000"/>
              </a:spcBef>
            </a:pPr>
            <a:endParaRPr kumimoji="1" lang="zh-CN" altLang="zh-CN" sz="4000">
              <a:solidFill>
                <a:srgbClr val="FF0000"/>
              </a:solidFill>
              <a:latin typeface="Times New Roman" pitchFamily="18" charset="0"/>
            </a:endParaRPr>
          </a:p>
        </p:txBody>
      </p:sp>
      <p:sp>
        <p:nvSpPr>
          <p:cNvPr id="73749" name="AutoShape 21"/>
          <p:cNvSpPr>
            <a:spLocks noChangeArrowheads="1"/>
          </p:cNvSpPr>
          <p:nvPr/>
        </p:nvSpPr>
        <p:spPr bwMode="auto">
          <a:xfrm>
            <a:off x="3962400" y="342900"/>
            <a:ext cx="1828800" cy="628650"/>
          </a:xfrm>
          <a:prstGeom prst="wedgeRoundRectCallout">
            <a:avLst>
              <a:gd name="adj1" fmla="val -59722"/>
              <a:gd name="adj2" fmla="val 200759"/>
              <a:gd name="adj3" fmla="val 16667"/>
            </a:avLst>
          </a:prstGeom>
          <a:solidFill>
            <a:srgbClr val="009900"/>
          </a:solidFill>
          <a:ln w="9525">
            <a:solidFill>
              <a:schemeClr val="tx1"/>
            </a:solidFill>
            <a:miter lim="800000"/>
            <a:headEnd/>
            <a:tailEnd/>
          </a:ln>
        </p:spPr>
        <p:txBody>
          <a:bodyPr wrap="none" anchor="ctr"/>
          <a:lstStyle/>
          <a:p>
            <a:pPr eaLnBrk="1" hangingPunct="1"/>
            <a:r>
              <a:rPr kumimoji="1" lang="zh-CN" altLang="en-US" sz="4400" b="1">
                <a:solidFill>
                  <a:schemeClr val="bg1"/>
                </a:solidFill>
                <a:latin typeface="Times New Roman" pitchFamily="18" charset="0"/>
              </a:rPr>
              <a:t>离岸风</a:t>
            </a:r>
          </a:p>
        </p:txBody>
      </p:sp>
      <p:sp>
        <p:nvSpPr>
          <p:cNvPr id="73750" name="Freeform 22"/>
          <p:cNvSpPr>
            <a:spLocks/>
          </p:cNvSpPr>
          <p:nvPr/>
        </p:nvSpPr>
        <p:spPr bwMode="auto">
          <a:xfrm>
            <a:off x="2984501" y="3028951"/>
            <a:ext cx="606425" cy="2381"/>
          </a:xfrm>
          <a:custGeom>
            <a:avLst/>
            <a:gdLst>
              <a:gd name="T0" fmla="*/ 2147483646 w 382"/>
              <a:gd name="T1" fmla="*/ 2147483646 h 2"/>
              <a:gd name="T2" fmla="*/ 0 w 382"/>
              <a:gd name="T3" fmla="*/ 0 h 2"/>
              <a:gd name="T4" fmla="*/ 0 60000 65536"/>
              <a:gd name="T5" fmla="*/ 0 60000 65536"/>
              <a:gd name="T6" fmla="*/ 0 w 382"/>
              <a:gd name="T7" fmla="*/ 0 h 2"/>
              <a:gd name="T8" fmla="*/ 382 w 382"/>
              <a:gd name="T9" fmla="*/ 2 h 2"/>
            </a:gdLst>
            <a:ahLst/>
            <a:cxnLst>
              <a:cxn ang="T4">
                <a:pos x="T0" y="T1"/>
              </a:cxn>
              <a:cxn ang="T5">
                <a:pos x="T2" y="T3"/>
              </a:cxn>
            </a:cxnLst>
            <a:rect l="T6" t="T7" r="T8" b="T9"/>
            <a:pathLst>
              <a:path w="382" h="2">
                <a:moveTo>
                  <a:pt x="382" y="2"/>
                </a:moveTo>
                <a:lnTo>
                  <a:pt x="0" y="0"/>
                </a:lnTo>
              </a:path>
            </a:pathLst>
          </a:custGeom>
          <a:solidFill>
            <a:schemeClr val="bg1"/>
          </a:solidFill>
          <a:ln w="76200">
            <a:solidFill>
              <a:schemeClr val="bg1"/>
            </a:solidFill>
            <a:round/>
            <a:headEnd/>
            <a:tailEnd type="triangle" w="med" len="med"/>
          </a:ln>
        </p:spPr>
        <p:txBody>
          <a:bodyPr wrap="none" anchor="ctr"/>
          <a:lstStyle/>
          <a:p>
            <a:endParaRPr lang="zh-CN" altLang="en-US"/>
          </a:p>
        </p:txBody>
      </p:sp>
      <p:sp>
        <p:nvSpPr>
          <p:cNvPr id="73751" name="AutoShape 23"/>
          <p:cNvSpPr>
            <a:spLocks noChangeArrowheads="1"/>
          </p:cNvSpPr>
          <p:nvPr/>
        </p:nvSpPr>
        <p:spPr bwMode="auto">
          <a:xfrm>
            <a:off x="914400" y="914400"/>
            <a:ext cx="2592388" cy="742950"/>
          </a:xfrm>
          <a:prstGeom prst="wedgeRoundRectCallout">
            <a:avLst>
              <a:gd name="adj1" fmla="val 6889"/>
              <a:gd name="adj2" fmla="val 224037"/>
              <a:gd name="adj3" fmla="val 16667"/>
            </a:avLst>
          </a:prstGeom>
          <a:solidFill>
            <a:srgbClr val="009900"/>
          </a:solidFill>
          <a:ln w="9525">
            <a:solidFill>
              <a:schemeClr val="tx1"/>
            </a:solidFill>
            <a:miter lim="800000"/>
            <a:headEnd/>
            <a:tailEnd/>
          </a:ln>
        </p:spPr>
        <p:txBody>
          <a:bodyPr wrap="none" anchor="ctr"/>
          <a:lstStyle/>
          <a:p>
            <a:pPr eaLnBrk="1" hangingPunct="1"/>
            <a:r>
              <a:rPr kumimoji="1" lang="zh-CN" altLang="en-US" sz="4400" b="1">
                <a:solidFill>
                  <a:schemeClr val="bg1"/>
                </a:solidFill>
                <a:latin typeface="Times New Roman" pitchFamily="18" charset="0"/>
              </a:rPr>
              <a:t>水流方向</a:t>
            </a:r>
          </a:p>
        </p:txBody>
      </p:sp>
      <p:sp>
        <p:nvSpPr>
          <p:cNvPr id="73752" name="Freeform 24"/>
          <p:cNvSpPr>
            <a:spLocks/>
          </p:cNvSpPr>
          <p:nvPr/>
        </p:nvSpPr>
        <p:spPr bwMode="auto">
          <a:xfrm>
            <a:off x="1982788" y="4694635"/>
            <a:ext cx="355600" cy="484584"/>
          </a:xfrm>
          <a:custGeom>
            <a:avLst/>
            <a:gdLst>
              <a:gd name="T0" fmla="*/ 0 w 224"/>
              <a:gd name="T1" fmla="*/ 2147483646 h 407"/>
              <a:gd name="T2" fmla="*/ 2147483646 w 224"/>
              <a:gd name="T3" fmla="*/ 0 h 407"/>
              <a:gd name="T4" fmla="*/ 0 60000 65536"/>
              <a:gd name="T5" fmla="*/ 0 60000 65536"/>
              <a:gd name="T6" fmla="*/ 0 w 224"/>
              <a:gd name="T7" fmla="*/ 0 h 407"/>
              <a:gd name="T8" fmla="*/ 224 w 224"/>
              <a:gd name="T9" fmla="*/ 407 h 407"/>
            </a:gdLst>
            <a:ahLst/>
            <a:cxnLst>
              <a:cxn ang="T4">
                <a:pos x="T0" y="T1"/>
              </a:cxn>
              <a:cxn ang="T5">
                <a:pos x="T2" y="T3"/>
              </a:cxn>
            </a:cxnLst>
            <a:rect l="T6" t="T7" r="T8" b="T9"/>
            <a:pathLst>
              <a:path w="224" h="407">
                <a:moveTo>
                  <a:pt x="0" y="407"/>
                </a:moveTo>
                <a:lnTo>
                  <a:pt x="224" y="0"/>
                </a:lnTo>
              </a:path>
            </a:pathLst>
          </a:custGeom>
          <a:noFill/>
          <a:ln w="101600">
            <a:solidFill>
              <a:srgbClr val="FFFF66"/>
            </a:solidFill>
            <a:round/>
            <a:headEnd/>
            <a:tailEnd type="triangle" w="med" len="med"/>
          </a:ln>
        </p:spPr>
        <p:txBody>
          <a:bodyPr wrap="none" anchor="ctr"/>
          <a:lstStyle/>
          <a:p>
            <a:endParaRPr lang="zh-CN" altLang="en-US"/>
          </a:p>
        </p:txBody>
      </p:sp>
      <p:sp>
        <p:nvSpPr>
          <p:cNvPr id="73753" name="AutoShape 25"/>
          <p:cNvSpPr>
            <a:spLocks noChangeArrowheads="1"/>
          </p:cNvSpPr>
          <p:nvPr/>
        </p:nvSpPr>
        <p:spPr bwMode="auto">
          <a:xfrm>
            <a:off x="0" y="2057400"/>
            <a:ext cx="1295400" cy="685800"/>
          </a:xfrm>
          <a:prstGeom prst="wedgeEllipseCallout">
            <a:avLst>
              <a:gd name="adj1" fmla="val -25981"/>
              <a:gd name="adj2" fmla="val 82292"/>
            </a:avLst>
          </a:prstGeom>
          <a:solidFill>
            <a:schemeClr val="bg1"/>
          </a:solidFill>
          <a:ln w="9525">
            <a:solidFill>
              <a:schemeClr val="tx1"/>
            </a:solidFill>
            <a:miter lim="800000"/>
            <a:headEnd/>
            <a:tailEnd/>
          </a:ln>
        </p:spPr>
        <p:txBody>
          <a:bodyPr wrap="none" anchor="ctr"/>
          <a:lstStyle/>
          <a:p>
            <a:pPr eaLnBrk="1" hangingPunct="1"/>
            <a:r>
              <a:rPr kumimoji="1" lang="zh-CN" altLang="en-US" sz="2800" b="1">
                <a:solidFill>
                  <a:schemeClr val="accent2"/>
                </a:solidFill>
                <a:latin typeface="Times New Roman" pitchFamily="18" charset="0"/>
              </a:rPr>
              <a:t>水位高</a:t>
            </a:r>
          </a:p>
        </p:txBody>
      </p:sp>
      <p:sp>
        <p:nvSpPr>
          <p:cNvPr id="73754" name="AutoShape 26"/>
          <p:cNvSpPr>
            <a:spLocks noChangeArrowheads="1"/>
          </p:cNvSpPr>
          <p:nvPr/>
        </p:nvSpPr>
        <p:spPr bwMode="auto">
          <a:xfrm>
            <a:off x="4419600" y="2628900"/>
            <a:ext cx="1295400" cy="685800"/>
          </a:xfrm>
          <a:prstGeom prst="wedgeEllipseCallout">
            <a:avLst>
              <a:gd name="adj1" fmla="val -107231"/>
              <a:gd name="adj2" fmla="val 35764"/>
            </a:avLst>
          </a:prstGeom>
          <a:solidFill>
            <a:schemeClr val="bg1"/>
          </a:solidFill>
          <a:ln w="9525">
            <a:solidFill>
              <a:schemeClr val="tx1"/>
            </a:solidFill>
            <a:miter lim="800000"/>
            <a:headEnd/>
            <a:tailEnd/>
          </a:ln>
        </p:spPr>
        <p:txBody>
          <a:bodyPr wrap="none" anchor="ctr"/>
          <a:lstStyle/>
          <a:p>
            <a:pPr eaLnBrk="1" hangingPunct="1"/>
            <a:r>
              <a:rPr kumimoji="1" lang="zh-CN" altLang="en-US" sz="2800" b="1">
                <a:solidFill>
                  <a:schemeClr val="accent2"/>
                </a:solidFill>
                <a:latin typeface="Times New Roman" pitchFamily="18" charset="0"/>
              </a:rPr>
              <a:t>水位低</a:t>
            </a:r>
          </a:p>
        </p:txBody>
      </p:sp>
      <p:sp>
        <p:nvSpPr>
          <p:cNvPr id="73755" name="AutoShape 27"/>
          <p:cNvSpPr>
            <a:spLocks noChangeArrowheads="1"/>
          </p:cNvSpPr>
          <p:nvPr/>
        </p:nvSpPr>
        <p:spPr bwMode="auto">
          <a:xfrm rot="1849146">
            <a:off x="1219200" y="3600450"/>
            <a:ext cx="762000" cy="1543050"/>
          </a:xfrm>
          <a:prstGeom prst="wedgeRoundRectCallout">
            <a:avLst>
              <a:gd name="adj1" fmla="val 95514"/>
              <a:gd name="adj2" fmla="val -71269"/>
              <a:gd name="adj3" fmla="val 16667"/>
            </a:avLst>
          </a:prstGeom>
          <a:solidFill>
            <a:srgbClr val="FFCC00"/>
          </a:solidFill>
          <a:ln w="9525">
            <a:solidFill>
              <a:schemeClr val="accent1"/>
            </a:solidFill>
            <a:miter lim="800000"/>
            <a:headEnd/>
            <a:tailEnd/>
          </a:ln>
        </p:spPr>
        <p:txBody>
          <a:bodyPr wrap="none" anchor="ctr"/>
          <a:lstStyle/>
          <a:p>
            <a:pPr eaLnBrk="1" hangingPunct="1"/>
            <a:r>
              <a:rPr kumimoji="1" lang="zh-CN" altLang="en-US" sz="3200" b="1">
                <a:solidFill>
                  <a:srgbClr val="FF0000"/>
                </a:solidFill>
                <a:latin typeface="Times New Roman" pitchFamily="18" charset="0"/>
              </a:rPr>
              <a:t>上</a:t>
            </a:r>
          </a:p>
          <a:p>
            <a:pPr eaLnBrk="1" hangingPunct="1"/>
            <a:r>
              <a:rPr kumimoji="1" lang="zh-CN" altLang="en-US" sz="3200" b="1">
                <a:solidFill>
                  <a:srgbClr val="FF0000"/>
                </a:solidFill>
                <a:latin typeface="Times New Roman" pitchFamily="18" charset="0"/>
              </a:rPr>
              <a:t>升</a:t>
            </a:r>
          </a:p>
          <a:p>
            <a:pPr eaLnBrk="1" hangingPunct="1"/>
            <a:r>
              <a:rPr kumimoji="1" lang="zh-CN" altLang="en-US" sz="3200" b="1">
                <a:solidFill>
                  <a:srgbClr val="FF0000"/>
                </a:solidFill>
                <a:latin typeface="Times New Roman" pitchFamily="18" charset="0"/>
              </a:rPr>
              <a:t>补</a:t>
            </a:r>
          </a:p>
          <a:p>
            <a:pPr eaLnBrk="1" hangingPunct="1"/>
            <a:r>
              <a:rPr kumimoji="1" lang="zh-CN" altLang="en-US" sz="3200" b="1">
                <a:solidFill>
                  <a:srgbClr val="FF0000"/>
                </a:solidFill>
                <a:latin typeface="Times New Roman" pitchFamily="18" charset="0"/>
              </a:rPr>
              <a:t>充</a:t>
            </a:r>
          </a:p>
        </p:txBody>
      </p:sp>
      <p:sp>
        <p:nvSpPr>
          <p:cNvPr id="73756" name="AutoShape 28"/>
          <p:cNvSpPr>
            <a:spLocks noChangeArrowheads="1"/>
          </p:cNvSpPr>
          <p:nvPr/>
        </p:nvSpPr>
        <p:spPr bwMode="auto">
          <a:xfrm>
            <a:off x="3708400" y="3759994"/>
            <a:ext cx="2133600" cy="971550"/>
          </a:xfrm>
          <a:prstGeom prst="wedgeRoundRectCallout">
            <a:avLst>
              <a:gd name="adj1" fmla="val -94273"/>
              <a:gd name="adj2" fmla="val -14583"/>
              <a:gd name="adj3" fmla="val 16667"/>
            </a:avLst>
          </a:prstGeom>
          <a:solidFill>
            <a:srgbClr val="FFFF66"/>
          </a:solidFill>
          <a:ln w="9525">
            <a:noFill/>
            <a:miter lim="800000"/>
            <a:headEnd/>
            <a:tailEnd/>
          </a:ln>
        </p:spPr>
        <p:txBody>
          <a:bodyPr wrap="none" anchor="ctr"/>
          <a:lstStyle/>
          <a:p>
            <a:pPr eaLnBrk="1" hangingPunct="1"/>
            <a:r>
              <a:rPr kumimoji="1" lang="zh-CN" altLang="en-US" sz="4800" b="1">
                <a:latin typeface="Times New Roman" pitchFamily="18" charset="0"/>
              </a:rPr>
              <a:t>补偿流</a:t>
            </a:r>
          </a:p>
        </p:txBody>
      </p:sp>
      <p:sp>
        <p:nvSpPr>
          <p:cNvPr id="73757" name="Freeform 29"/>
          <p:cNvSpPr>
            <a:spLocks/>
          </p:cNvSpPr>
          <p:nvPr/>
        </p:nvSpPr>
        <p:spPr bwMode="auto">
          <a:xfrm>
            <a:off x="2462214" y="3028950"/>
            <a:ext cx="509587" cy="1191"/>
          </a:xfrm>
          <a:custGeom>
            <a:avLst/>
            <a:gdLst>
              <a:gd name="T0" fmla="*/ 2147483646 w 321"/>
              <a:gd name="T1" fmla="*/ 2147483646 h 1"/>
              <a:gd name="T2" fmla="*/ 0 w 321"/>
              <a:gd name="T3" fmla="*/ 0 h 1"/>
              <a:gd name="T4" fmla="*/ 0 60000 65536"/>
              <a:gd name="T5" fmla="*/ 0 60000 65536"/>
              <a:gd name="T6" fmla="*/ 0 w 321"/>
              <a:gd name="T7" fmla="*/ 0 h 1"/>
              <a:gd name="T8" fmla="*/ 321 w 321"/>
              <a:gd name="T9" fmla="*/ 1 h 1"/>
            </a:gdLst>
            <a:ahLst/>
            <a:cxnLst>
              <a:cxn ang="T4">
                <a:pos x="T0" y="T1"/>
              </a:cxn>
              <a:cxn ang="T5">
                <a:pos x="T2" y="T3"/>
              </a:cxn>
            </a:cxnLst>
            <a:rect l="T6" t="T7" r="T8" b="T9"/>
            <a:pathLst>
              <a:path w="321" h="1">
                <a:moveTo>
                  <a:pt x="321" y="1"/>
                </a:moveTo>
                <a:lnTo>
                  <a:pt x="0" y="0"/>
                </a:lnTo>
              </a:path>
            </a:pathLst>
          </a:custGeom>
          <a:noFill/>
          <a:ln w="76200">
            <a:solidFill>
              <a:schemeClr val="bg1"/>
            </a:solidFill>
            <a:round/>
            <a:headEnd/>
            <a:tailEnd type="triangle" w="med" len="med"/>
          </a:ln>
        </p:spPr>
        <p:txBody>
          <a:bodyPr wrap="none" anchor="ctr"/>
          <a:lstStyle/>
          <a:p>
            <a:endParaRPr lang="zh-CN" altLang="en-US"/>
          </a:p>
        </p:txBody>
      </p:sp>
      <p:sp>
        <p:nvSpPr>
          <p:cNvPr id="73758" name="Freeform 30"/>
          <p:cNvSpPr>
            <a:spLocks/>
          </p:cNvSpPr>
          <p:nvPr/>
        </p:nvSpPr>
        <p:spPr bwMode="auto">
          <a:xfrm>
            <a:off x="1966914" y="3028950"/>
            <a:ext cx="471487" cy="1191"/>
          </a:xfrm>
          <a:custGeom>
            <a:avLst/>
            <a:gdLst>
              <a:gd name="T0" fmla="*/ 2147483646 w 297"/>
              <a:gd name="T1" fmla="*/ 2147483646 h 1"/>
              <a:gd name="T2" fmla="*/ 0 w 297"/>
              <a:gd name="T3" fmla="*/ 0 h 1"/>
              <a:gd name="T4" fmla="*/ 0 60000 65536"/>
              <a:gd name="T5" fmla="*/ 0 60000 65536"/>
              <a:gd name="T6" fmla="*/ 0 w 297"/>
              <a:gd name="T7" fmla="*/ 0 h 1"/>
              <a:gd name="T8" fmla="*/ 297 w 297"/>
              <a:gd name="T9" fmla="*/ 1 h 1"/>
            </a:gdLst>
            <a:ahLst/>
            <a:cxnLst>
              <a:cxn ang="T4">
                <a:pos x="T0" y="T1"/>
              </a:cxn>
              <a:cxn ang="T5">
                <a:pos x="T2" y="T3"/>
              </a:cxn>
            </a:cxnLst>
            <a:rect l="T6" t="T7" r="T8" b="T9"/>
            <a:pathLst>
              <a:path w="297" h="1">
                <a:moveTo>
                  <a:pt x="297" y="1"/>
                </a:moveTo>
                <a:lnTo>
                  <a:pt x="0" y="0"/>
                </a:lnTo>
              </a:path>
            </a:pathLst>
          </a:custGeom>
          <a:noFill/>
          <a:ln w="76200">
            <a:solidFill>
              <a:schemeClr val="bg1"/>
            </a:solidFill>
            <a:round/>
            <a:headEnd/>
            <a:tailEnd type="triangle" w="med" len="med"/>
          </a:ln>
        </p:spPr>
        <p:txBody>
          <a:bodyPr wrap="none" anchor="ctr"/>
          <a:lstStyle/>
          <a:p>
            <a:endParaRPr lang="zh-CN" altLang="en-US"/>
          </a:p>
        </p:txBody>
      </p:sp>
      <p:sp>
        <p:nvSpPr>
          <p:cNvPr id="73759" name="Freeform 31"/>
          <p:cNvSpPr>
            <a:spLocks/>
          </p:cNvSpPr>
          <p:nvPr/>
        </p:nvSpPr>
        <p:spPr bwMode="auto">
          <a:xfrm>
            <a:off x="2387600" y="4201716"/>
            <a:ext cx="355600" cy="484584"/>
          </a:xfrm>
          <a:custGeom>
            <a:avLst/>
            <a:gdLst>
              <a:gd name="T0" fmla="*/ 0 w 224"/>
              <a:gd name="T1" fmla="*/ 2147483646 h 407"/>
              <a:gd name="T2" fmla="*/ 2147483646 w 224"/>
              <a:gd name="T3" fmla="*/ 0 h 407"/>
              <a:gd name="T4" fmla="*/ 0 60000 65536"/>
              <a:gd name="T5" fmla="*/ 0 60000 65536"/>
              <a:gd name="T6" fmla="*/ 0 w 224"/>
              <a:gd name="T7" fmla="*/ 0 h 407"/>
              <a:gd name="T8" fmla="*/ 224 w 224"/>
              <a:gd name="T9" fmla="*/ 407 h 407"/>
            </a:gdLst>
            <a:ahLst/>
            <a:cxnLst>
              <a:cxn ang="T4">
                <a:pos x="T0" y="T1"/>
              </a:cxn>
              <a:cxn ang="T5">
                <a:pos x="T2" y="T3"/>
              </a:cxn>
            </a:cxnLst>
            <a:rect l="T6" t="T7" r="T8" b="T9"/>
            <a:pathLst>
              <a:path w="224" h="407">
                <a:moveTo>
                  <a:pt x="0" y="407"/>
                </a:moveTo>
                <a:lnTo>
                  <a:pt x="224" y="0"/>
                </a:lnTo>
              </a:path>
            </a:pathLst>
          </a:custGeom>
          <a:noFill/>
          <a:ln w="101600">
            <a:solidFill>
              <a:srgbClr val="FFFF66"/>
            </a:solidFill>
            <a:round/>
            <a:headEnd/>
            <a:tailEnd type="triangle" w="med" len="med"/>
          </a:ln>
        </p:spPr>
        <p:txBody>
          <a:bodyPr wrap="none" anchor="ctr"/>
          <a:lstStyle/>
          <a:p>
            <a:endParaRPr lang="zh-CN" altLang="en-US"/>
          </a:p>
        </p:txBody>
      </p:sp>
      <p:sp>
        <p:nvSpPr>
          <p:cNvPr id="73760" name="Freeform 32"/>
          <p:cNvSpPr>
            <a:spLocks/>
          </p:cNvSpPr>
          <p:nvPr/>
        </p:nvSpPr>
        <p:spPr bwMode="auto">
          <a:xfrm>
            <a:off x="2743200" y="3693319"/>
            <a:ext cx="355600" cy="484585"/>
          </a:xfrm>
          <a:custGeom>
            <a:avLst/>
            <a:gdLst>
              <a:gd name="T0" fmla="*/ 0 w 224"/>
              <a:gd name="T1" fmla="*/ 2147483646 h 407"/>
              <a:gd name="T2" fmla="*/ 2147483646 w 224"/>
              <a:gd name="T3" fmla="*/ 0 h 407"/>
              <a:gd name="T4" fmla="*/ 0 60000 65536"/>
              <a:gd name="T5" fmla="*/ 0 60000 65536"/>
              <a:gd name="T6" fmla="*/ 0 w 224"/>
              <a:gd name="T7" fmla="*/ 0 h 407"/>
              <a:gd name="T8" fmla="*/ 224 w 224"/>
              <a:gd name="T9" fmla="*/ 407 h 407"/>
            </a:gdLst>
            <a:ahLst/>
            <a:cxnLst>
              <a:cxn ang="T4">
                <a:pos x="T0" y="T1"/>
              </a:cxn>
              <a:cxn ang="T5">
                <a:pos x="T2" y="T3"/>
              </a:cxn>
            </a:cxnLst>
            <a:rect l="T6" t="T7" r="T8" b="T9"/>
            <a:pathLst>
              <a:path w="224" h="407">
                <a:moveTo>
                  <a:pt x="0" y="407"/>
                </a:moveTo>
                <a:lnTo>
                  <a:pt x="224" y="0"/>
                </a:lnTo>
              </a:path>
            </a:pathLst>
          </a:custGeom>
          <a:noFill/>
          <a:ln w="101600">
            <a:solidFill>
              <a:srgbClr val="FFFF66"/>
            </a:solidFill>
            <a:round/>
            <a:headEnd/>
            <a:tailEnd type="triangle" w="med" len="med"/>
          </a:ln>
        </p:spPr>
        <p:txBody>
          <a:bodyPr wrap="none" anchor="ctr"/>
          <a:lstStyle/>
          <a:p>
            <a:endParaRPr lang="zh-CN" altLang="en-US"/>
          </a:p>
        </p:txBody>
      </p:sp>
      <p:sp>
        <p:nvSpPr>
          <p:cNvPr id="73761" name="Freeform 33"/>
          <p:cNvSpPr>
            <a:spLocks/>
          </p:cNvSpPr>
          <p:nvPr/>
        </p:nvSpPr>
        <p:spPr bwMode="auto">
          <a:xfrm>
            <a:off x="3124200" y="3200400"/>
            <a:ext cx="355600" cy="484585"/>
          </a:xfrm>
          <a:custGeom>
            <a:avLst/>
            <a:gdLst>
              <a:gd name="T0" fmla="*/ 0 w 224"/>
              <a:gd name="T1" fmla="*/ 2147483646 h 407"/>
              <a:gd name="T2" fmla="*/ 2147483646 w 224"/>
              <a:gd name="T3" fmla="*/ 0 h 407"/>
              <a:gd name="T4" fmla="*/ 0 60000 65536"/>
              <a:gd name="T5" fmla="*/ 0 60000 65536"/>
              <a:gd name="T6" fmla="*/ 0 w 224"/>
              <a:gd name="T7" fmla="*/ 0 h 407"/>
              <a:gd name="T8" fmla="*/ 224 w 224"/>
              <a:gd name="T9" fmla="*/ 407 h 407"/>
            </a:gdLst>
            <a:ahLst/>
            <a:cxnLst>
              <a:cxn ang="T4">
                <a:pos x="T0" y="T1"/>
              </a:cxn>
              <a:cxn ang="T5">
                <a:pos x="T2" y="T3"/>
              </a:cxn>
            </a:cxnLst>
            <a:rect l="T6" t="T7" r="T8" b="T9"/>
            <a:pathLst>
              <a:path w="224" h="407">
                <a:moveTo>
                  <a:pt x="0" y="407"/>
                </a:moveTo>
                <a:lnTo>
                  <a:pt x="224" y="0"/>
                </a:lnTo>
              </a:path>
            </a:pathLst>
          </a:custGeom>
          <a:noFill/>
          <a:ln w="101600">
            <a:solidFill>
              <a:srgbClr val="FFFF66"/>
            </a:solidFill>
            <a:round/>
            <a:headEnd/>
            <a:tailEnd type="triangle" w="med" len="med"/>
          </a:ln>
        </p:spPr>
        <p:txBody>
          <a:bodyPr wrap="none" anchor="ctr"/>
          <a:lstStyle/>
          <a:p>
            <a:endParaRPr lang="zh-CN" altLang="en-US"/>
          </a:p>
        </p:txBody>
      </p:sp>
      <p:sp>
        <p:nvSpPr>
          <p:cNvPr id="73762" name="Freeform 34"/>
          <p:cNvSpPr>
            <a:spLocks/>
          </p:cNvSpPr>
          <p:nvPr/>
        </p:nvSpPr>
        <p:spPr bwMode="auto">
          <a:xfrm>
            <a:off x="1447800" y="3028950"/>
            <a:ext cx="471488" cy="1191"/>
          </a:xfrm>
          <a:custGeom>
            <a:avLst/>
            <a:gdLst>
              <a:gd name="T0" fmla="*/ 2147483646 w 297"/>
              <a:gd name="T1" fmla="*/ 2147483646 h 1"/>
              <a:gd name="T2" fmla="*/ 0 w 297"/>
              <a:gd name="T3" fmla="*/ 0 h 1"/>
              <a:gd name="T4" fmla="*/ 0 60000 65536"/>
              <a:gd name="T5" fmla="*/ 0 60000 65536"/>
              <a:gd name="T6" fmla="*/ 0 w 297"/>
              <a:gd name="T7" fmla="*/ 0 h 1"/>
              <a:gd name="T8" fmla="*/ 297 w 297"/>
              <a:gd name="T9" fmla="*/ 1 h 1"/>
            </a:gdLst>
            <a:ahLst/>
            <a:cxnLst>
              <a:cxn ang="T4">
                <a:pos x="T0" y="T1"/>
              </a:cxn>
              <a:cxn ang="T5">
                <a:pos x="T2" y="T3"/>
              </a:cxn>
            </a:cxnLst>
            <a:rect l="T6" t="T7" r="T8" b="T9"/>
            <a:pathLst>
              <a:path w="297" h="1">
                <a:moveTo>
                  <a:pt x="297" y="1"/>
                </a:moveTo>
                <a:lnTo>
                  <a:pt x="0" y="0"/>
                </a:lnTo>
              </a:path>
            </a:pathLst>
          </a:custGeom>
          <a:noFill/>
          <a:ln w="76200">
            <a:solidFill>
              <a:schemeClr val="bg1"/>
            </a:solidFill>
            <a:round/>
            <a:headEnd/>
            <a:tailEnd type="triangle" w="med" len="med"/>
          </a:ln>
        </p:spPr>
        <p:txBody>
          <a:bodyPr wrap="none" anchor="ctr"/>
          <a:lstStyle/>
          <a:p>
            <a:endParaRPr lang="zh-CN" altLang="en-US"/>
          </a:p>
        </p:txBody>
      </p:sp>
      <p:sp>
        <p:nvSpPr>
          <p:cNvPr id="73763" name="Freeform 35"/>
          <p:cNvSpPr>
            <a:spLocks/>
          </p:cNvSpPr>
          <p:nvPr/>
        </p:nvSpPr>
        <p:spPr bwMode="auto">
          <a:xfrm>
            <a:off x="838200" y="3028950"/>
            <a:ext cx="471488" cy="1191"/>
          </a:xfrm>
          <a:custGeom>
            <a:avLst/>
            <a:gdLst>
              <a:gd name="T0" fmla="*/ 2147483646 w 297"/>
              <a:gd name="T1" fmla="*/ 2147483646 h 1"/>
              <a:gd name="T2" fmla="*/ 0 w 297"/>
              <a:gd name="T3" fmla="*/ 0 h 1"/>
              <a:gd name="T4" fmla="*/ 0 60000 65536"/>
              <a:gd name="T5" fmla="*/ 0 60000 65536"/>
              <a:gd name="T6" fmla="*/ 0 w 297"/>
              <a:gd name="T7" fmla="*/ 0 h 1"/>
              <a:gd name="T8" fmla="*/ 297 w 297"/>
              <a:gd name="T9" fmla="*/ 1 h 1"/>
            </a:gdLst>
            <a:ahLst/>
            <a:cxnLst>
              <a:cxn ang="T4">
                <a:pos x="T0" y="T1"/>
              </a:cxn>
              <a:cxn ang="T5">
                <a:pos x="T2" y="T3"/>
              </a:cxn>
            </a:cxnLst>
            <a:rect l="T6" t="T7" r="T8" b="T9"/>
            <a:pathLst>
              <a:path w="297" h="1">
                <a:moveTo>
                  <a:pt x="297" y="1"/>
                </a:moveTo>
                <a:lnTo>
                  <a:pt x="0" y="0"/>
                </a:lnTo>
              </a:path>
            </a:pathLst>
          </a:custGeom>
          <a:noFill/>
          <a:ln w="76200">
            <a:solidFill>
              <a:schemeClr val="bg1"/>
            </a:solidFill>
            <a:round/>
            <a:headEnd/>
            <a:tailEnd type="triangle" w="med" len="med"/>
          </a:ln>
        </p:spPr>
        <p:txBody>
          <a:bodyPr wrap="none" anchor="ctr"/>
          <a:lstStyle/>
          <a:p>
            <a:endParaRPr lang="zh-CN" altLang="en-US"/>
          </a:p>
        </p:txBody>
      </p:sp>
      <p:sp>
        <p:nvSpPr>
          <p:cNvPr id="73764" name="Line 36"/>
          <p:cNvSpPr>
            <a:spLocks noChangeShapeType="1"/>
          </p:cNvSpPr>
          <p:nvPr/>
        </p:nvSpPr>
        <p:spPr bwMode="auto">
          <a:xfrm flipV="1">
            <a:off x="6324600" y="1828800"/>
            <a:ext cx="2819400" cy="0"/>
          </a:xfrm>
          <a:prstGeom prst="line">
            <a:avLst/>
          </a:prstGeom>
          <a:noFill/>
          <a:ln w="57150">
            <a:solidFill>
              <a:srgbClr val="FFFF66"/>
            </a:solidFill>
            <a:round/>
            <a:headEnd/>
            <a:tailEnd/>
          </a:ln>
        </p:spPr>
        <p:txBody>
          <a:bodyPr wrap="none" anchor="ctr"/>
          <a:lstStyle/>
          <a:p>
            <a:endParaRPr lang="zh-CN" altLang="en-US"/>
          </a:p>
        </p:txBody>
      </p:sp>
      <p:grpSp>
        <p:nvGrpSpPr>
          <p:cNvPr id="4" name="Group 37"/>
          <p:cNvGrpSpPr>
            <a:grpSpLocks/>
          </p:cNvGrpSpPr>
          <p:nvPr/>
        </p:nvGrpSpPr>
        <p:grpSpPr bwMode="auto">
          <a:xfrm>
            <a:off x="7243763" y="1657351"/>
            <a:ext cx="360362" cy="270272"/>
            <a:chOff x="1056" y="3072"/>
            <a:chExt cx="453" cy="453"/>
          </a:xfrm>
        </p:grpSpPr>
        <p:grpSp>
          <p:nvGrpSpPr>
            <p:cNvPr id="5" name="Group 38"/>
            <p:cNvGrpSpPr>
              <a:grpSpLocks/>
            </p:cNvGrpSpPr>
            <p:nvPr/>
          </p:nvGrpSpPr>
          <p:grpSpPr bwMode="auto">
            <a:xfrm>
              <a:off x="1122" y="3120"/>
              <a:ext cx="340" cy="340"/>
              <a:chOff x="1392" y="3162"/>
              <a:chExt cx="198" cy="294"/>
            </a:xfrm>
          </p:grpSpPr>
          <p:sp>
            <p:nvSpPr>
              <p:cNvPr id="74800" name="Line 39"/>
              <p:cNvSpPr>
                <a:spLocks noChangeShapeType="1"/>
              </p:cNvSpPr>
              <p:nvPr/>
            </p:nvSpPr>
            <p:spPr bwMode="auto">
              <a:xfrm flipH="1">
                <a:off x="1392" y="3168"/>
                <a:ext cx="192" cy="288"/>
              </a:xfrm>
              <a:prstGeom prst="line">
                <a:avLst/>
              </a:prstGeom>
              <a:noFill/>
              <a:ln w="57150">
                <a:solidFill>
                  <a:srgbClr val="FF0000"/>
                </a:solidFill>
                <a:round/>
                <a:headEnd/>
                <a:tailEnd/>
              </a:ln>
            </p:spPr>
            <p:txBody>
              <a:bodyPr wrap="none" anchor="ctr"/>
              <a:lstStyle/>
              <a:p>
                <a:endParaRPr lang="zh-CN" altLang="en-US"/>
              </a:p>
            </p:txBody>
          </p:sp>
          <p:sp>
            <p:nvSpPr>
              <p:cNvPr id="74801" name="Line 40"/>
              <p:cNvSpPr>
                <a:spLocks noChangeShapeType="1"/>
              </p:cNvSpPr>
              <p:nvPr/>
            </p:nvSpPr>
            <p:spPr bwMode="auto">
              <a:xfrm>
                <a:off x="1398" y="3162"/>
                <a:ext cx="192" cy="288"/>
              </a:xfrm>
              <a:prstGeom prst="line">
                <a:avLst/>
              </a:prstGeom>
              <a:noFill/>
              <a:ln w="57150">
                <a:solidFill>
                  <a:srgbClr val="FF0000"/>
                </a:solidFill>
                <a:round/>
                <a:headEnd/>
                <a:tailEnd/>
              </a:ln>
            </p:spPr>
            <p:txBody>
              <a:bodyPr wrap="none" anchor="ctr"/>
              <a:lstStyle/>
              <a:p>
                <a:endParaRPr lang="zh-CN" altLang="en-US"/>
              </a:p>
            </p:txBody>
          </p:sp>
        </p:grpSp>
        <p:sp>
          <p:nvSpPr>
            <p:cNvPr id="74799" name="Oval 41"/>
            <p:cNvSpPr>
              <a:spLocks noChangeArrowheads="1"/>
            </p:cNvSpPr>
            <p:nvPr/>
          </p:nvSpPr>
          <p:spPr bwMode="auto">
            <a:xfrm>
              <a:off x="1056" y="3072"/>
              <a:ext cx="453" cy="453"/>
            </a:xfrm>
            <a:prstGeom prst="ellipse">
              <a:avLst/>
            </a:prstGeom>
            <a:noFill/>
            <a:ln w="57150">
              <a:solidFill>
                <a:srgbClr val="FF0000"/>
              </a:solidFill>
              <a:round/>
              <a:headEnd/>
              <a:tailEnd/>
            </a:ln>
          </p:spPr>
          <p:txBody>
            <a:bodyPr wrap="none" anchor="ctr"/>
            <a:lstStyle/>
            <a:p>
              <a:pPr eaLnBrk="1" hangingPunct="1"/>
              <a:endParaRPr lang="zh-CN" altLang="en-US"/>
            </a:p>
          </p:txBody>
        </p:sp>
      </p:grpSp>
      <p:grpSp>
        <p:nvGrpSpPr>
          <p:cNvPr id="6" name="Group 42"/>
          <p:cNvGrpSpPr>
            <a:grpSpLocks/>
          </p:cNvGrpSpPr>
          <p:nvPr/>
        </p:nvGrpSpPr>
        <p:grpSpPr bwMode="auto">
          <a:xfrm>
            <a:off x="7396163" y="914400"/>
            <a:ext cx="1447800" cy="1200150"/>
            <a:chOff x="4752" y="528"/>
            <a:chExt cx="912" cy="1008"/>
          </a:xfrm>
        </p:grpSpPr>
        <p:sp>
          <p:nvSpPr>
            <p:cNvPr id="74795" name="Line 43"/>
            <p:cNvSpPr>
              <a:spLocks noChangeShapeType="1"/>
            </p:cNvSpPr>
            <p:nvPr/>
          </p:nvSpPr>
          <p:spPr bwMode="auto">
            <a:xfrm flipH="1" flipV="1">
              <a:off x="4896" y="864"/>
              <a:ext cx="720" cy="288"/>
            </a:xfrm>
            <a:prstGeom prst="line">
              <a:avLst/>
            </a:prstGeom>
            <a:noFill/>
            <a:ln w="76200">
              <a:solidFill>
                <a:srgbClr val="66FF33"/>
              </a:solidFill>
              <a:round/>
              <a:headEnd/>
              <a:tailEnd type="triangle" w="med" len="med"/>
            </a:ln>
          </p:spPr>
          <p:txBody>
            <a:bodyPr wrap="none" anchor="ctr"/>
            <a:lstStyle/>
            <a:p>
              <a:endParaRPr lang="zh-CN" altLang="en-US"/>
            </a:p>
          </p:txBody>
        </p:sp>
        <p:sp>
          <p:nvSpPr>
            <p:cNvPr id="74796" name="Line 44"/>
            <p:cNvSpPr>
              <a:spLocks noChangeShapeType="1"/>
            </p:cNvSpPr>
            <p:nvPr/>
          </p:nvSpPr>
          <p:spPr bwMode="auto">
            <a:xfrm flipH="1" flipV="1">
              <a:off x="4752" y="1248"/>
              <a:ext cx="720" cy="288"/>
            </a:xfrm>
            <a:prstGeom prst="line">
              <a:avLst/>
            </a:prstGeom>
            <a:noFill/>
            <a:ln w="76200">
              <a:solidFill>
                <a:srgbClr val="66FF33"/>
              </a:solidFill>
              <a:round/>
              <a:headEnd/>
              <a:tailEnd type="triangle" w="med" len="med"/>
            </a:ln>
          </p:spPr>
          <p:txBody>
            <a:bodyPr wrap="none" anchor="ctr"/>
            <a:lstStyle/>
            <a:p>
              <a:endParaRPr lang="zh-CN" altLang="en-US"/>
            </a:p>
          </p:txBody>
        </p:sp>
        <p:sp>
          <p:nvSpPr>
            <p:cNvPr id="74797" name="Line 45"/>
            <p:cNvSpPr>
              <a:spLocks noChangeShapeType="1"/>
            </p:cNvSpPr>
            <p:nvPr/>
          </p:nvSpPr>
          <p:spPr bwMode="auto">
            <a:xfrm flipH="1" flipV="1">
              <a:off x="4944" y="528"/>
              <a:ext cx="720" cy="288"/>
            </a:xfrm>
            <a:prstGeom prst="line">
              <a:avLst/>
            </a:prstGeom>
            <a:noFill/>
            <a:ln w="76200">
              <a:solidFill>
                <a:srgbClr val="66FF33"/>
              </a:solidFill>
              <a:round/>
              <a:headEnd/>
              <a:tailEnd type="triangle" w="med" len="med"/>
            </a:ln>
          </p:spPr>
          <p:txBody>
            <a:bodyPr wrap="none" anchor="ctr"/>
            <a:lstStyle/>
            <a:p>
              <a:endParaRPr lang="zh-CN" altLang="en-US"/>
            </a:p>
          </p:txBody>
        </p:sp>
      </p:grpSp>
      <p:grpSp>
        <p:nvGrpSpPr>
          <p:cNvPr id="7" name="Group 46"/>
          <p:cNvGrpSpPr>
            <a:grpSpLocks/>
          </p:cNvGrpSpPr>
          <p:nvPr/>
        </p:nvGrpSpPr>
        <p:grpSpPr bwMode="auto">
          <a:xfrm>
            <a:off x="3048001" y="3143251"/>
            <a:ext cx="360363" cy="270272"/>
            <a:chOff x="1056" y="3072"/>
            <a:chExt cx="453" cy="453"/>
          </a:xfrm>
        </p:grpSpPr>
        <p:grpSp>
          <p:nvGrpSpPr>
            <p:cNvPr id="8" name="Group 47"/>
            <p:cNvGrpSpPr>
              <a:grpSpLocks/>
            </p:cNvGrpSpPr>
            <p:nvPr/>
          </p:nvGrpSpPr>
          <p:grpSpPr bwMode="auto">
            <a:xfrm>
              <a:off x="1122" y="3120"/>
              <a:ext cx="340" cy="340"/>
              <a:chOff x="1392" y="3162"/>
              <a:chExt cx="198" cy="294"/>
            </a:xfrm>
          </p:grpSpPr>
          <p:sp>
            <p:nvSpPr>
              <p:cNvPr id="74793" name="Line 48"/>
              <p:cNvSpPr>
                <a:spLocks noChangeShapeType="1"/>
              </p:cNvSpPr>
              <p:nvPr/>
            </p:nvSpPr>
            <p:spPr bwMode="auto">
              <a:xfrm flipH="1">
                <a:off x="1392" y="3168"/>
                <a:ext cx="192" cy="288"/>
              </a:xfrm>
              <a:prstGeom prst="line">
                <a:avLst/>
              </a:prstGeom>
              <a:noFill/>
              <a:ln w="57150">
                <a:solidFill>
                  <a:srgbClr val="FF0000"/>
                </a:solidFill>
                <a:round/>
                <a:headEnd/>
                <a:tailEnd/>
              </a:ln>
            </p:spPr>
            <p:txBody>
              <a:bodyPr wrap="none" anchor="ctr"/>
              <a:lstStyle/>
              <a:p>
                <a:endParaRPr lang="zh-CN" altLang="en-US"/>
              </a:p>
            </p:txBody>
          </p:sp>
          <p:sp>
            <p:nvSpPr>
              <p:cNvPr id="74794" name="Line 49"/>
              <p:cNvSpPr>
                <a:spLocks noChangeShapeType="1"/>
              </p:cNvSpPr>
              <p:nvPr/>
            </p:nvSpPr>
            <p:spPr bwMode="auto">
              <a:xfrm>
                <a:off x="1398" y="3162"/>
                <a:ext cx="192" cy="288"/>
              </a:xfrm>
              <a:prstGeom prst="line">
                <a:avLst/>
              </a:prstGeom>
              <a:noFill/>
              <a:ln w="57150">
                <a:solidFill>
                  <a:srgbClr val="FF0000"/>
                </a:solidFill>
                <a:round/>
                <a:headEnd/>
                <a:tailEnd/>
              </a:ln>
            </p:spPr>
            <p:txBody>
              <a:bodyPr wrap="none" anchor="ctr"/>
              <a:lstStyle/>
              <a:p>
                <a:endParaRPr lang="zh-CN" altLang="en-US"/>
              </a:p>
            </p:txBody>
          </p:sp>
        </p:grpSp>
        <p:sp>
          <p:nvSpPr>
            <p:cNvPr id="74792" name="Oval 50"/>
            <p:cNvSpPr>
              <a:spLocks noChangeArrowheads="1"/>
            </p:cNvSpPr>
            <p:nvPr/>
          </p:nvSpPr>
          <p:spPr bwMode="auto">
            <a:xfrm>
              <a:off x="1056" y="3072"/>
              <a:ext cx="453" cy="453"/>
            </a:xfrm>
            <a:prstGeom prst="ellipse">
              <a:avLst/>
            </a:prstGeom>
            <a:noFill/>
            <a:ln w="57150">
              <a:solidFill>
                <a:srgbClr val="FF0000"/>
              </a:solidFill>
              <a:round/>
              <a:headEnd/>
              <a:tailEnd/>
            </a:ln>
          </p:spPr>
          <p:txBody>
            <a:bodyPr wrap="none" anchor="ctr"/>
            <a:lstStyle/>
            <a:p>
              <a:pPr eaLnBrk="1" hangingPunct="1"/>
              <a:endParaRPr lang="zh-CN" altLang="en-US"/>
            </a:p>
          </p:txBody>
        </p:sp>
      </p:grpSp>
      <p:sp>
        <p:nvSpPr>
          <p:cNvPr id="74788" name="Rectangle 51"/>
          <p:cNvSpPr>
            <a:spLocks noChangeArrowheads="1"/>
          </p:cNvSpPr>
          <p:nvPr/>
        </p:nvSpPr>
        <p:spPr bwMode="auto">
          <a:xfrm>
            <a:off x="179388" y="141685"/>
            <a:ext cx="2531462" cy="523220"/>
          </a:xfrm>
          <a:prstGeom prst="rect">
            <a:avLst/>
          </a:prstGeom>
          <a:noFill/>
          <a:ln w="9525">
            <a:noFill/>
            <a:miter lim="800000"/>
            <a:headEnd/>
            <a:tailEnd/>
          </a:ln>
        </p:spPr>
        <p:txBody>
          <a:bodyPr wrap="none">
            <a:spAutoFit/>
          </a:bodyPr>
          <a:lstStyle/>
          <a:p>
            <a:pPr eaLnBrk="1" hangingPunct="1"/>
            <a:r>
              <a:rPr lang="en-US" altLang="zh-CN" sz="2800" b="1">
                <a:solidFill>
                  <a:srgbClr val="FF0000"/>
                </a:solidFill>
                <a:ea typeface="黑体" pitchFamily="49" charset="-122"/>
              </a:rPr>
              <a:t>1</a:t>
            </a:r>
            <a:r>
              <a:rPr lang="zh-CN" altLang="en-US" sz="2800" b="1">
                <a:solidFill>
                  <a:srgbClr val="FF0000"/>
                </a:solidFill>
                <a:ea typeface="黑体" pitchFamily="49" charset="-122"/>
              </a:rPr>
              <a:t>、上升补偿流</a:t>
            </a:r>
          </a:p>
        </p:txBody>
      </p:sp>
      <p:sp>
        <p:nvSpPr>
          <p:cNvPr id="74789" name="Text Box 52"/>
          <p:cNvSpPr txBox="1">
            <a:spLocks noChangeArrowheads="1"/>
          </p:cNvSpPr>
          <p:nvPr/>
        </p:nvSpPr>
        <p:spPr bwMode="auto">
          <a:xfrm>
            <a:off x="7092950" y="2356248"/>
            <a:ext cx="503238" cy="1200329"/>
          </a:xfrm>
          <a:prstGeom prst="rect">
            <a:avLst/>
          </a:prstGeom>
          <a:solidFill>
            <a:schemeClr val="bg1"/>
          </a:solidFill>
          <a:ln w="9525">
            <a:noFill/>
            <a:miter lim="800000"/>
            <a:headEnd/>
            <a:tailEnd/>
          </a:ln>
        </p:spPr>
        <p:txBody>
          <a:bodyPr>
            <a:spAutoFit/>
          </a:bodyPr>
          <a:lstStyle/>
          <a:p>
            <a:pPr eaLnBrk="1" hangingPunct="1">
              <a:spcBef>
                <a:spcPct val="50000"/>
              </a:spcBef>
            </a:pPr>
            <a:r>
              <a:rPr lang="zh-CN" altLang="en-US" b="1">
                <a:solidFill>
                  <a:schemeClr val="tx2"/>
                </a:solidFill>
                <a:ea typeface="黑体" pitchFamily="49" charset="-122"/>
              </a:rPr>
              <a:t>秘鲁寒流</a:t>
            </a:r>
          </a:p>
        </p:txBody>
      </p:sp>
      <p:pic>
        <p:nvPicPr>
          <p:cNvPr id="74790" name="Picture 54" descr="blue_velvet_077">
            <a:hlinkClick r:id="rId3" action="ppaction://hlinksldjump"/>
          </p:cNvPr>
          <p:cNvPicPr>
            <a:picLocks noChangeAspect="1" noChangeArrowheads="1"/>
          </p:cNvPicPr>
          <p:nvPr/>
        </p:nvPicPr>
        <p:blipFill>
          <a:blip r:embed="rId4" cstate="print"/>
          <a:srcRect/>
          <a:stretch>
            <a:fillRect/>
          </a:stretch>
        </p:blipFill>
        <p:spPr bwMode="auto">
          <a:xfrm>
            <a:off x="8534400" y="4686300"/>
            <a:ext cx="609600" cy="457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3734"/>
                                        </p:tgtEl>
                                        <p:attrNameLst>
                                          <p:attrName>style.visibility</p:attrName>
                                        </p:attrNameLst>
                                      </p:cBhvr>
                                      <p:to>
                                        <p:strVal val="visible"/>
                                      </p:to>
                                    </p:set>
                                    <p:anim calcmode="lin" valueType="num">
                                      <p:cBhvr>
                                        <p:cTn id="7" dur="500" fill="hold"/>
                                        <p:tgtEl>
                                          <p:spTgt spid="73734"/>
                                        </p:tgtEl>
                                        <p:attrNameLst>
                                          <p:attrName>ppt_w</p:attrName>
                                        </p:attrNameLst>
                                      </p:cBhvr>
                                      <p:tavLst>
                                        <p:tav tm="0">
                                          <p:val>
                                            <p:fltVal val="0"/>
                                          </p:val>
                                        </p:tav>
                                        <p:tav tm="100000">
                                          <p:val>
                                            <p:strVal val="#ppt_w"/>
                                          </p:val>
                                        </p:tav>
                                      </p:tavLst>
                                    </p:anim>
                                    <p:anim calcmode="lin" valueType="num">
                                      <p:cBhvr>
                                        <p:cTn id="8" dur="500" fill="hold"/>
                                        <p:tgtEl>
                                          <p:spTgt spid="7373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3764"/>
                                        </p:tgtEl>
                                        <p:attrNameLst>
                                          <p:attrName>style.visibility</p:attrName>
                                        </p:attrNameLst>
                                      </p:cBhvr>
                                      <p:to>
                                        <p:strVal val="visible"/>
                                      </p:to>
                                    </p:set>
                                    <p:animEffect transition="in" filter="wipe(left)">
                                      <p:cBhvr>
                                        <p:cTn id="13" dur="500"/>
                                        <p:tgtEl>
                                          <p:spTgt spid="737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7373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par>
                          <p:cTn id="23" fill="hold" nodeType="afterGroup">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73739"/>
                                        </p:tgtEl>
                                        <p:attrNameLst>
                                          <p:attrName>style.visibility</p:attrName>
                                        </p:attrNameLst>
                                      </p:cBhvr>
                                      <p:to>
                                        <p:strVal val="visible"/>
                                      </p:to>
                                    </p:set>
                                    <p:animEffect transition="in" filter="wipe(right)">
                                      <p:cBhvr>
                                        <p:cTn id="26" dur="500"/>
                                        <p:tgtEl>
                                          <p:spTgt spid="7373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9"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strips(upLeft)">
                                      <p:cBhvr>
                                        <p:cTn id="31" dur="500"/>
                                        <p:tgtEl>
                                          <p:spTgt spid="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12"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strips(downLeft)">
                                      <p:cBhvr>
                                        <p:cTn id="36" dur="500"/>
                                        <p:tgtEl>
                                          <p:spTgt spid="3"/>
                                        </p:tgtEl>
                                      </p:cBhvr>
                                    </p:animEffect>
                                  </p:childTnLst>
                                </p:cTn>
                              </p:par>
                            </p:childTnLst>
                          </p:cTn>
                        </p:par>
                        <p:par>
                          <p:cTn id="37" fill="hold" nodeType="afterGroup">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73749"/>
                                        </p:tgtEl>
                                        <p:attrNameLst>
                                          <p:attrName>style.visibility</p:attrName>
                                        </p:attrNameLst>
                                      </p:cBhvr>
                                      <p:to>
                                        <p:strVal val="visible"/>
                                      </p:to>
                                    </p:set>
                                    <p:animEffect transition="in" filter="wipe(up)">
                                      <p:cBhvr>
                                        <p:cTn id="40" dur="500"/>
                                        <p:tgtEl>
                                          <p:spTgt spid="7374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73750"/>
                                        </p:tgtEl>
                                        <p:attrNameLst>
                                          <p:attrName>style.visibility</p:attrName>
                                        </p:attrNameLst>
                                      </p:cBhvr>
                                      <p:to>
                                        <p:strVal val="visible"/>
                                      </p:to>
                                    </p:set>
                                    <p:animEffect transition="in" filter="wipe(right)">
                                      <p:cBhvr>
                                        <p:cTn id="45" dur="500"/>
                                        <p:tgtEl>
                                          <p:spTgt spid="73750"/>
                                        </p:tgtEl>
                                      </p:cBhvr>
                                    </p:animEffect>
                                  </p:childTnLst>
                                </p:cTn>
                              </p:par>
                            </p:childTnLst>
                          </p:cTn>
                        </p:par>
                        <p:par>
                          <p:cTn id="46" fill="hold" nodeType="afterGroup">
                            <p:stCondLst>
                              <p:cond delay="500"/>
                            </p:stCondLst>
                            <p:childTnLst>
                              <p:par>
                                <p:cTn id="47" presetID="22" presetClass="entr" presetSubtype="2" fill="hold" grpId="0" nodeType="afterEffect">
                                  <p:stCondLst>
                                    <p:cond delay="0"/>
                                  </p:stCondLst>
                                  <p:childTnLst>
                                    <p:set>
                                      <p:cBhvr>
                                        <p:cTn id="48" dur="1" fill="hold">
                                          <p:stCondLst>
                                            <p:cond delay="0"/>
                                          </p:stCondLst>
                                        </p:cTn>
                                        <p:tgtEl>
                                          <p:spTgt spid="73757"/>
                                        </p:tgtEl>
                                        <p:attrNameLst>
                                          <p:attrName>style.visibility</p:attrName>
                                        </p:attrNameLst>
                                      </p:cBhvr>
                                      <p:to>
                                        <p:strVal val="visible"/>
                                      </p:to>
                                    </p:set>
                                    <p:animEffect transition="in" filter="wipe(right)">
                                      <p:cBhvr>
                                        <p:cTn id="49" dur="500"/>
                                        <p:tgtEl>
                                          <p:spTgt spid="73757"/>
                                        </p:tgtEl>
                                      </p:cBhvr>
                                    </p:animEffect>
                                  </p:childTnLst>
                                </p:cTn>
                              </p:par>
                            </p:childTnLst>
                          </p:cTn>
                        </p:par>
                        <p:par>
                          <p:cTn id="50" fill="hold" nodeType="afterGroup">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73758"/>
                                        </p:tgtEl>
                                        <p:attrNameLst>
                                          <p:attrName>style.visibility</p:attrName>
                                        </p:attrNameLst>
                                      </p:cBhvr>
                                      <p:to>
                                        <p:strVal val="visible"/>
                                      </p:to>
                                    </p:set>
                                    <p:animEffect transition="in" filter="wipe(right)">
                                      <p:cBhvr>
                                        <p:cTn id="53" dur="500"/>
                                        <p:tgtEl>
                                          <p:spTgt spid="73758"/>
                                        </p:tgtEl>
                                      </p:cBhvr>
                                    </p:animEffect>
                                  </p:childTnLst>
                                </p:cTn>
                              </p:par>
                            </p:childTnLst>
                          </p:cTn>
                        </p:par>
                        <p:par>
                          <p:cTn id="54" fill="hold" nodeType="afterGroup">
                            <p:stCondLst>
                              <p:cond delay="1500"/>
                            </p:stCondLst>
                            <p:childTnLst>
                              <p:par>
                                <p:cTn id="55" presetID="22" presetClass="entr" presetSubtype="2" fill="hold" grpId="0" nodeType="afterEffect">
                                  <p:stCondLst>
                                    <p:cond delay="0"/>
                                  </p:stCondLst>
                                  <p:childTnLst>
                                    <p:set>
                                      <p:cBhvr>
                                        <p:cTn id="56" dur="1" fill="hold">
                                          <p:stCondLst>
                                            <p:cond delay="0"/>
                                          </p:stCondLst>
                                        </p:cTn>
                                        <p:tgtEl>
                                          <p:spTgt spid="73762"/>
                                        </p:tgtEl>
                                        <p:attrNameLst>
                                          <p:attrName>style.visibility</p:attrName>
                                        </p:attrNameLst>
                                      </p:cBhvr>
                                      <p:to>
                                        <p:strVal val="visible"/>
                                      </p:to>
                                    </p:set>
                                    <p:animEffect transition="in" filter="wipe(right)">
                                      <p:cBhvr>
                                        <p:cTn id="57" dur="500"/>
                                        <p:tgtEl>
                                          <p:spTgt spid="73762"/>
                                        </p:tgtEl>
                                      </p:cBhvr>
                                    </p:animEffect>
                                  </p:childTnLst>
                                </p:cTn>
                              </p:par>
                            </p:childTnLst>
                          </p:cTn>
                        </p:par>
                        <p:par>
                          <p:cTn id="58" fill="hold" nodeType="afterGroup">
                            <p:stCondLst>
                              <p:cond delay="2000"/>
                            </p:stCondLst>
                            <p:childTnLst>
                              <p:par>
                                <p:cTn id="59" presetID="22" presetClass="entr" presetSubtype="2" fill="hold" grpId="0" nodeType="afterEffect">
                                  <p:stCondLst>
                                    <p:cond delay="0"/>
                                  </p:stCondLst>
                                  <p:childTnLst>
                                    <p:set>
                                      <p:cBhvr>
                                        <p:cTn id="60" dur="1" fill="hold">
                                          <p:stCondLst>
                                            <p:cond delay="0"/>
                                          </p:stCondLst>
                                        </p:cTn>
                                        <p:tgtEl>
                                          <p:spTgt spid="73763"/>
                                        </p:tgtEl>
                                        <p:attrNameLst>
                                          <p:attrName>style.visibility</p:attrName>
                                        </p:attrNameLst>
                                      </p:cBhvr>
                                      <p:to>
                                        <p:strVal val="visible"/>
                                      </p:to>
                                    </p:set>
                                    <p:animEffect transition="in" filter="wipe(right)">
                                      <p:cBhvr>
                                        <p:cTn id="61" dur="500"/>
                                        <p:tgtEl>
                                          <p:spTgt spid="73763"/>
                                        </p:tgtEl>
                                      </p:cBhvr>
                                    </p:animEffect>
                                  </p:childTnLst>
                                </p:cTn>
                              </p:par>
                            </p:childTnLst>
                          </p:cTn>
                        </p:par>
                        <p:par>
                          <p:cTn id="62" fill="hold" nodeType="afterGroup">
                            <p:stCondLst>
                              <p:cond delay="2500"/>
                            </p:stCondLst>
                            <p:childTnLst>
                              <p:par>
                                <p:cTn id="63" presetID="22" presetClass="entr" presetSubtype="1" fill="hold" grpId="0" nodeType="afterEffect">
                                  <p:stCondLst>
                                    <p:cond delay="0"/>
                                  </p:stCondLst>
                                  <p:childTnLst>
                                    <p:set>
                                      <p:cBhvr>
                                        <p:cTn id="64" dur="1" fill="hold">
                                          <p:stCondLst>
                                            <p:cond delay="0"/>
                                          </p:stCondLst>
                                        </p:cTn>
                                        <p:tgtEl>
                                          <p:spTgt spid="73751"/>
                                        </p:tgtEl>
                                        <p:attrNameLst>
                                          <p:attrName>style.visibility</p:attrName>
                                        </p:attrNameLst>
                                      </p:cBhvr>
                                      <p:to>
                                        <p:strVal val="visible"/>
                                      </p:to>
                                    </p:set>
                                    <p:animEffect transition="in" filter="wipe(up)">
                                      <p:cBhvr>
                                        <p:cTn id="65" dur="500"/>
                                        <p:tgtEl>
                                          <p:spTgt spid="7375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73740"/>
                                        </p:tgtEl>
                                        <p:attrNameLst>
                                          <p:attrName>style.visibility</p:attrName>
                                        </p:attrNameLst>
                                      </p:cBhvr>
                                      <p:to>
                                        <p:strVal val="visible"/>
                                      </p:to>
                                    </p:set>
                                  </p:childTnLst>
                                </p:cTn>
                              </p:par>
                            </p:childTnLst>
                          </p:cTn>
                        </p:par>
                        <p:par>
                          <p:cTn id="70" fill="hold" nodeType="afterGroup">
                            <p:stCondLst>
                              <p:cond delay="500"/>
                            </p:stCondLst>
                            <p:childTnLst>
                              <p:par>
                                <p:cTn id="71" presetID="1" presetClass="entr" presetSubtype="0" fill="hold" grpId="0" nodeType="afterEffect">
                                  <p:stCondLst>
                                    <p:cond delay="500"/>
                                  </p:stCondLst>
                                  <p:childTnLst>
                                    <p:set>
                                      <p:cBhvr>
                                        <p:cTn id="72" dur="1" fill="hold">
                                          <p:stCondLst>
                                            <p:cond delay="499"/>
                                          </p:stCondLst>
                                        </p:cTn>
                                        <p:tgtEl>
                                          <p:spTgt spid="73741"/>
                                        </p:tgtEl>
                                        <p:attrNameLst>
                                          <p:attrName>style.visibility</p:attrName>
                                        </p:attrNameLst>
                                      </p:cBhvr>
                                      <p:to>
                                        <p:strVal val="visible"/>
                                      </p:to>
                                    </p:set>
                                  </p:childTnLst>
                                </p:cTn>
                              </p:par>
                            </p:childTnLst>
                          </p:cTn>
                        </p:par>
                        <p:par>
                          <p:cTn id="73" fill="hold" nodeType="afterGroup">
                            <p:stCondLst>
                              <p:cond delay="1500"/>
                            </p:stCondLst>
                            <p:childTnLst>
                              <p:par>
                                <p:cTn id="74" presetID="1" presetClass="entr" presetSubtype="0" fill="hold" grpId="0" nodeType="afterEffect">
                                  <p:stCondLst>
                                    <p:cond delay="500"/>
                                  </p:stCondLst>
                                  <p:childTnLst>
                                    <p:set>
                                      <p:cBhvr>
                                        <p:cTn id="75" dur="1" fill="hold">
                                          <p:stCondLst>
                                            <p:cond delay="499"/>
                                          </p:stCondLst>
                                        </p:cTn>
                                        <p:tgtEl>
                                          <p:spTgt spid="73742"/>
                                        </p:tgtEl>
                                        <p:attrNameLst>
                                          <p:attrName>style.visibility</p:attrName>
                                        </p:attrNameLst>
                                      </p:cBhvr>
                                      <p:to>
                                        <p:strVal val="visible"/>
                                      </p:to>
                                    </p:set>
                                  </p:childTnLst>
                                </p:cTn>
                              </p:par>
                            </p:childTnLst>
                          </p:cTn>
                        </p:par>
                        <p:par>
                          <p:cTn id="76" fill="hold" nodeType="afterGroup">
                            <p:stCondLst>
                              <p:cond delay="2500"/>
                            </p:stCondLst>
                            <p:childTnLst>
                              <p:par>
                                <p:cTn id="77" presetID="1" presetClass="entr" presetSubtype="0" fill="hold" grpId="0" nodeType="afterEffect">
                                  <p:stCondLst>
                                    <p:cond delay="500"/>
                                  </p:stCondLst>
                                  <p:childTnLst>
                                    <p:set>
                                      <p:cBhvr>
                                        <p:cTn id="78" dur="1" fill="hold">
                                          <p:stCondLst>
                                            <p:cond delay="499"/>
                                          </p:stCondLst>
                                        </p:cTn>
                                        <p:tgtEl>
                                          <p:spTgt spid="73743"/>
                                        </p:tgtEl>
                                        <p:attrNameLst>
                                          <p:attrName>style.visibility</p:attrName>
                                        </p:attrNameLst>
                                      </p:cBhvr>
                                      <p:to>
                                        <p:strVal val="visible"/>
                                      </p:to>
                                    </p:set>
                                  </p:childTnLst>
                                </p:cTn>
                              </p:par>
                            </p:childTnLst>
                          </p:cTn>
                        </p:par>
                        <p:par>
                          <p:cTn id="79" fill="hold" nodeType="afterGroup">
                            <p:stCondLst>
                              <p:cond delay="3500"/>
                            </p:stCondLst>
                            <p:childTnLst>
                              <p:par>
                                <p:cTn id="80" presetID="1" presetClass="entr" presetSubtype="0" fill="hold" grpId="0" nodeType="afterEffect">
                                  <p:stCondLst>
                                    <p:cond delay="500"/>
                                  </p:stCondLst>
                                  <p:childTnLst>
                                    <p:set>
                                      <p:cBhvr>
                                        <p:cTn id="81" dur="1" fill="hold">
                                          <p:stCondLst>
                                            <p:cond delay="499"/>
                                          </p:stCondLst>
                                        </p:cTn>
                                        <p:tgtEl>
                                          <p:spTgt spid="73744"/>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3" presetClass="entr" presetSubtype="16" fill="hold" grpId="0" nodeType="clickEffect">
                                  <p:stCondLst>
                                    <p:cond delay="0"/>
                                  </p:stCondLst>
                                  <p:childTnLst>
                                    <p:set>
                                      <p:cBhvr>
                                        <p:cTn id="85" dur="1" fill="hold">
                                          <p:stCondLst>
                                            <p:cond delay="0"/>
                                          </p:stCondLst>
                                        </p:cTn>
                                        <p:tgtEl>
                                          <p:spTgt spid="73753"/>
                                        </p:tgtEl>
                                        <p:attrNameLst>
                                          <p:attrName>style.visibility</p:attrName>
                                        </p:attrNameLst>
                                      </p:cBhvr>
                                      <p:to>
                                        <p:strVal val="visible"/>
                                      </p:to>
                                    </p:set>
                                    <p:anim calcmode="lin" valueType="num">
                                      <p:cBhvr>
                                        <p:cTn id="86" dur="500" fill="hold"/>
                                        <p:tgtEl>
                                          <p:spTgt spid="73753"/>
                                        </p:tgtEl>
                                        <p:attrNameLst>
                                          <p:attrName>ppt_w</p:attrName>
                                        </p:attrNameLst>
                                      </p:cBhvr>
                                      <p:tavLst>
                                        <p:tav tm="0">
                                          <p:val>
                                            <p:fltVal val="0"/>
                                          </p:val>
                                        </p:tav>
                                        <p:tav tm="100000">
                                          <p:val>
                                            <p:strVal val="#ppt_w"/>
                                          </p:val>
                                        </p:tav>
                                      </p:tavLst>
                                    </p:anim>
                                    <p:anim calcmode="lin" valueType="num">
                                      <p:cBhvr>
                                        <p:cTn id="87" dur="500" fill="hold"/>
                                        <p:tgtEl>
                                          <p:spTgt spid="73753"/>
                                        </p:tgtEl>
                                        <p:attrNameLst>
                                          <p:attrName>ppt_h</p:attrName>
                                        </p:attrNameLst>
                                      </p:cBhvr>
                                      <p:tavLst>
                                        <p:tav tm="0">
                                          <p:val>
                                            <p:fltVal val="0"/>
                                          </p:val>
                                        </p:tav>
                                        <p:tav tm="100000">
                                          <p:val>
                                            <p:strVal val="#ppt_h"/>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3" presetClass="entr" presetSubtype="16" fill="hold" grpId="0" nodeType="clickEffect">
                                  <p:stCondLst>
                                    <p:cond delay="0"/>
                                  </p:stCondLst>
                                  <p:childTnLst>
                                    <p:set>
                                      <p:cBhvr>
                                        <p:cTn id="91" dur="1" fill="hold">
                                          <p:stCondLst>
                                            <p:cond delay="0"/>
                                          </p:stCondLst>
                                        </p:cTn>
                                        <p:tgtEl>
                                          <p:spTgt spid="73754"/>
                                        </p:tgtEl>
                                        <p:attrNameLst>
                                          <p:attrName>style.visibility</p:attrName>
                                        </p:attrNameLst>
                                      </p:cBhvr>
                                      <p:to>
                                        <p:strVal val="visible"/>
                                      </p:to>
                                    </p:set>
                                    <p:anim calcmode="lin" valueType="num">
                                      <p:cBhvr>
                                        <p:cTn id="92" dur="500" fill="hold"/>
                                        <p:tgtEl>
                                          <p:spTgt spid="73754"/>
                                        </p:tgtEl>
                                        <p:attrNameLst>
                                          <p:attrName>ppt_w</p:attrName>
                                        </p:attrNameLst>
                                      </p:cBhvr>
                                      <p:tavLst>
                                        <p:tav tm="0">
                                          <p:val>
                                            <p:fltVal val="0"/>
                                          </p:val>
                                        </p:tav>
                                        <p:tav tm="100000">
                                          <p:val>
                                            <p:strVal val="#ppt_w"/>
                                          </p:val>
                                        </p:tav>
                                      </p:tavLst>
                                    </p:anim>
                                    <p:anim calcmode="lin" valueType="num">
                                      <p:cBhvr>
                                        <p:cTn id="93" dur="500" fill="hold"/>
                                        <p:tgtEl>
                                          <p:spTgt spid="73754"/>
                                        </p:tgtEl>
                                        <p:attrNameLst>
                                          <p:attrName>ppt_h</p:attrName>
                                        </p:attrNameLst>
                                      </p:cBhvr>
                                      <p:tavLst>
                                        <p:tav tm="0">
                                          <p:val>
                                            <p:fltVal val="0"/>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18" presetClass="entr" presetSubtype="3" fill="hold" grpId="0" nodeType="clickEffect">
                                  <p:stCondLst>
                                    <p:cond delay="0"/>
                                  </p:stCondLst>
                                  <p:childTnLst>
                                    <p:set>
                                      <p:cBhvr>
                                        <p:cTn id="97" dur="1" fill="hold">
                                          <p:stCondLst>
                                            <p:cond delay="0"/>
                                          </p:stCondLst>
                                        </p:cTn>
                                        <p:tgtEl>
                                          <p:spTgt spid="73752"/>
                                        </p:tgtEl>
                                        <p:attrNameLst>
                                          <p:attrName>style.visibility</p:attrName>
                                        </p:attrNameLst>
                                      </p:cBhvr>
                                      <p:to>
                                        <p:strVal val="visible"/>
                                      </p:to>
                                    </p:set>
                                    <p:animEffect transition="in" filter="strips(upRight)">
                                      <p:cBhvr>
                                        <p:cTn id="98" dur="500"/>
                                        <p:tgtEl>
                                          <p:spTgt spid="73752"/>
                                        </p:tgtEl>
                                      </p:cBhvr>
                                    </p:animEffect>
                                  </p:childTnLst>
                                </p:cTn>
                              </p:par>
                            </p:childTnLst>
                          </p:cTn>
                        </p:par>
                        <p:par>
                          <p:cTn id="99" fill="hold" nodeType="afterGroup">
                            <p:stCondLst>
                              <p:cond delay="500"/>
                            </p:stCondLst>
                            <p:childTnLst>
                              <p:par>
                                <p:cTn id="100" presetID="18" presetClass="entr" presetSubtype="3" fill="hold" grpId="0" nodeType="afterEffect">
                                  <p:stCondLst>
                                    <p:cond delay="500"/>
                                  </p:stCondLst>
                                  <p:childTnLst>
                                    <p:set>
                                      <p:cBhvr>
                                        <p:cTn id="101" dur="1" fill="hold">
                                          <p:stCondLst>
                                            <p:cond delay="0"/>
                                          </p:stCondLst>
                                        </p:cTn>
                                        <p:tgtEl>
                                          <p:spTgt spid="73759"/>
                                        </p:tgtEl>
                                        <p:attrNameLst>
                                          <p:attrName>style.visibility</p:attrName>
                                        </p:attrNameLst>
                                      </p:cBhvr>
                                      <p:to>
                                        <p:strVal val="visible"/>
                                      </p:to>
                                    </p:set>
                                    <p:animEffect transition="in" filter="strips(upRight)">
                                      <p:cBhvr>
                                        <p:cTn id="102" dur="500"/>
                                        <p:tgtEl>
                                          <p:spTgt spid="73759"/>
                                        </p:tgtEl>
                                      </p:cBhvr>
                                    </p:animEffect>
                                  </p:childTnLst>
                                </p:cTn>
                              </p:par>
                            </p:childTnLst>
                          </p:cTn>
                        </p:par>
                        <p:par>
                          <p:cTn id="103" fill="hold" nodeType="afterGroup">
                            <p:stCondLst>
                              <p:cond delay="1500"/>
                            </p:stCondLst>
                            <p:childTnLst>
                              <p:par>
                                <p:cTn id="104" presetID="18" presetClass="entr" presetSubtype="3" fill="hold" grpId="0" nodeType="afterEffect">
                                  <p:stCondLst>
                                    <p:cond delay="500"/>
                                  </p:stCondLst>
                                  <p:childTnLst>
                                    <p:set>
                                      <p:cBhvr>
                                        <p:cTn id="105" dur="1" fill="hold">
                                          <p:stCondLst>
                                            <p:cond delay="0"/>
                                          </p:stCondLst>
                                        </p:cTn>
                                        <p:tgtEl>
                                          <p:spTgt spid="73760"/>
                                        </p:tgtEl>
                                        <p:attrNameLst>
                                          <p:attrName>style.visibility</p:attrName>
                                        </p:attrNameLst>
                                      </p:cBhvr>
                                      <p:to>
                                        <p:strVal val="visible"/>
                                      </p:to>
                                    </p:set>
                                    <p:animEffect transition="in" filter="strips(upRight)">
                                      <p:cBhvr>
                                        <p:cTn id="106" dur="500"/>
                                        <p:tgtEl>
                                          <p:spTgt spid="73760"/>
                                        </p:tgtEl>
                                      </p:cBhvr>
                                    </p:animEffect>
                                  </p:childTnLst>
                                </p:cTn>
                              </p:par>
                            </p:childTnLst>
                          </p:cTn>
                        </p:par>
                        <p:par>
                          <p:cTn id="107" fill="hold" nodeType="afterGroup">
                            <p:stCondLst>
                              <p:cond delay="2500"/>
                            </p:stCondLst>
                            <p:childTnLst>
                              <p:par>
                                <p:cTn id="108" presetID="18" presetClass="entr" presetSubtype="3" fill="hold" grpId="0" nodeType="afterEffect">
                                  <p:stCondLst>
                                    <p:cond delay="500"/>
                                  </p:stCondLst>
                                  <p:childTnLst>
                                    <p:set>
                                      <p:cBhvr>
                                        <p:cTn id="109" dur="1" fill="hold">
                                          <p:stCondLst>
                                            <p:cond delay="0"/>
                                          </p:stCondLst>
                                        </p:cTn>
                                        <p:tgtEl>
                                          <p:spTgt spid="73761"/>
                                        </p:tgtEl>
                                        <p:attrNameLst>
                                          <p:attrName>style.visibility</p:attrName>
                                        </p:attrNameLst>
                                      </p:cBhvr>
                                      <p:to>
                                        <p:strVal val="visible"/>
                                      </p:to>
                                    </p:set>
                                    <p:animEffect transition="in" filter="strips(upRight)">
                                      <p:cBhvr>
                                        <p:cTn id="110" dur="500"/>
                                        <p:tgtEl>
                                          <p:spTgt spid="73761"/>
                                        </p:tgtEl>
                                      </p:cBhvr>
                                    </p:animEffect>
                                  </p:childTnLst>
                                </p:cTn>
                              </p:par>
                            </p:childTnLst>
                          </p:cTn>
                        </p:par>
                        <p:par>
                          <p:cTn id="111" fill="hold" nodeType="afterGroup">
                            <p:stCondLst>
                              <p:cond delay="3500"/>
                            </p:stCondLst>
                            <p:childTnLst>
                              <p:par>
                                <p:cTn id="112" presetID="22" presetClass="entr" presetSubtype="1" fill="hold" grpId="0" nodeType="afterEffect">
                                  <p:stCondLst>
                                    <p:cond delay="500"/>
                                  </p:stCondLst>
                                  <p:iterate type="lt">
                                    <p:tmPct val="100000"/>
                                  </p:iterate>
                                  <p:childTnLst>
                                    <p:set>
                                      <p:cBhvr>
                                        <p:cTn id="113" dur="1" fill="hold">
                                          <p:stCondLst>
                                            <p:cond delay="0"/>
                                          </p:stCondLst>
                                        </p:cTn>
                                        <p:tgtEl>
                                          <p:spTgt spid="73755"/>
                                        </p:tgtEl>
                                        <p:attrNameLst>
                                          <p:attrName>style.visibility</p:attrName>
                                        </p:attrNameLst>
                                      </p:cBhvr>
                                      <p:to>
                                        <p:strVal val="visible"/>
                                      </p:to>
                                    </p:set>
                                    <p:animEffect transition="in" filter="wipe(up)">
                                      <p:cBhvr>
                                        <p:cTn id="114" dur="75"/>
                                        <p:tgtEl>
                                          <p:spTgt spid="7375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3" presetClass="entr" presetSubtype="32" fill="hold" grpId="0" nodeType="clickEffect">
                                  <p:stCondLst>
                                    <p:cond delay="0"/>
                                  </p:stCondLst>
                                  <p:childTnLst>
                                    <p:set>
                                      <p:cBhvr>
                                        <p:cTn id="118" dur="1" fill="hold">
                                          <p:stCondLst>
                                            <p:cond delay="0"/>
                                          </p:stCondLst>
                                        </p:cTn>
                                        <p:tgtEl>
                                          <p:spTgt spid="73756"/>
                                        </p:tgtEl>
                                        <p:attrNameLst>
                                          <p:attrName>style.visibility</p:attrName>
                                        </p:attrNameLst>
                                      </p:cBhvr>
                                      <p:to>
                                        <p:strVal val="visible"/>
                                      </p:to>
                                    </p:set>
                                    <p:anim calcmode="lin" valueType="num">
                                      <p:cBhvr>
                                        <p:cTn id="119" dur="500" fill="hold"/>
                                        <p:tgtEl>
                                          <p:spTgt spid="73756"/>
                                        </p:tgtEl>
                                        <p:attrNameLst>
                                          <p:attrName>ppt_w</p:attrName>
                                        </p:attrNameLst>
                                      </p:cBhvr>
                                      <p:tavLst>
                                        <p:tav tm="0">
                                          <p:val>
                                            <p:strVal val="4*#ppt_w"/>
                                          </p:val>
                                        </p:tav>
                                        <p:tav tm="100000">
                                          <p:val>
                                            <p:strVal val="#ppt_w"/>
                                          </p:val>
                                        </p:tav>
                                      </p:tavLst>
                                    </p:anim>
                                    <p:anim calcmode="lin" valueType="num">
                                      <p:cBhvr>
                                        <p:cTn id="120" dur="500" fill="hold"/>
                                        <p:tgtEl>
                                          <p:spTgt spid="73756"/>
                                        </p:tgtEl>
                                        <p:attrNameLst>
                                          <p:attrName>ppt_h</p:attrName>
                                        </p:attrNameLst>
                                      </p:cBhvr>
                                      <p:tavLst>
                                        <p:tav tm="0">
                                          <p:val>
                                            <p:strVal val="4*#ppt_h"/>
                                          </p:val>
                                        </p:tav>
                                        <p:tav tm="100000">
                                          <p:val>
                                            <p:strVal val="#ppt_h"/>
                                          </p:val>
                                        </p:tav>
                                      </p:tavLst>
                                    </p:anim>
                                  </p:childTnLst>
                                </p:cTn>
                              </p:par>
                            </p:childTnLst>
                          </p:cTn>
                        </p:par>
                        <p:par>
                          <p:cTn id="121" fill="hold" nodeType="afterGroup">
                            <p:stCondLst>
                              <p:cond delay="500"/>
                            </p:stCondLst>
                            <p:childTnLst>
                              <p:par>
                                <p:cTn id="122" presetID="19" presetClass="entr" presetSubtype="10" fill="hold" nodeType="afterEffect">
                                  <p:stCondLst>
                                    <p:cond delay="0"/>
                                  </p:stCondLst>
                                  <p:childTnLst>
                                    <p:set>
                                      <p:cBhvr>
                                        <p:cTn id="123" dur="1" fill="hold">
                                          <p:stCondLst>
                                            <p:cond delay="0"/>
                                          </p:stCondLst>
                                        </p:cTn>
                                        <p:tgtEl>
                                          <p:spTgt spid="7"/>
                                        </p:tgtEl>
                                        <p:attrNameLst>
                                          <p:attrName>style.visibility</p:attrName>
                                        </p:attrNameLst>
                                      </p:cBhvr>
                                      <p:to>
                                        <p:strVal val="visible"/>
                                      </p:to>
                                    </p:set>
                                    <p:anim calcmode="lin" valueType="num">
                                      <p:cBhvr>
                                        <p:cTn id="124" dur="5000" fill="hold"/>
                                        <p:tgtEl>
                                          <p:spTgt spid="7"/>
                                        </p:tgtEl>
                                        <p:attrNameLst>
                                          <p:attrName>ppt_w</p:attrName>
                                        </p:attrNameLst>
                                      </p:cBhvr>
                                      <p:tavLst>
                                        <p:tav tm="0" fmla="#ppt_w*sin(2.5*pi*$)">
                                          <p:val>
                                            <p:fltVal val="0"/>
                                          </p:val>
                                        </p:tav>
                                        <p:tav tm="100000">
                                          <p:val>
                                            <p:fltVal val="1"/>
                                          </p:val>
                                        </p:tav>
                                      </p:tavLst>
                                    </p:anim>
                                    <p:anim calcmode="lin" valueType="num">
                                      <p:cBhvr>
                                        <p:cTn id="125" dur="5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animBg="1"/>
      <p:bldP spid="73739" grpId="0" animBg="1"/>
      <p:bldP spid="73740" grpId="0" animBg="1"/>
      <p:bldP spid="73741" grpId="0" animBg="1"/>
      <p:bldP spid="73742" grpId="0" animBg="1"/>
      <p:bldP spid="73743" grpId="0" animBg="1"/>
      <p:bldP spid="73744" grpId="0" animBg="1"/>
      <p:bldP spid="73749" grpId="0" animBg="1" autoUpdateAnimBg="0"/>
      <p:bldP spid="73750" grpId="0" animBg="1"/>
      <p:bldP spid="73751" grpId="0" animBg="1" autoUpdateAnimBg="0"/>
      <p:bldP spid="73752" grpId="0" animBg="1"/>
      <p:bldP spid="73753" grpId="0" animBg="1" autoUpdateAnimBg="0"/>
      <p:bldP spid="73754" grpId="0" animBg="1" autoUpdateAnimBg="0"/>
      <p:bldP spid="73755" grpId="0" animBg="1" autoUpdateAnimBg="0"/>
      <p:bldP spid="73756" grpId="0" animBg="1" autoUpdateAnimBg="0"/>
      <p:bldP spid="73757" grpId="0" animBg="1"/>
      <p:bldP spid="73758" grpId="0" animBg="1"/>
      <p:bldP spid="73759" grpId="0" animBg="1"/>
      <p:bldP spid="73760" grpId="0" animBg="1"/>
      <p:bldP spid="73761" grpId="0" animBg="1"/>
      <p:bldP spid="73762" grpId="0" animBg="1"/>
      <p:bldP spid="73763" grpId="0" animBg="1"/>
      <p:bldP spid="7376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2" name="Picture 33"/>
          <p:cNvPicPr>
            <a:picLocks noChangeAspect="1" noChangeArrowheads="1"/>
          </p:cNvPicPr>
          <p:nvPr/>
        </p:nvPicPr>
        <p:blipFill>
          <a:blip r:embed="rId3" cstate="print"/>
          <a:srcRect/>
          <a:stretch>
            <a:fillRect/>
          </a:stretch>
        </p:blipFill>
        <p:spPr bwMode="auto">
          <a:xfrm>
            <a:off x="0" y="571500"/>
            <a:ext cx="9144000" cy="4572000"/>
          </a:xfrm>
          <a:prstGeom prst="rect">
            <a:avLst/>
          </a:prstGeom>
          <a:noFill/>
          <a:ln w="9525" algn="ctr">
            <a:noFill/>
            <a:miter lim="800000"/>
            <a:headEnd/>
            <a:tailEnd/>
          </a:ln>
        </p:spPr>
      </p:pic>
      <p:cxnSp>
        <p:nvCxnSpPr>
          <p:cNvPr id="81923" name="Line 7"/>
          <p:cNvCxnSpPr>
            <a:cxnSpLocks noChangeShapeType="1"/>
          </p:cNvCxnSpPr>
          <p:nvPr/>
        </p:nvCxnSpPr>
        <p:spPr bwMode="auto">
          <a:xfrm flipV="1">
            <a:off x="6588125" y="2895600"/>
            <a:ext cx="647700" cy="593725"/>
          </a:xfrm>
          <a:prstGeom prst="line">
            <a:avLst/>
          </a:prstGeom>
          <a:noFill/>
          <a:ln w="38100" algn="ctr">
            <a:solidFill>
              <a:schemeClr val="tx1"/>
            </a:solidFill>
            <a:round/>
            <a:headEnd/>
            <a:tailEnd type="stealth" w="lg" len="lg"/>
          </a:ln>
          <a:effectLst>
            <a:prstShdw prst="shdw17" dist="17961" dir="2700000">
              <a:srgbClr val="000000"/>
            </a:prstShdw>
          </a:effectLst>
        </p:spPr>
      </p:cxnSp>
      <p:sp>
        <p:nvSpPr>
          <p:cNvPr id="80900" name="Rectangle 8"/>
          <p:cNvSpPr>
            <a:spLocks noChangeArrowheads="1"/>
          </p:cNvSpPr>
          <p:nvPr/>
        </p:nvSpPr>
        <p:spPr bwMode="auto">
          <a:xfrm>
            <a:off x="1403350" y="38100"/>
            <a:ext cx="1211263" cy="7080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spcBef>
                <a:spcPct val="50000"/>
              </a:spcBef>
            </a:pPr>
            <a:r>
              <a:rPr lang="zh-CN" altLang="en-US" sz="4000">
                <a:solidFill>
                  <a:srgbClr val="4512FE"/>
                </a:solidFill>
              </a:rPr>
              <a:t>秘鲁</a:t>
            </a:r>
          </a:p>
        </p:txBody>
      </p:sp>
      <p:sp>
        <p:nvSpPr>
          <p:cNvPr id="81925" name="AutoShape 27"/>
          <p:cNvSpPr>
            <a:spLocks noChangeArrowheads="1"/>
          </p:cNvSpPr>
          <p:nvPr/>
        </p:nvSpPr>
        <p:spPr bwMode="auto">
          <a:xfrm rot="1500000" flipH="1">
            <a:off x="5651500" y="1635125"/>
            <a:ext cx="1084263" cy="250825"/>
          </a:xfrm>
          <a:prstGeom prst="notchedRightArrow">
            <a:avLst>
              <a:gd name="adj1" fmla="val 50000"/>
              <a:gd name="adj2" fmla="val 81052"/>
            </a:avLst>
          </a:prstGeom>
          <a:solidFill>
            <a:srgbClr val="FF3300"/>
          </a:solidFill>
          <a:ln w="9525"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81925"/>
                                        </p:tgtEl>
                                        <p:attrNameLst>
                                          <p:attrName>style.visibility</p:attrName>
                                        </p:attrNameLst>
                                      </p:cBhvr>
                                      <p:to>
                                        <p:strVal val="visible"/>
                                      </p:to>
                                    </p:set>
                                    <p:animEffect transition="in" filter="wipe(right)">
                                      <p:cBhvr>
                                        <p:cTn id="7" dur="500" fill="hold"/>
                                        <p:tgtEl>
                                          <p:spTgt spid="8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矩形 9"/>
          <p:cNvSpPr/>
          <p:nvPr/>
        </p:nvSpPr>
        <p:spPr>
          <a:xfrm>
            <a:off x="0" y="5102225"/>
            <a:ext cx="9144000" cy="41275"/>
          </a:xfrm>
          <a:prstGeom prst="rect">
            <a:avLst/>
          </a:prstGeom>
          <a:solidFill>
            <a:srgbClr val="0070C0"/>
          </a:solidFill>
          <a:ln w="12700" cap="flat" cmpd="sng" algn="ctr">
            <a:noFill/>
            <a:prstDash val="solid"/>
            <a:miter lim="800000"/>
            <a:headEnd type="none" w="med" len="med"/>
            <a:tailEnd type="none" w="med" len="med"/>
          </a:ln>
        </p:spPr>
        <p:txBody>
          <a:bodyPr lIns="68579" tIns="34289" rIns="68579" bIns="34289" anchor="ctr"/>
          <a:lstStyle/>
          <a:p>
            <a:pPr algn="ctr" defTabSz="684213"/>
            <a:endParaRPr lang="zh-CN" altLang="en-US" sz="1400">
              <a:solidFill>
                <a:srgbClr val="FFFFFF"/>
              </a:solidFill>
              <a:latin typeface="微软雅黑" pitchFamily="34" charset="-122"/>
              <a:ea typeface="微软雅黑" pitchFamily="34" charset="-122"/>
            </a:endParaRPr>
          </a:p>
        </p:txBody>
      </p:sp>
      <p:sp>
        <p:nvSpPr>
          <p:cNvPr id="49155" name="标题 1"/>
          <p:cNvSpPr>
            <a:spLocks noChangeArrowheads="1"/>
          </p:cNvSpPr>
          <p:nvPr/>
        </p:nvSpPr>
        <p:spPr bwMode="auto">
          <a:xfrm>
            <a:off x="77788" y="3070225"/>
            <a:ext cx="8712200" cy="827088"/>
          </a:xfrm>
          <a:prstGeom prst="rect">
            <a:avLst/>
          </a:prstGeom>
          <a:noFill/>
          <a:ln w="9525" algn="ctr">
            <a:noFill/>
            <a:miter lim="800000"/>
            <a:headEnd/>
            <a:tailEnd/>
          </a:ln>
        </p:spPr>
        <p:txBody>
          <a:bodyPr lIns="68579" tIns="34289" rIns="68579" bIns="34289"/>
          <a:lstStyle/>
          <a:p>
            <a:pPr algn="ctr">
              <a:lnSpc>
                <a:spcPct val="150000"/>
              </a:lnSpc>
              <a:spcBef>
                <a:spcPts val="975"/>
              </a:spcBef>
              <a:spcAft>
                <a:spcPts val="975"/>
              </a:spcAft>
            </a:pPr>
            <a:r>
              <a:rPr lang="zh-CN" altLang="en-US" sz="3600" b="1">
                <a:latin typeface="微软雅黑" pitchFamily="34" charset="-122"/>
                <a:ea typeface="微软雅黑" pitchFamily="34" charset="-122"/>
              </a:rPr>
              <a:t>洋流及其影响　</a:t>
            </a:r>
          </a:p>
        </p:txBody>
      </p:sp>
      <p:pic>
        <p:nvPicPr>
          <p:cNvPr id="4" name="Picture 5" descr="W020070519272705373130"/>
          <p:cNvPicPr>
            <a:picLocks noChangeAspect="1" noChangeArrowheads="1"/>
          </p:cNvPicPr>
          <p:nvPr/>
        </p:nvPicPr>
        <p:blipFill>
          <a:blip r:embed="rId2" cstate="print"/>
          <a:srcRect/>
          <a:stretch>
            <a:fillRect/>
          </a:stretch>
        </p:blipFill>
        <p:spPr bwMode="auto">
          <a:xfrm>
            <a:off x="0" y="-1191"/>
            <a:ext cx="9144000" cy="3149005"/>
          </a:xfrm>
          <a:prstGeom prst="rect">
            <a:avLst/>
          </a:prstGeom>
          <a:noFill/>
          <a:ln w="9525">
            <a:noFill/>
            <a:miter lim="800000"/>
            <a:headEnd/>
            <a:tailEnd/>
          </a:ln>
        </p:spPr>
      </p:pic>
      <p:sp>
        <p:nvSpPr>
          <p:cNvPr id="5" name="Rectangle 8"/>
          <p:cNvSpPr>
            <a:spLocks noChangeArrowheads="1"/>
          </p:cNvSpPr>
          <p:nvPr/>
        </p:nvSpPr>
        <p:spPr bwMode="auto">
          <a:xfrm>
            <a:off x="228600" y="3714750"/>
            <a:ext cx="8612188" cy="1208601"/>
          </a:xfrm>
          <a:prstGeom prst="rect">
            <a:avLst/>
          </a:prstGeom>
          <a:noFill/>
          <a:ln w="9525">
            <a:noFill/>
            <a:miter lim="800000"/>
            <a:headEnd/>
            <a:tailEnd/>
          </a:ln>
        </p:spPr>
        <p:txBody>
          <a:bodyPr>
            <a:spAutoFit/>
          </a:bodyPr>
          <a:lstStyle/>
          <a:p>
            <a:pPr algn="ctr" eaLnBrk="1" hangingPunct="1">
              <a:lnSpc>
                <a:spcPct val="140000"/>
              </a:lnSpc>
              <a:buClr>
                <a:schemeClr val="tx2"/>
              </a:buClr>
            </a:pPr>
            <a:r>
              <a:rPr kumimoji="1" lang="en-US" altLang="zh-CN" sz="2800" b="1" dirty="0">
                <a:solidFill>
                  <a:srgbClr val="FF0000"/>
                </a:solidFill>
                <a:ea typeface="黑体" pitchFamily="49" charset="-122"/>
              </a:rPr>
              <a:t>——</a:t>
            </a:r>
            <a:r>
              <a:rPr kumimoji="1" lang="zh-CN" altLang="en-US" sz="2800" b="1" dirty="0">
                <a:solidFill>
                  <a:srgbClr val="FF0000"/>
                </a:solidFill>
                <a:latin typeface="黑体" pitchFamily="49" charset="-122"/>
                <a:ea typeface="黑体" pitchFamily="49" charset="-122"/>
              </a:rPr>
              <a:t>表层海水，常年比较稳定地沿着</a:t>
            </a:r>
          </a:p>
          <a:p>
            <a:pPr algn="ctr" eaLnBrk="1" hangingPunct="1">
              <a:lnSpc>
                <a:spcPct val="140000"/>
              </a:lnSpc>
              <a:buClr>
                <a:schemeClr val="tx2"/>
              </a:buClr>
            </a:pPr>
            <a:r>
              <a:rPr kumimoji="1" lang="zh-CN" altLang="en-US" sz="2800" b="1" dirty="0">
                <a:solidFill>
                  <a:srgbClr val="FF0000"/>
                </a:solidFill>
                <a:latin typeface="黑体" pitchFamily="49" charset="-122"/>
                <a:ea typeface="黑体" pitchFamily="49" charset="-122"/>
              </a:rPr>
              <a:t>    一定方向作大规模的流动。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946" name="Picture 2" descr="55e345b5ha475bf4f7e78&amp;690"/>
          <p:cNvPicPr>
            <a:picLocks noChangeAspect="1" noChangeArrowheads="1"/>
          </p:cNvPicPr>
          <p:nvPr/>
        </p:nvPicPr>
        <p:blipFill>
          <a:blip r:embed="rId3" cstate="print"/>
          <a:srcRect r="7913"/>
          <a:stretch>
            <a:fillRect/>
          </a:stretch>
        </p:blipFill>
        <p:spPr bwMode="auto">
          <a:xfrm>
            <a:off x="1366838" y="0"/>
            <a:ext cx="7777162" cy="5002213"/>
          </a:xfrm>
          <a:prstGeom prst="rect">
            <a:avLst/>
          </a:prstGeom>
          <a:noFill/>
          <a:ln w="9525" algn="ctr">
            <a:noFill/>
            <a:miter lim="800000"/>
            <a:headEnd/>
            <a:tailEnd/>
          </a:ln>
        </p:spPr>
      </p:pic>
      <p:sp>
        <p:nvSpPr>
          <p:cNvPr id="81923" name="Rectangle 5"/>
          <p:cNvSpPr>
            <a:spLocks noChangeArrowheads="1"/>
          </p:cNvSpPr>
          <p:nvPr/>
        </p:nvSpPr>
        <p:spPr bwMode="auto">
          <a:xfrm>
            <a:off x="0" y="681038"/>
            <a:ext cx="1408113" cy="5794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spcBef>
                <a:spcPct val="50000"/>
              </a:spcBef>
            </a:pPr>
            <a:r>
              <a:rPr lang="zh-CN" altLang="en-US" sz="3200" b="1">
                <a:solidFill>
                  <a:srgbClr val="4512FE"/>
                </a:solidFill>
              </a:rPr>
              <a:t>索马里</a:t>
            </a:r>
          </a:p>
        </p:txBody>
      </p:sp>
      <p:sp>
        <p:nvSpPr>
          <p:cNvPr id="82948" name="AutoShape 6"/>
          <p:cNvSpPr>
            <a:spLocks noChangeArrowheads="1"/>
          </p:cNvSpPr>
          <p:nvPr/>
        </p:nvSpPr>
        <p:spPr bwMode="auto">
          <a:xfrm>
            <a:off x="5651500" y="484188"/>
            <a:ext cx="2881313" cy="1295400"/>
          </a:xfrm>
          <a:prstGeom prst="borderCallout1">
            <a:avLst>
              <a:gd name="adj1" fmla="val 8824"/>
              <a:gd name="adj2" fmla="val -2644"/>
              <a:gd name="adj3" fmla="val 150981"/>
              <a:gd name="adj4" fmla="val -80384"/>
            </a:avLst>
          </a:prstGeom>
          <a:solidFill>
            <a:schemeClr val="bg1"/>
          </a:solidFill>
          <a:ln w="31750" algn="ctr">
            <a:solidFill>
              <a:srgbClr val="FF0000"/>
            </a:solidFill>
            <a:miter lim="800000"/>
            <a:headEnd/>
            <a:tailEnd/>
          </a:ln>
          <a:effectLst>
            <a:prstShdw prst="shdw17" dist="17961" dir="2700000">
              <a:srgbClr val="990000"/>
            </a:prstShdw>
          </a:effectLst>
        </p:spPr>
        <p:txBody>
          <a:bodyPr/>
          <a:lstStyle/>
          <a:p>
            <a:r>
              <a:rPr lang="zh-CN" altLang="en-US" sz="2800" b="1">
                <a:solidFill>
                  <a:srgbClr val="4512FE"/>
                </a:solidFill>
              </a:rPr>
              <a:t>受西南季风影响，形成上升流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additive="base">
                                        <p:cTn id="7" dur="500" fill="hold"/>
                                        <p:tgtEl>
                                          <p:spTgt spid="82948"/>
                                        </p:tgtEl>
                                        <p:attrNameLst>
                                          <p:attrName>ppt_x</p:attrName>
                                        </p:attrNameLst>
                                      </p:cBhvr>
                                      <p:tavLst>
                                        <p:tav tm="0">
                                          <p:val>
                                            <p:strVal val="#ppt_x"/>
                                          </p:val>
                                        </p:tav>
                                        <p:tav tm="100000">
                                          <p:val>
                                            <p:strVal val="#ppt_x"/>
                                          </p:val>
                                        </p:tav>
                                      </p:tavLst>
                                    </p:anim>
                                    <p:anim calcmode="lin" valueType="num">
                                      <p:cBhvr additive="base">
                                        <p:cTn id="8" dur="500" fill="hold"/>
                                        <p:tgtEl>
                                          <p:spTgt spid="829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3970" name="Picture 1"/>
          <p:cNvPicPr>
            <a:picLocks noChangeAspect="1" noChangeArrowheads="1"/>
          </p:cNvPicPr>
          <p:nvPr/>
        </p:nvPicPr>
        <p:blipFill>
          <a:blip r:embed="rId2" cstate="print"/>
          <a:srcRect l="2701" t="6403" r="1932" b="28807"/>
          <a:stretch>
            <a:fillRect/>
          </a:stretch>
        </p:blipFill>
        <p:spPr bwMode="auto">
          <a:xfrm>
            <a:off x="468313" y="268288"/>
            <a:ext cx="8172450" cy="3165475"/>
          </a:xfrm>
          <a:prstGeom prst="rect">
            <a:avLst/>
          </a:prstGeom>
          <a:noFill/>
          <a:ln w="9525" algn="ctr">
            <a:noFill/>
            <a:miter lim="800000"/>
            <a:headEnd/>
            <a:tailEnd/>
          </a:ln>
        </p:spPr>
      </p:pic>
      <p:sp>
        <p:nvSpPr>
          <p:cNvPr id="83971" name="AutoShape 6"/>
          <p:cNvSpPr>
            <a:spLocks noChangeArrowheads="1"/>
          </p:cNvSpPr>
          <p:nvPr/>
        </p:nvSpPr>
        <p:spPr bwMode="auto">
          <a:xfrm>
            <a:off x="0" y="3178175"/>
            <a:ext cx="2735263" cy="1965325"/>
          </a:xfrm>
          <a:prstGeom prst="borderCallout1">
            <a:avLst>
              <a:gd name="adj1" fmla="val 5815"/>
              <a:gd name="adj2" fmla="val 102787"/>
              <a:gd name="adj3" fmla="val -56218"/>
              <a:gd name="adj4" fmla="val 208704"/>
            </a:avLst>
          </a:prstGeom>
          <a:solidFill>
            <a:schemeClr val="bg1"/>
          </a:solidFill>
          <a:ln w="31750" algn="ctr">
            <a:solidFill>
              <a:srgbClr val="FF0000"/>
            </a:solidFill>
            <a:miter lim="800000"/>
            <a:headEnd/>
            <a:tailEnd/>
          </a:ln>
          <a:effectLst>
            <a:prstShdw prst="shdw17" dist="17961" dir="2700000">
              <a:srgbClr val="990000"/>
            </a:prstShdw>
          </a:effectLst>
        </p:spPr>
        <p:txBody>
          <a:bodyPr/>
          <a:lstStyle/>
          <a:p>
            <a:r>
              <a:rPr lang="zh-CN" altLang="en-US" sz="2800" b="1">
                <a:solidFill>
                  <a:srgbClr val="4512FE"/>
                </a:solidFill>
              </a:rPr>
              <a:t>海南岛东北部海域上升流多出现在</a:t>
            </a:r>
            <a:r>
              <a:rPr lang="en-US" altLang="zh-CN" sz="2800" b="1">
                <a:solidFill>
                  <a:srgbClr val="4512FE"/>
                </a:solidFill>
              </a:rPr>
              <a:t>6-8</a:t>
            </a:r>
            <a:r>
              <a:rPr lang="zh-CN" altLang="en-US" sz="2800" b="1">
                <a:solidFill>
                  <a:srgbClr val="4512FE"/>
                </a:solidFill>
              </a:rPr>
              <a:t>月（西南季风）</a:t>
            </a:r>
          </a:p>
          <a:p>
            <a:endParaRPr lang="zh-CN" altLang="en-US" sz="3200" b="1">
              <a:solidFill>
                <a:srgbClr val="4512FE"/>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971"/>
                                        </p:tgtEl>
                                        <p:attrNameLst>
                                          <p:attrName>style.visibility</p:attrName>
                                        </p:attrNameLst>
                                      </p:cBhvr>
                                      <p:to>
                                        <p:strVal val="visible"/>
                                      </p:to>
                                    </p:set>
                                    <p:anim calcmode="lin" valueType="num">
                                      <p:cBhvr additive="base">
                                        <p:cTn id="7" dur="500" fill="hold"/>
                                        <p:tgtEl>
                                          <p:spTgt spid="83971"/>
                                        </p:tgtEl>
                                        <p:attrNameLst>
                                          <p:attrName>ppt_x</p:attrName>
                                        </p:attrNameLst>
                                      </p:cBhvr>
                                      <p:tavLst>
                                        <p:tav tm="0">
                                          <p:val>
                                            <p:strVal val="#ppt_x"/>
                                          </p:val>
                                        </p:tav>
                                        <p:tav tm="100000">
                                          <p:val>
                                            <p:strVal val="#ppt_x"/>
                                          </p:val>
                                        </p:tav>
                                      </p:tavLst>
                                    </p:anim>
                                    <p:anim calcmode="lin" valueType="num">
                                      <p:cBhvr additive="base">
                                        <p:cTn id="8" dur="500" fill="hold"/>
                                        <p:tgtEl>
                                          <p:spTgt spid="839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3" cstate="print"/>
          <a:srcRect l="13556" t="19182" r="14565" b="9418"/>
          <a:stretch>
            <a:fillRect/>
          </a:stretch>
        </p:blipFill>
        <p:spPr bwMode="auto">
          <a:xfrm>
            <a:off x="0" y="1635125"/>
            <a:ext cx="9144000" cy="3138488"/>
          </a:xfrm>
          <a:prstGeom prst="rect">
            <a:avLst/>
          </a:prstGeom>
          <a:noFill/>
          <a:ln w="9525" algn="ctr">
            <a:noFill/>
            <a:miter lim="800000"/>
            <a:headEnd/>
            <a:tailEnd/>
          </a:ln>
        </p:spPr>
      </p:pic>
      <p:grpSp>
        <p:nvGrpSpPr>
          <p:cNvPr id="2" name="组合 43"/>
          <p:cNvGrpSpPr>
            <a:grpSpLocks/>
          </p:cNvGrpSpPr>
          <p:nvPr/>
        </p:nvGrpSpPr>
        <p:grpSpPr bwMode="auto">
          <a:xfrm>
            <a:off x="107950" y="-11113"/>
            <a:ext cx="1501775" cy="1430338"/>
            <a:chOff x="6932359" y="1842553"/>
            <a:chExt cx="1308617" cy="1590385"/>
          </a:xfrm>
        </p:grpSpPr>
        <p:grpSp>
          <p:nvGrpSpPr>
            <p:cNvPr id="3" name="组合 44"/>
            <p:cNvGrpSpPr>
              <a:grpSpLocks/>
            </p:cNvGrpSpPr>
            <p:nvPr/>
          </p:nvGrpSpPr>
          <p:grpSpPr bwMode="auto">
            <a:xfrm>
              <a:off x="6932359" y="1842553"/>
              <a:ext cx="1308617" cy="1569203"/>
              <a:chOff x="1233323" y="1839433"/>
              <a:chExt cx="1010721" cy="1211987"/>
            </a:xfrm>
          </p:grpSpPr>
          <p:sp>
            <p:nvSpPr>
              <p:cNvPr id="76806" name="圆角矩形 46"/>
              <p:cNvSpPr/>
              <p:nvPr/>
            </p:nvSpPr>
            <p:spPr>
              <a:xfrm>
                <a:off x="1233323" y="1839433"/>
                <a:ext cx="1010721" cy="1211987"/>
              </a:xfrm>
              <a:prstGeom prst="roundRect">
                <a:avLst>
                  <a:gd name="adj" fmla="val 7193"/>
                </a:avLst>
              </a:prstGeom>
              <a:solidFill>
                <a:srgbClr val="0070C0"/>
              </a:solidFill>
              <a:ln w="12700" cap="flat" cmpd="sng" algn="ctr">
                <a:noFill/>
                <a:prstDash val="solid"/>
                <a:miter lim="800000"/>
                <a:headEnd type="none" w="med" len="med"/>
                <a:tailEnd type="none" w="med" len="med"/>
              </a:ln>
            </p:spPr>
            <p:txBody>
              <a:bodyPr anchor="ctr"/>
              <a:lstStyle/>
              <a:p>
                <a:pPr algn="ctr" defTabSz="684213"/>
                <a:endParaRPr lang="zh-CN" altLang="en-US" sz="1600" b="1">
                  <a:solidFill>
                    <a:srgbClr val="FFFFFF"/>
                  </a:solidFill>
                  <a:latin typeface="微软雅黑" pitchFamily="34" charset="-122"/>
                  <a:ea typeface="微软雅黑" pitchFamily="34" charset="-122"/>
                </a:endParaRPr>
              </a:p>
            </p:txBody>
          </p:sp>
          <p:sp>
            <p:nvSpPr>
              <p:cNvPr id="76807" name="任意多边形 47"/>
              <p:cNvSpPr/>
              <p:nvPr/>
            </p:nvSpPr>
            <p:spPr>
              <a:xfrm>
                <a:off x="1276060" y="1878970"/>
                <a:ext cx="925248" cy="849345"/>
              </a:xfrm>
              <a:custGeom>
                <a:avLst/>
                <a:gdLst>
                  <a:gd name="connsiteX0" fmla="*/ 31365 w 924947"/>
                  <a:gd name="connsiteY0" fmla="*/ 0 h 849809"/>
                  <a:gd name="connsiteX1" fmla="*/ 893582 w 924947"/>
                  <a:gd name="connsiteY1" fmla="*/ 0 h 849809"/>
                  <a:gd name="connsiteX2" fmla="*/ 924947 w 924947"/>
                  <a:gd name="connsiteY2" fmla="*/ 31365 h 849809"/>
                  <a:gd name="connsiteX3" fmla="*/ 924947 w 924947"/>
                  <a:gd name="connsiteY3" fmla="*/ 785560 h 849809"/>
                  <a:gd name="connsiteX4" fmla="*/ 867894 w 924947"/>
                  <a:gd name="connsiteY4" fmla="*/ 816127 h 849809"/>
                  <a:gd name="connsiteX5" fmla="*/ 469724 w 924947"/>
                  <a:gd name="connsiteY5" fmla="*/ 784501 h 849809"/>
                  <a:gd name="connsiteX6" fmla="*/ 46463 w 924947"/>
                  <a:gd name="connsiteY6" fmla="*/ 755323 h 849809"/>
                  <a:gd name="connsiteX7" fmla="*/ 0 w 924947"/>
                  <a:gd name="connsiteY7" fmla="*/ 784336 h 849809"/>
                  <a:gd name="connsiteX8" fmla="*/ 0 w 924947"/>
                  <a:gd name="connsiteY8" fmla="*/ 31365 h 849809"/>
                  <a:gd name="connsiteX9" fmla="*/ 31365 w 924947"/>
                  <a:gd name="connsiteY9" fmla="*/ 0 h 84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947" h="849809">
                    <a:moveTo>
                      <a:pt x="31365" y="0"/>
                    </a:moveTo>
                    <a:lnTo>
                      <a:pt x="893582" y="0"/>
                    </a:lnTo>
                    <a:cubicBezTo>
                      <a:pt x="910904" y="0"/>
                      <a:pt x="924947" y="14043"/>
                      <a:pt x="924947" y="31365"/>
                    </a:cubicBezTo>
                    <a:lnTo>
                      <a:pt x="924947" y="785560"/>
                    </a:lnTo>
                    <a:lnTo>
                      <a:pt x="867894" y="816127"/>
                    </a:lnTo>
                    <a:cubicBezTo>
                      <a:pt x="728847" y="876879"/>
                      <a:pt x="582559" y="848844"/>
                      <a:pt x="469724" y="784501"/>
                    </a:cubicBezTo>
                    <a:cubicBezTo>
                      <a:pt x="356889" y="720158"/>
                      <a:pt x="166540" y="698651"/>
                      <a:pt x="46463" y="755323"/>
                    </a:cubicBezTo>
                    <a:lnTo>
                      <a:pt x="0" y="784336"/>
                    </a:lnTo>
                    <a:lnTo>
                      <a:pt x="0" y="31365"/>
                    </a:lnTo>
                    <a:cubicBezTo>
                      <a:pt x="0" y="14043"/>
                      <a:pt x="14043" y="0"/>
                      <a:pt x="31365" y="0"/>
                    </a:cubicBezTo>
                    <a:close/>
                  </a:path>
                </a:pathLst>
              </a:custGeom>
              <a:solidFill>
                <a:srgbClr val="FFFFFF"/>
              </a:solidFill>
              <a:ln w="12700" cap="flat" cmpd="sng" algn="ctr">
                <a:noFill/>
                <a:prstDash val="solid"/>
                <a:miter lim="800000"/>
                <a:headEnd type="none" w="med" len="med"/>
                <a:tailEnd type="none" w="med" len="med"/>
              </a:ln>
            </p:spPr>
            <p:txBody>
              <a:bodyPr anchor="ctr"/>
              <a:lstStyle/>
              <a:p>
                <a:pPr algn="ctr" defTabSz="684213"/>
                <a:endParaRPr lang="zh-CN" altLang="en-US" sz="1400">
                  <a:solidFill>
                    <a:srgbClr val="FFFFFF"/>
                  </a:solidFill>
                  <a:latin typeface="微软雅黑" pitchFamily="34" charset="-122"/>
                  <a:ea typeface="微软雅黑" pitchFamily="34" charset="-122"/>
                </a:endParaRPr>
              </a:p>
            </p:txBody>
          </p:sp>
          <p:sp>
            <p:nvSpPr>
              <p:cNvPr id="77831" name="文本框 48"/>
              <p:cNvSpPr>
                <a:spLocks noChangeArrowheads="1"/>
              </p:cNvSpPr>
              <p:nvPr/>
            </p:nvSpPr>
            <p:spPr bwMode="auto">
              <a:xfrm>
                <a:off x="1379869" y="1908174"/>
                <a:ext cx="715494" cy="726860"/>
              </a:xfrm>
              <a:prstGeom prst="rect">
                <a:avLst/>
              </a:prstGeom>
              <a:noFill/>
              <a:ln w="9525" algn="ctr">
                <a:noFill/>
                <a:miter lim="800000"/>
                <a:headEnd/>
                <a:tailEnd/>
              </a:ln>
            </p:spPr>
            <p:txBody>
              <a:bodyPr wrap="none" anchor="ctr">
                <a:spAutoFit/>
              </a:bodyPr>
              <a:lstStyle/>
              <a:p>
                <a:pPr algn="ctr" defTabSz="684213"/>
                <a:r>
                  <a:rPr lang="en-US" altLang="zh-CN" sz="4900" b="1" dirty="0" smtClean="0">
                    <a:solidFill>
                      <a:srgbClr val="0070C0"/>
                    </a:solidFill>
                    <a:latin typeface="微软雅黑" pitchFamily="34" charset="-122"/>
                    <a:ea typeface="微软雅黑" pitchFamily="34" charset="-122"/>
                  </a:rPr>
                  <a:t>(3)</a:t>
                </a:r>
                <a:endParaRPr lang="en-US" altLang="zh-CN" sz="4900" b="1" dirty="0">
                  <a:solidFill>
                    <a:srgbClr val="0070C0"/>
                  </a:solidFill>
                  <a:latin typeface="微软雅黑" pitchFamily="34" charset="-122"/>
                  <a:ea typeface="微软雅黑" pitchFamily="34" charset="-122"/>
                </a:endParaRPr>
              </a:p>
            </p:txBody>
          </p:sp>
        </p:grpSp>
        <p:sp>
          <p:nvSpPr>
            <p:cNvPr id="77832" name="文本框 45"/>
            <p:cNvSpPr>
              <a:spLocks noChangeArrowheads="1"/>
            </p:cNvSpPr>
            <p:nvPr/>
          </p:nvSpPr>
          <p:spPr bwMode="auto">
            <a:xfrm>
              <a:off x="7090057" y="2906928"/>
              <a:ext cx="990454" cy="526010"/>
            </a:xfrm>
            <a:prstGeom prst="rect">
              <a:avLst/>
            </a:prstGeom>
            <a:noFill/>
            <a:ln w="9525" algn="ctr">
              <a:noFill/>
              <a:miter lim="800000"/>
              <a:headEnd/>
              <a:tailEnd/>
            </a:ln>
          </p:spPr>
          <p:txBody>
            <a:bodyPr wrap="none" anchor="ctr">
              <a:spAutoFit/>
            </a:bodyPr>
            <a:lstStyle/>
            <a:p>
              <a:pPr algn="ctr" defTabSz="684213"/>
              <a:r>
                <a:rPr lang="zh-CN" altLang="en-US" sz="2500" b="1">
                  <a:solidFill>
                    <a:srgbClr val="FFFFFF"/>
                  </a:solidFill>
                  <a:latin typeface="微软雅黑" pitchFamily="34" charset="-122"/>
                  <a:ea typeface="微软雅黑" pitchFamily="34" charset="-122"/>
                </a:rPr>
                <a:t>密度流</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WordArt 3">
            <a:hlinkClick r:id="rId7" action="ppaction://hlinkfile"/>
          </p:cNvPr>
          <p:cNvSpPr>
            <a:spLocks noChangeArrowheads="1" noChangeShapeType="1" noTextEdit="1"/>
          </p:cNvSpPr>
          <p:nvPr/>
        </p:nvSpPr>
        <p:spPr bwMode="auto">
          <a:xfrm>
            <a:off x="179389" y="0"/>
            <a:ext cx="1800225" cy="864394"/>
          </a:xfrm>
          <a:prstGeom prst="rect">
            <a:avLst/>
          </a:prstGeom>
        </p:spPr>
        <p:txBody>
          <a:bodyPr wrap="none" fromWordArt="1">
            <a:prstTxWarp prst="textCanDown">
              <a:avLst>
                <a:gd name="adj" fmla="val 27500"/>
              </a:avLst>
            </a:prstTxWarp>
          </a:bodyPr>
          <a:lstStyle/>
          <a:p>
            <a:r>
              <a:rPr lang="zh-CN" altLang="en-US" sz="3600" b="1" kern="10">
                <a:ln w="9525">
                  <a:noFill/>
                  <a:round/>
                  <a:headEnd/>
                  <a:tailEnd/>
                </a:ln>
                <a:solidFill>
                  <a:schemeClr val="bg1"/>
                </a:solidFill>
                <a:latin typeface="宋体"/>
                <a:ea typeface="宋体"/>
              </a:rPr>
              <a:t>密度流</a:t>
            </a:r>
          </a:p>
        </p:txBody>
      </p:sp>
      <p:pic>
        <p:nvPicPr>
          <p:cNvPr id="75779" name="Picture 4"/>
          <p:cNvPicPr>
            <a:picLocks noChangeAspect="1" noChangeArrowheads="1"/>
          </p:cNvPicPr>
          <p:nvPr/>
        </p:nvPicPr>
        <p:blipFill>
          <a:blip r:embed="rId8" cstate="print"/>
          <a:srcRect l="16000" t="54726" r="49001" b="37708"/>
          <a:stretch>
            <a:fillRect/>
          </a:stretch>
        </p:blipFill>
        <p:spPr bwMode="auto">
          <a:xfrm>
            <a:off x="0" y="3217936"/>
            <a:ext cx="9144000" cy="1943100"/>
          </a:xfrm>
          <a:prstGeom prst="rect">
            <a:avLst/>
          </a:prstGeom>
          <a:noFill/>
          <a:ln w="9525">
            <a:noFill/>
            <a:miter lim="800000"/>
            <a:headEnd/>
            <a:tailEnd/>
          </a:ln>
        </p:spPr>
      </p:pic>
      <p:grpSp>
        <p:nvGrpSpPr>
          <p:cNvPr id="2" name="Group 5"/>
          <p:cNvGrpSpPr>
            <a:grpSpLocks/>
          </p:cNvGrpSpPr>
          <p:nvPr/>
        </p:nvGrpSpPr>
        <p:grpSpPr bwMode="auto">
          <a:xfrm>
            <a:off x="0" y="2875036"/>
            <a:ext cx="9144000" cy="2286000"/>
            <a:chOff x="0" y="2400"/>
            <a:chExt cx="5760" cy="1920"/>
          </a:xfrm>
        </p:grpSpPr>
        <p:pic>
          <p:nvPicPr>
            <p:cNvPr id="75826" name="Picture 6"/>
            <p:cNvPicPr>
              <a:picLocks noChangeAspect="1" noChangeArrowheads="1"/>
            </p:cNvPicPr>
            <p:nvPr/>
          </p:nvPicPr>
          <p:blipFill>
            <a:blip r:embed="rId9" cstate="print">
              <a:lum bright="-18000" contrast="24000"/>
            </a:blip>
            <a:srcRect l="33501" t="52649" r="49001" b="31128"/>
            <a:stretch>
              <a:fillRect/>
            </a:stretch>
          </p:blipFill>
          <p:spPr bwMode="auto">
            <a:xfrm>
              <a:off x="2880" y="2640"/>
              <a:ext cx="2880" cy="1680"/>
            </a:xfrm>
            <a:prstGeom prst="rect">
              <a:avLst/>
            </a:prstGeom>
            <a:noFill/>
            <a:ln w="9525">
              <a:noFill/>
              <a:miter lim="800000"/>
              <a:headEnd/>
              <a:tailEnd/>
            </a:ln>
          </p:spPr>
        </p:pic>
        <p:pic>
          <p:nvPicPr>
            <p:cNvPr id="75827" name="Picture 7"/>
            <p:cNvPicPr>
              <a:picLocks noChangeAspect="1" noChangeArrowheads="1"/>
            </p:cNvPicPr>
            <p:nvPr/>
          </p:nvPicPr>
          <p:blipFill>
            <a:blip r:embed="rId9" cstate="print"/>
            <a:srcRect l="16000" t="51334" r="66499" b="31128"/>
            <a:stretch>
              <a:fillRect/>
            </a:stretch>
          </p:blipFill>
          <p:spPr bwMode="auto">
            <a:xfrm>
              <a:off x="0" y="2400"/>
              <a:ext cx="2880" cy="1920"/>
            </a:xfrm>
            <a:prstGeom prst="rect">
              <a:avLst/>
            </a:prstGeom>
            <a:noFill/>
            <a:ln w="9525">
              <a:noFill/>
              <a:miter lim="800000"/>
              <a:headEnd/>
              <a:tailEnd/>
            </a:ln>
          </p:spPr>
        </p:pic>
      </p:grpSp>
      <p:grpSp>
        <p:nvGrpSpPr>
          <p:cNvPr id="3" name="Group 8"/>
          <p:cNvGrpSpPr>
            <a:grpSpLocks/>
          </p:cNvGrpSpPr>
          <p:nvPr/>
        </p:nvGrpSpPr>
        <p:grpSpPr bwMode="auto">
          <a:xfrm>
            <a:off x="5638800" y="2074936"/>
            <a:ext cx="3276600" cy="971550"/>
            <a:chOff x="3552" y="1728"/>
            <a:chExt cx="2064" cy="816"/>
          </a:xfrm>
        </p:grpSpPr>
        <p:sp>
          <p:nvSpPr>
            <p:cNvPr id="75818" name="Line 9"/>
            <p:cNvSpPr>
              <a:spLocks noChangeShapeType="1"/>
            </p:cNvSpPr>
            <p:nvPr/>
          </p:nvSpPr>
          <p:spPr bwMode="auto">
            <a:xfrm>
              <a:off x="4992" y="1776"/>
              <a:ext cx="0" cy="672"/>
            </a:xfrm>
            <a:prstGeom prst="line">
              <a:avLst/>
            </a:prstGeom>
            <a:noFill/>
            <a:ln w="57150">
              <a:solidFill>
                <a:schemeClr val="tx1"/>
              </a:solidFill>
              <a:prstDash val="sysDot"/>
              <a:round/>
              <a:headEnd type="triangle" w="med" len="med"/>
              <a:tailEnd/>
            </a:ln>
          </p:spPr>
          <p:txBody>
            <a:bodyPr/>
            <a:lstStyle/>
            <a:p>
              <a:endParaRPr lang="zh-CN" altLang="en-US"/>
            </a:p>
          </p:txBody>
        </p:sp>
        <p:sp>
          <p:nvSpPr>
            <p:cNvPr id="75819" name="Line 10"/>
            <p:cNvSpPr>
              <a:spLocks noChangeShapeType="1"/>
            </p:cNvSpPr>
            <p:nvPr/>
          </p:nvSpPr>
          <p:spPr bwMode="auto">
            <a:xfrm>
              <a:off x="5280" y="1872"/>
              <a:ext cx="0" cy="672"/>
            </a:xfrm>
            <a:prstGeom prst="line">
              <a:avLst/>
            </a:prstGeom>
            <a:noFill/>
            <a:ln w="57150">
              <a:solidFill>
                <a:schemeClr val="tx1"/>
              </a:solidFill>
              <a:prstDash val="sysDot"/>
              <a:round/>
              <a:headEnd type="triangle" w="med" len="med"/>
              <a:tailEnd/>
            </a:ln>
          </p:spPr>
          <p:txBody>
            <a:bodyPr/>
            <a:lstStyle/>
            <a:p>
              <a:endParaRPr lang="zh-CN" altLang="en-US"/>
            </a:p>
          </p:txBody>
        </p:sp>
        <p:sp>
          <p:nvSpPr>
            <p:cNvPr id="75820" name="Line 11"/>
            <p:cNvSpPr>
              <a:spLocks noChangeShapeType="1"/>
            </p:cNvSpPr>
            <p:nvPr/>
          </p:nvSpPr>
          <p:spPr bwMode="auto">
            <a:xfrm>
              <a:off x="4704" y="1872"/>
              <a:ext cx="0" cy="672"/>
            </a:xfrm>
            <a:prstGeom prst="line">
              <a:avLst/>
            </a:prstGeom>
            <a:noFill/>
            <a:ln w="57150">
              <a:solidFill>
                <a:schemeClr val="tx1"/>
              </a:solidFill>
              <a:prstDash val="sysDot"/>
              <a:round/>
              <a:headEnd type="triangle" w="med" len="med"/>
              <a:tailEnd/>
            </a:ln>
          </p:spPr>
          <p:txBody>
            <a:bodyPr/>
            <a:lstStyle/>
            <a:p>
              <a:endParaRPr lang="zh-CN" altLang="en-US"/>
            </a:p>
          </p:txBody>
        </p:sp>
        <p:sp>
          <p:nvSpPr>
            <p:cNvPr id="75821" name="Line 12"/>
            <p:cNvSpPr>
              <a:spLocks noChangeShapeType="1"/>
            </p:cNvSpPr>
            <p:nvPr/>
          </p:nvSpPr>
          <p:spPr bwMode="auto">
            <a:xfrm>
              <a:off x="4416" y="1728"/>
              <a:ext cx="0" cy="672"/>
            </a:xfrm>
            <a:prstGeom prst="line">
              <a:avLst/>
            </a:prstGeom>
            <a:noFill/>
            <a:ln w="57150">
              <a:solidFill>
                <a:schemeClr val="tx1"/>
              </a:solidFill>
              <a:prstDash val="sysDot"/>
              <a:round/>
              <a:headEnd type="triangle" w="med" len="med"/>
              <a:tailEnd/>
            </a:ln>
          </p:spPr>
          <p:txBody>
            <a:bodyPr/>
            <a:lstStyle/>
            <a:p>
              <a:endParaRPr lang="zh-CN" altLang="en-US"/>
            </a:p>
          </p:txBody>
        </p:sp>
        <p:sp>
          <p:nvSpPr>
            <p:cNvPr id="75822" name="Line 13"/>
            <p:cNvSpPr>
              <a:spLocks noChangeShapeType="1"/>
            </p:cNvSpPr>
            <p:nvPr/>
          </p:nvSpPr>
          <p:spPr bwMode="auto">
            <a:xfrm>
              <a:off x="4128" y="1872"/>
              <a:ext cx="0" cy="672"/>
            </a:xfrm>
            <a:prstGeom prst="line">
              <a:avLst/>
            </a:prstGeom>
            <a:noFill/>
            <a:ln w="57150">
              <a:solidFill>
                <a:schemeClr val="tx1"/>
              </a:solidFill>
              <a:prstDash val="sysDot"/>
              <a:round/>
              <a:headEnd type="triangle" w="med" len="med"/>
              <a:tailEnd/>
            </a:ln>
          </p:spPr>
          <p:txBody>
            <a:bodyPr/>
            <a:lstStyle/>
            <a:p>
              <a:endParaRPr lang="zh-CN" altLang="en-US"/>
            </a:p>
          </p:txBody>
        </p:sp>
        <p:sp>
          <p:nvSpPr>
            <p:cNvPr id="75823" name="Line 14"/>
            <p:cNvSpPr>
              <a:spLocks noChangeShapeType="1"/>
            </p:cNvSpPr>
            <p:nvPr/>
          </p:nvSpPr>
          <p:spPr bwMode="auto">
            <a:xfrm>
              <a:off x="5616" y="1776"/>
              <a:ext cx="0" cy="672"/>
            </a:xfrm>
            <a:prstGeom prst="line">
              <a:avLst/>
            </a:prstGeom>
            <a:noFill/>
            <a:ln w="57150">
              <a:solidFill>
                <a:schemeClr val="tx1"/>
              </a:solidFill>
              <a:prstDash val="sysDot"/>
              <a:round/>
              <a:headEnd type="triangle" w="med" len="med"/>
              <a:tailEnd/>
            </a:ln>
          </p:spPr>
          <p:txBody>
            <a:bodyPr/>
            <a:lstStyle/>
            <a:p>
              <a:endParaRPr lang="zh-CN" altLang="en-US"/>
            </a:p>
          </p:txBody>
        </p:sp>
        <p:sp>
          <p:nvSpPr>
            <p:cNvPr id="75824" name="Line 15"/>
            <p:cNvSpPr>
              <a:spLocks noChangeShapeType="1"/>
            </p:cNvSpPr>
            <p:nvPr/>
          </p:nvSpPr>
          <p:spPr bwMode="auto">
            <a:xfrm>
              <a:off x="3552" y="1872"/>
              <a:ext cx="0" cy="672"/>
            </a:xfrm>
            <a:prstGeom prst="line">
              <a:avLst/>
            </a:prstGeom>
            <a:noFill/>
            <a:ln w="57150">
              <a:solidFill>
                <a:schemeClr val="tx1"/>
              </a:solidFill>
              <a:prstDash val="sysDot"/>
              <a:round/>
              <a:headEnd type="triangle" w="med" len="med"/>
              <a:tailEnd/>
            </a:ln>
          </p:spPr>
          <p:txBody>
            <a:bodyPr/>
            <a:lstStyle/>
            <a:p>
              <a:endParaRPr lang="zh-CN" altLang="en-US"/>
            </a:p>
          </p:txBody>
        </p:sp>
        <p:sp>
          <p:nvSpPr>
            <p:cNvPr id="75825" name="Line 16"/>
            <p:cNvSpPr>
              <a:spLocks noChangeShapeType="1"/>
            </p:cNvSpPr>
            <p:nvPr/>
          </p:nvSpPr>
          <p:spPr bwMode="auto">
            <a:xfrm>
              <a:off x="3840" y="1776"/>
              <a:ext cx="0" cy="672"/>
            </a:xfrm>
            <a:prstGeom prst="line">
              <a:avLst/>
            </a:prstGeom>
            <a:noFill/>
            <a:ln w="57150">
              <a:solidFill>
                <a:schemeClr val="tx1"/>
              </a:solidFill>
              <a:prstDash val="sysDot"/>
              <a:round/>
              <a:headEnd type="triangle" w="med" len="med"/>
              <a:tailEnd/>
            </a:ln>
          </p:spPr>
          <p:txBody>
            <a:bodyPr/>
            <a:lstStyle/>
            <a:p>
              <a:endParaRPr lang="zh-CN" altLang="en-US"/>
            </a:p>
          </p:txBody>
        </p:sp>
      </p:grpSp>
      <p:grpSp>
        <p:nvGrpSpPr>
          <p:cNvPr id="4" name="Group 17"/>
          <p:cNvGrpSpPr>
            <a:grpSpLocks/>
          </p:cNvGrpSpPr>
          <p:nvPr/>
        </p:nvGrpSpPr>
        <p:grpSpPr bwMode="auto">
          <a:xfrm>
            <a:off x="609600" y="2189236"/>
            <a:ext cx="3276600" cy="971550"/>
            <a:chOff x="384" y="1824"/>
            <a:chExt cx="2064" cy="816"/>
          </a:xfrm>
        </p:grpSpPr>
        <p:sp>
          <p:nvSpPr>
            <p:cNvPr id="75810" name="Line 18"/>
            <p:cNvSpPr>
              <a:spLocks noChangeShapeType="1"/>
            </p:cNvSpPr>
            <p:nvPr/>
          </p:nvSpPr>
          <p:spPr bwMode="auto">
            <a:xfrm>
              <a:off x="1824" y="1872"/>
              <a:ext cx="0" cy="672"/>
            </a:xfrm>
            <a:prstGeom prst="line">
              <a:avLst/>
            </a:prstGeom>
            <a:noFill/>
            <a:ln w="38100" cap="rnd">
              <a:solidFill>
                <a:schemeClr val="tx1"/>
              </a:solidFill>
              <a:prstDash val="sysDot"/>
              <a:round/>
              <a:headEnd type="triangle" w="med" len="med"/>
              <a:tailEnd/>
            </a:ln>
          </p:spPr>
          <p:txBody>
            <a:bodyPr/>
            <a:lstStyle/>
            <a:p>
              <a:endParaRPr lang="zh-CN" altLang="en-US"/>
            </a:p>
          </p:txBody>
        </p:sp>
        <p:sp>
          <p:nvSpPr>
            <p:cNvPr id="75811" name="Line 19"/>
            <p:cNvSpPr>
              <a:spLocks noChangeShapeType="1"/>
            </p:cNvSpPr>
            <p:nvPr/>
          </p:nvSpPr>
          <p:spPr bwMode="auto">
            <a:xfrm>
              <a:off x="2112" y="1968"/>
              <a:ext cx="0" cy="672"/>
            </a:xfrm>
            <a:prstGeom prst="line">
              <a:avLst/>
            </a:prstGeom>
            <a:noFill/>
            <a:ln w="38100" cap="rnd">
              <a:solidFill>
                <a:schemeClr val="tx1"/>
              </a:solidFill>
              <a:prstDash val="sysDot"/>
              <a:round/>
              <a:headEnd type="triangle" w="med" len="med"/>
              <a:tailEnd/>
            </a:ln>
          </p:spPr>
          <p:txBody>
            <a:bodyPr/>
            <a:lstStyle/>
            <a:p>
              <a:endParaRPr lang="zh-CN" altLang="en-US"/>
            </a:p>
          </p:txBody>
        </p:sp>
        <p:sp>
          <p:nvSpPr>
            <p:cNvPr id="75812" name="Line 20"/>
            <p:cNvSpPr>
              <a:spLocks noChangeShapeType="1"/>
            </p:cNvSpPr>
            <p:nvPr/>
          </p:nvSpPr>
          <p:spPr bwMode="auto">
            <a:xfrm>
              <a:off x="1536" y="1968"/>
              <a:ext cx="0" cy="672"/>
            </a:xfrm>
            <a:prstGeom prst="line">
              <a:avLst/>
            </a:prstGeom>
            <a:noFill/>
            <a:ln w="38100" cap="rnd">
              <a:solidFill>
                <a:schemeClr val="tx1"/>
              </a:solidFill>
              <a:prstDash val="sysDot"/>
              <a:round/>
              <a:headEnd type="triangle" w="med" len="med"/>
              <a:tailEnd/>
            </a:ln>
          </p:spPr>
          <p:txBody>
            <a:bodyPr/>
            <a:lstStyle/>
            <a:p>
              <a:endParaRPr lang="zh-CN" altLang="en-US"/>
            </a:p>
          </p:txBody>
        </p:sp>
        <p:sp>
          <p:nvSpPr>
            <p:cNvPr id="75813" name="Line 21"/>
            <p:cNvSpPr>
              <a:spLocks noChangeShapeType="1"/>
            </p:cNvSpPr>
            <p:nvPr/>
          </p:nvSpPr>
          <p:spPr bwMode="auto">
            <a:xfrm>
              <a:off x="1248" y="1824"/>
              <a:ext cx="0" cy="672"/>
            </a:xfrm>
            <a:prstGeom prst="line">
              <a:avLst/>
            </a:prstGeom>
            <a:noFill/>
            <a:ln w="38100" cap="rnd">
              <a:solidFill>
                <a:schemeClr val="tx1"/>
              </a:solidFill>
              <a:prstDash val="sysDot"/>
              <a:round/>
              <a:headEnd type="triangle" w="med" len="med"/>
              <a:tailEnd/>
            </a:ln>
          </p:spPr>
          <p:txBody>
            <a:bodyPr/>
            <a:lstStyle/>
            <a:p>
              <a:endParaRPr lang="zh-CN" altLang="en-US"/>
            </a:p>
          </p:txBody>
        </p:sp>
        <p:sp>
          <p:nvSpPr>
            <p:cNvPr id="75814" name="Line 22"/>
            <p:cNvSpPr>
              <a:spLocks noChangeShapeType="1"/>
            </p:cNvSpPr>
            <p:nvPr/>
          </p:nvSpPr>
          <p:spPr bwMode="auto">
            <a:xfrm>
              <a:off x="960" y="1968"/>
              <a:ext cx="0" cy="672"/>
            </a:xfrm>
            <a:prstGeom prst="line">
              <a:avLst/>
            </a:prstGeom>
            <a:noFill/>
            <a:ln w="38100" cap="rnd">
              <a:solidFill>
                <a:schemeClr val="tx1"/>
              </a:solidFill>
              <a:prstDash val="sysDot"/>
              <a:round/>
              <a:headEnd type="triangle" w="med" len="med"/>
              <a:tailEnd/>
            </a:ln>
          </p:spPr>
          <p:txBody>
            <a:bodyPr/>
            <a:lstStyle/>
            <a:p>
              <a:endParaRPr lang="zh-CN" altLang="en-US"/>
            </a:p>
          </p:txBody>
        </p:sp>
        <p:sp>
          <p:nvSpPr>
            <p:cNvPr id="75815" name="Line 23"/>
            <p:cNvSpPr>
              <a:spLocks noChangeShapeType="1"/>
            </p:cNvSpPr>
            <p:nvPr/>
          </p:nvSpPr>
          <p:spPr bwMode="auto">
            <a:xfrm>
              <a:off x="2448" y="1872"/>
              <a:ext cx="0" cy="672"/>
            </a:xfrm>
            <a:prstGeom prst="line">
              <a:avLst/>
            </a:prstGeom>
            <a:noFill/>
            <a:ln w="38100" cap="rnd">
              <a:solidFill>
                <a:schemeClr val="tx1"/>
              </a:solidFill>
              <a:prstDash val="sysDot"/>
              <a:round/>
              <a:headEnd type="triangle" w="med" len="med"/>
              <a:tailEnd/>
            </a:ln>
          </p:spPr>
          <p:txBody>
            <a:bodyPr/>
            <a:lstStyle/>
            <a:p>
              <a:endParaRPr lang="zh-CN" altLang="en-US"/>
            </a:p>
          </p:txBody>
        </p:sp>
        <p:sp>
          <p:nvSpPr>
            <p:cNvPr id="75816" name="Line 24"/>
            <p:cNvSpPr>
              <a:spLocks noChangeShapeType="1"/>
            </p:cNvSpPr>
            <p:nvPr/>
          </p:nvSpPr>
          <p:spPr bwMode="auto">
            <a:xfrm>
              <a:off x="384" y="1968"/>
              <a:ext cx="0" cy="672"/>
            </a:xfrm>
            <a:prstGeom prst="line">
              <a:avLst/>
            </a:prstGeom>
            <a:noFill/>
            <a:ln w="38100" cap="rnd">
              <a:solidFill>
                <a:schemeClr val="tx1"/>
              </a:solidFill>
              <a:prstDash val="sysDot"/>
              <a:round/>
              <a:headEnd type="triangle" w="med" len="med"/>
              <a:tailEnd/>
            </a:ln>
          </p:spPr>
          <p:txBody>
            <a:bodyPr/>
            <a:lstStyle/>
            <a:p>
              <a:endParaRPr lang="zh-CN" altLang="en-US"/>
            </a:p>
          </p:txBody>
        </p:sp>
        <p:sp>
          <p:nvSpPr>
            <p:cNvPr id="75817" name="Line 25"/>
            <p:cNvSpPr>
              <a:spLocks noChangeShapeType="1"/>
            </p:cNvSpPr>
            <p:nvPr/>
          </p:nvSpPr>
          <p:spPr bwMode="auto">
            <a:xfrm>
              <a:off x="672" y="1872"/>
              <a:ext cx="0" cy="672"/>
            </a:xfrm>
            <a:prstGeom prst="line">
              <a:avLst/>
            </a:prstGeom>
            <a:noFill/>
            <a:ln w="38100" cap="rnd">
              <a:solidFill>
                <a:schemeClr val="tx1"/>
              </a:solidFill>
              <a:prstDash val="sysDot"/>
              <a:round/>
              <a:headEnd type="triangle" w="med" len="med"/>
              <a:tailEnd/>
            </a:ln>
          </p:spPr>
          <p:txBody>
            <a:bodyPr/>
            <a:lstStyle/>
            <a:p>
              <a:endParaRPr lang="zh-CN" altLang="en-US"/>
            </a:p>
          </p:txBody>
        </p:sp>
      </p:grpSp>
      <p:pic>
        <p:nvPicPr>
          <p:cNvPr id="104474" name="Picture 26"/>
          <p:cNvPicPr>
            <a:picLocks noChangeAspect="1" noChangeArrowheads="1"/>
          </p:cNvPicPr>
          <p:nvPr/>
        </p:nvPicPr>
        <p:blipFill>
          <a:blip r:embed="rId8" cstate="print"/>
          <a:srcRect l="16000" t="51334" r="49001" b="31128"/>
          <a:stretch>
            <a:fillRect/>
          </a:stretch>
        </p:blipFill>
        <p:spPr bwMode="auto">
          <a:xfrm>
            <a:off x="0" y="2875036"/>
            <a:ext cx="9144000" cy="2286000"/>
          </a:xfrm>
          <a:prstGeom prst="rect">
            <a:avLst/>
          </a:prstGeom>
          <a:noFill/>
          <a:ln w="9525">
            <a:noFill/>
            <a:miter lim="800000"/>
            <a:headEnd/>
            <a:tailEnd/>
          </a:ln>
        </p:spPr>
      </p:pic>
      <p:sp>
        <p:nvSpPr>
          <p:cNvPr id="75784" name="Freeform 27"/>
          <p:cNvSpPr>
            <a:spLocks/>
          </p:cNvSpPr>
          <p:nvPr/>
        </p:nvSpPr>
        <p:spPr bwMode="auto">
          <a:xfrm>
            <a:off x="2590801" y="3904927"/>
            <a:ext cx="4430713" cy="1331119"/>
          </a:xfrm>
          <a:custGeom>
            <a:avLst/>
            <a:gdLst>
              <a:gd name="T0" fmla="*/ 0 w 2659"/>
              <a:gd name="T1" fmla="*/ 2147483646 h 1017"/>
              <a:gd name="T2" fmla="*/ 2147483646 w 2659"/>
              <a:gd name="T3" fmla="*/ 2147483646 h 1017"/>
              <a:gd name="T4" fmla="*/ 2147483646 w 2659"/>
              <a:gd name="T5" fmla="*/ 2147483646 h 1017"/>
              <a:gd name="T6" fmla="*/ 2147483646 w 2659"/>
              <a:gd name="T7" fmla="*/ 2147483646 h 1017"/>
              <a:gd name="T8" fmla="*/ 2147483646 w 2659"/>
              <a:gd name="T9" fmla="*/ 2147483646 h 1017"/>
              <a:gd name="T10" fmla="*/ 2147483646 w 2659"/>
              <a:gd name="T11" fmla="*/ 2147483646 h 1017"/>
              <a:gd name="T12" fmla="*/ 2147483646 w 2659"/>
              <a:gd name="T13" fmla="*/ 2147483646 h 1017"/>
              <a:gd name="T14" fmla="*/ 2147483646 w 2659"/>
              <a:gd name="T15" fmla="*/ 2147483646 h 1017"/>
              <a:gd name="T16" fmla="*/ 2147483646 w 2659"/>
              <a:gd name="T17" fmla="*/ 2147483646 h 1017"/>
              <a:gd name="T18" fmla="*/ 2147483646 w 2659"/>
              <a:gd name="T19" fmla="*/ 2147483646 h 1017"/>
              <a:gd name="T20" fmla="*/ 2147483646 w 2659"/>
              <a:gd name="T21" fmla="*/ 2147483646 h 1017"/>
              <a:gd name="T22" fmla="*/ 2147483646 w 2659"/>
              <a:gd name="T23" fmla="*/ 2147483646 h 1017"/>
              <a:gd name="T24" fmla="*/ 2147483646 w 2659"/>
              <a:gd name="T25" fmla="*/ 2147483646 h 1017"/>
              <a:gd name="T26" fmla="*/ 2147483646 w 2659"/>
              <a:gd name="T27" fmla="*/ 2147483646 h 1017"/>
              <a:gd name="T28" fmla="*/ 2147483646 w 2659"/>
              <a:gd name="T29" fmla="*/ 2147483646 h 1017"/>
              <a:gd name="T30" fmla="*/ 2147483646 w 2659"/>
              <a:gd name="T31" fmla="*/ 0 h 1017"/>
              <a:gd name="T32" fmla="*/ 2147483646 w 2659"/>
              <a:gd name="T33" fmla="*/ 2147483646 h 1017"/>
              <a:gd name="T34" fmla="*/ 2147483646 w 2659"/>
              <a:gd name="T35" fmla="*/ 2147483646 h 1017"/>
              <a:gd name="T36" fmla="*/ 2147483646 w 2659"/>
              <a:gd name="T37" fmla="*/ 2147483646 h 1017"/>
              <a:gd name="T38" fmla="*/ 2147483646 w 2659"/>
              <a:gd name="T39" fmla="*/ 2147483646 h 1017"/>
              <a:gd name="T40" fmla="*/ 2147483646 w 2659"/>
              <a:gd name="T41" fmla="*/ 2147483646 h 1017"/>
              <a:gd name="T42" fmla="*/ 2147483646 w 2659"/>
              <a:gd name="T43" fmla="*/ 2147483646 h 1017"/>
              <a:gd name="T44" fmla="*/ 2147483646 w 2659"/>
              <a:gd name="T45" fmla="*/ 2147483646 h 1017"/>
              <a:gd name="T46" fmla="*/ 2147483646 w 2659"/>
              <a:gd name="T47" fmla="*/ 2147483646 h 1017"/>
              <a:gd name="T48" fmla="*/ 2147483646 w 2659"/>
              <a:gd name="T49" fmla="*/ 2147483646 h 1017"/>
              <a:gd name="T50" fmla="*/ 2147483646 w 2659"/>
              <a:gd name="T51" fmla="*/ 2147483646 h 1017"/>
              <a:gd name="T52" fmla="*/ 2147483646 w 2659"/>
              <a:gd name="T53" fmla="*/ 2147483646 h 1017"/>
              <a:gd name="T54" fmla="*/ 2147483646 w 2659"/>
              <a:gd name="T55" fmla="*/ 2147483646 h 1017"/>
              <a:gd name="T56" fmla="*/ 2147483646 w 2659"/>
              <a:gd name="T57" fmla="*/ 2147483646 h 1017"/>
              <a:gd name="T58" fmla="*/ 2147483646 w 2659"/>
              <a:gd name="T59" fmla="*/ 2147483646 h 1017"/>
              <a:gd name="T60" fmla="*/ 2147483646 w 2659"/>
              <a:gd name="T61" fmla="*/ 2147483646 h 1017"/>
              <a:gd name="T62" fmla="*/ 2147483646 w 2659"/>
              <a:gd name="T63" fmla="*/ 2147483646 h 1017"/>
              <a:gd name="T64" fmla="*/ 2147483646 w 2659"/>
              <a:gd name="T65" fmla="*/ 2147483646 h 1017"/>
              <a:gd name="T66" fmla="*/ 2147483646 w 2659"/>
              <a:gd name="T67" fmla="*/ 2147483646 h 1017"/>
              <a:gd name="T68" fmla="*/ 2147483646 w 2659"/>
              <a:gd name="T69" fmla="*/ 2147483646 h 1017"/>
              <a:gd name="T70" fmla="*/ 2147483646 w 2659"/>
              <a:gd name="T71" fmla="*/ 2147483646 h 1017"/>
              <a:gd name="T72" fmla="*/ 2147483646 w 2659"/>
              <a:gd name="T73" fmla="*/ 2147483646 h 1017"/>
              <a:gd name="T74" fmla="*/ 0 w 2659"/>
              <a:gd name="T75" fmla="*/ 2147483646 h 10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59"/>
              <a:gd name="T115" fmla="*/ 0 h 1017"/>
              <a:gd name="T116" fmla="*/ 2659 w 2659"/>
              <a:gd name="T117" fmla="*/ 1017 h 10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59" h="1017">
                <a:moveTo>
                  <a:pt x="0" y="968"/>
                </a:moveTo>
                <a:cubicBezTo>
                  <a:pt x="37" y="964"/>
                  <a:pt x="74" y="962"/>
                  <a:pt x="110" y="956"/>
                </a:cubicBezTo>
                <a:cubicBezTo>
                  <a:pt x="171" y="946"/>
                  <a:pt x="208" y="890"/>
                  <a:pt x="257" y="858"/>
                </a:cubicBezTo>
                <a:cubicBezTo>
                  <a:pt x="278" y="794"/>
                  <a:pt x="252" y="840"/>
                  <a:pt x="306" y="809"/>
                </a:cubicBezTo>
                <a:cubicBezTo>
                  <a:pt x="324" y="799"/>
                  <a:pt x="339" y="784"/>
                  <a:pt x="355" y="772"/>
                </a:cubicBezTo>
                <a:cubicBezTo>
                  <a:pt x="359" y="760"/>
                  <a:pt x="362" y="747"/>
                  <a:pt x="368" y="735"/>
                </a:cubicBezTo>
                <a:cubicBezTo>
                  <a:pt x="375" y="722"/>
                  <a:pt x="387" y="712"/>
                  <a:pt x="392" y="698"/>
                </a:cubicBezTo>
                <a:cubicBezTo>
                  <a:pt x="404" y="666"/>
                  <a:pt x="409" y="633"/>
                  <a:pt x="417" y="600"/>
                </a:cubicBezTo>
                <a:cubicBezTo>
                  <a:pt x="421" y="582"/>
                  <a:pt x="449" y="583"/>
                  <a:pt x="466" y="576"/>
                </a:cubicBezTo>
                <a:cubicBezTo>
                  <a:pt x="524" y="551"/>
                  <a:pt x="587" y="539"/>
                  <a:pt x="649" y="527"/>
                </a:cubicBezTo>
                <a:cubicBezTo>
                  <a:pt x="728" y="474"/>
                  <a:pt x="779" y="386"/>
                  <a:pt x="845" y="318"/>
                </a:cubicBezTo>
                <a:cubicBezTo>
                  <a:pt x="863" y="269"/>
                  <a:pt x="889" y="264"/>
                  <a:pt x="919" y="220"/>
                </a:cubicBezTo>
                <a:cubicBezTo>
                  <a:pt x="948" y="135"/>
                  <a:pt x="936" y="171"/>
                  <a:pt x="956" y="110"/>
                </a:cubicBezTo>
                <a:cubicBezTo>
                  <a:pt x="961" y="96"/>
                  <a:pt x="982" y="95"/>
                  <a:pt x="993" y="85"/>
                </a:cubicBezTo>
                <a:cubicBezTo>
                  <a:pt x="1006" y="74"/>
                  <a:pt x="1015" y="58"/>
                  <a:pt x="1029" y="49"/>
                </a:cubicBezTo>
                <a:cubicBezTo>
                  <a:pt x="1051" y="34"/>
                  <a:pt x="1114" y="8"/>
                  <a:pt x="1140" y="0"/>
                </a:cubicBezTo>
                <a:cubicBezTo>
                  <a:pt x="1185" y="4"/>
                  <a:pt x="1230" y="4"/>
                  <a:pt x="1274" y="12"/>
                </a:cubicBezTo>
                <a:cubicBezTo>
                  <a:pt x="1300" y="16"/>
                  <a:pt x="1348" y="36"/>
                  <a:pt x="1348" y="36"/>
                </a:cubicBezTo>
                <a:cubicBezTo>
                  <a:pt x="1360" y="44"/>
                  <a:pt x="1371" y="55"/>
                  <a:pt x="1385" y="61"/>
                </a:cubicBezTo>
                <a:cubicBezTo>
                  <a:pt x="1400" y="68"/>
                  <a:pt x="1420" y="64"/>
                  <a:pt x="1434" y="73"/>
                </a:cubicBezTo>
                <a:cubicBezTo>
                  <a:pt x="1543" y="146"/>
                  <a:pt x="1375" y="83"/>
                  <a:pt x="1495" y="122"/>
                </a:cubicBezTo>
                <a:cubicBezTo>
                  <a:pt x="1532" y="146"/>
                  <a:pt x="1578" y="161"/>
                  <a:pt x="1605" y="196"/>
                </a:cubicBezTo>
                <a:cubicBezTo>
                  <a:pt x="1651" y="257"/>
                  <a:pt x="1625" y="234"/>
                  <a:pt x="1679" y="269"/>
                </a:cubicBezTo>
                <a:cubicBezTo>
                  <a:pt x="1695" y="335"/>
                  <a:pt x="1721" y="380"/>
                  <a:pt x="1777" y="416"/>
                </a:cubicBezTo>
                <a:cubicBezTo>
                  <a:pt x="1799" y="450"/>
                  <a:pt x="1839" y="494"/>
                  <a:pt x="1875" y="514"/>
                </a:cubicBezTo>
                <a:cubicBezTo>
                  <a:pt x="1890" y="522"/>
                  <a:pt x="1908" y="521"/>
                  <a:pt x="1924" y="527"/>
                </a:cubicBezTo>
                <a:cubicBezTo>
                  <a:pt x="1941" y="533"/>
                  <a:pt x="1958" y="541"/>
                  <a:pt x="1973" y="551"/>
                </a:cubicBezTo>
                <a:cubicBezTo>
                  <a:pt x="2089" y="623"/>
                  <a:pt x="2169" y="658"/>
                  <a:pt x="2304" y="674"/>
                </a:cubicBezTo>
                <a:cubicBezTo>
                  <a:pt x="2316" y="682"/>
                  <a:pt x="2328" y="691"/>
                  <a:pt x="2341" y="698"/>
                </a:cubicBezTo>
                <a:cubicBezTo>
                  <a:pt x="2373" y="715"/>
                  <a:pt x="2439" y="747"/>
                  <a:pt x="2439" y="747"/>
                </a:cubicBezTo>
                <a:cubicBezTo>
                  <a:pt x="2451" y="759"/>
                  <a:pt x="2461" y="773"/>
                  <a:pt x="2475" y="784"/>
                </a:cubicBezTo>
                <a:cubicBezTo>
                  <a:pt x="2498" y="802"/>
                  <a:pt x="2549" y="833"/>
                  <a:pt x="2549" y="833"/>
                </a:cubicBezTo>
                <a:cubicBezTo>
                  <a:pt x="2557" y="845"/>
                  <a:pt x="2566" y="857"/>
                  <a:pt x="2573" y="870"/>
                </a:cubicBezTo>
                <a:cubicBezTo>
                  <a:pt x="2579" y="882"/>
                  <a:pt x="2577" y="898"/>
                  <a:pt x="2586" y="907"/>
                </a:cubicBezTo>
                <a:cubicBezTo>
                  <a:pt x="2607" y="928"/>
                  <a:pt x="2659" y="956"/>
                  <a:pt x="2659" y="956"/>
                </a:cubicBezTo>
                <a:cubicBezTo>
                  <a:pt x="2441" y="1017"/>
                  <a:pt x="2186" y="966"/>
                  <a:pt x="1961" y="956"/>
                </a:cubicBezTo>
                <a:cubicBezTo>
                  <a:pt x="1392" y="964"/>
                  <a:pt x="934" y="992"/>
                  <a:pt x="380" y="980"/>
                </a:cubicBezTo>
                <a:cubicBezTo>
                  <a:pt x="189" y="957"/>
                  <a:pt x="315" y="968"/>
                  <a:pt x="0" y="968"/>
                </a:cubicBezTo>
                <a:close/>
              </a:path>
            </a:pathLst>
          </a:custGeom>
          <a:gradFill rotWithShape="0">
            <a:gsLst>
              <a:gs pos="0">
                <a:srgbClr val="003300"/>
              </a:gs>
              <a:gs pos="100000">
                <a:schemeClr val="tx2"/>
              </a:gs>
            </a:gsLst>
            <a:lin ang="5400000" scaled="1"/>
          </a:gradFill>
          <a:ln w="9525">
            <a:solidFill>
              <a:schemeClr val="tx1"/>
            </a:solidFill>
            <a:round/>
            <a:headEnd/>
            <a:tailEnd/>
          </a:ln>
        </p:spPr>
        <p:txBody>
          <a:bodyPr/>
          <a:lstStyle/>
          <a:p>
            <a:endParaRPr lang="zh-CN" altLang="en-US"/>
          </a:p>
        </p:txBody>
      </p:sp>
      <p:grpSp>
        <p:nvGrpSpPr>
          <p:cNvPr id="5" name="Group 28"/>
          <p:cNvGrpSpPr>
            <a:grpSpLocks/>
          </p:cNvGrpSpPr>
          <p:nvPr/>
        </p:nvGrpSpPr>
        <p:grpSpPr bwMode="auto">
          <a:xfrm>
            <a:off x="76200" y="2875036"/>
            <a:ext cx="9124950" cy="571500"/>
            <a:chOff x="-432" y="1776"/>
            <a:chExt cx="5748" cy="960"/>
          </a:xfrm>
        </p:grpSpPr>
        <p:sp>
          <p:nvSpPr>
            <p:cNvPr id="75796" name="AutoShape 29"/>
            <p:cNvSpPr>
              <a:spLocks noChangeArrowheads="1"/>
            </p:cNvSpPr>
            <p:nvPr/>
          </p:nvSpPr>
          <p:spPr bwMode="auto">
            <a:xfrm rot="232755">
              <a:off x="468" y="1957"/>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797" name="AutoShape 30"/>
            <p:cNvSpPr>
              <a:spLocks noChangeArrowheads="1"/>
            </p:cNvSpPr>
            <p:nvPr/>
          </p:nvSpPr>
          <p:spPr bwMode="auto">
            <a:xfrm rot="242748">
              <a:off x="1458" y="2064"/>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798" name="AutoShape 31"/>
            <p:cNvSpPr>
              <a:spLocks noChangeArrowheads="1"/>
            </p:cNvSpPr>
            <p:nvPr/>
          </p:nvSpPr>
          <p:spPr bwMode="auto">
            <a:xfrm rot="539164">
              <a:off x="2400" y="2208"/>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799" name="AutoShape 32"/>
            <p:cNvSpPr>
              <a:spLocks noChangeArrowheads="1"/>
            </p:cNvSpPr>
            <p:nvPr/>
          </p:nvSpPr>
          <p:spPr bwMode="auto">
            <a:xfrm rot="574178">
              <a:off x="3438" y="2389"/>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0" name="AutoShape 33"/>
            <p:cNvSpPr>
              <a:spLocks noChangeArrowheads="1"/>
            </p:cNvSpPr>
            <p:nvPr/>
          </p:nvSpPr>
          <p:spPr bwMode="auto">
            <a:xfrm rot="495121">
              <a:off x="4416" y="2629"/>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1" name="AutoShape 34"/>
            <p:cNvSpPr>
              <a:spLocks noChangeArrowheads="1"/>
            </p:cNvSpPr>
            <p:nvPr/>
          </p:nvSpPr>
          <p:spPr bwMode="auto">
            <a:xfrm rot="236776">
              <a:off x="558" y="2198"/>
              <a:ext cx="900" cy="106"/>
            </a:xfrm>
            <a:prstGeom prst="rightArrow">
              <a:avLst>
                <a:gd name="adj1" fmla="val 50000"/>
                <a:gd name="adj2" fmla="val 212264"/>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2" name="AutoShape 35"/>
            <p:cNvSpPr>
              <a:spLocks noChangeArrowheads="1"/>
            </p:cNvSpPr>
            <p:nvPr/>
          </p:nvSpPr>
          <p:spPr bwMode="auto">
            <a:xfrm rot="131426">
              <a:off x="1548" y="2293"/>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3" name="AutoShape 36"/>
            <p:cNvSpPr>
              <a:spLocks noChangeArrowheads="1"/>
            </p:cNvSpPr>
            <p:nvPr/>
          </p:nvSpPr>
          <p:spPr bwMode="auto">
            <a:xfrm rot="887651">
              <a:off x="-432" y="1776"/>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4" name="AutoShape 37"/>
            <p:cNvSpPr>
              <a:spLocks noChangeArrowheads="1"/>
            </p:cNvSpPr>
            <p:nvPr/>
          </p:nvSpPr>
          <p:spPr bwMode="auto">
            <a:xfrm rot="426231">
              <a:off x="2538" y="2496"/>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5" name="AutoShape 38"/>
            <p:cNvSpPr>
              <a:spLocks noChangeArrowheads="1"/>
            </p:cNvSpPr>
            <p:nvPr/>
          </p:nvSpPr>
          <p:spPr bwMode="auto">
            <a:xfrm rot="686860">
              <a:off x="3528" y="2581"/>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6" name="AutoShape 39"/>
            <p:cNvSpPr>
              <a:spLocks noChangeArrowheads="1"/>
            </p:cNvSpPr>
            <p:nvPr/>
          </p:nvSpPr>
          <p:spPr bwMode="auto">
            <a:xfrm rot="353562">
              <a:off x="-162" y="2352"/>
              <a:ext cx="900" cy="106"/>
            </a:xfrm>
            <a:prstGeom prst="rightArrow">
              <a:avLst>
                <a:gd name="adj1" fmla="val 50000"/>
                <a:gd name="adj2" fmla="val 212264"/>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7" name="AutoShape 40"/>
            <p:cNvSpPr>
              <a:spLocks noChangeArrowheads="1"/>
            </p:cNvSpPr>
            <p:nvPr/>
          </p:nvSpPr>
          <p:spPr bwMode="auto">
            <a:xfrm rot="297504">
              <a:off x="918" y="2485"/>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8" name="AutoShape 41"/>
            <p:cNvSpPr>
              <a:spLocks noChangeArrowheads="1"/>
            </p:cNvSpPr>
            <p:nvPr/>
          </p:nvSpPr>
          <p:spPr bwMode="auto">
            <a:xfrm rot="435290">
              <a:off x="1998" y="2582"/>
              <a:ext cx="900" cy="106"/>
            </a:xfrm>
            <a:prstGeom prst="rightArrow">
              <a:avLst>
                <a:gd name="adj1" fmla="val 50000"/>
                <a:gd name="adj2" fmla="val 212264"/>
              </a:avLst>
            </a:prstGeom>
            <a:solidFill>
              <a:srgbClr val="FF0066"/>
            </a:solidFill>
            <a:ln w="9525">
              <a:solidFill>
                <a:schemeClr val="tx1"/>
              </a:solidFill>
              <a:miter lim="800000"/>
              <a:headEnd/>
              <a:tailEnd/>
            </a:ln>
          </p:spPr>
          <p:txBody>
            <a:bodyPr wrap="none" anchor="ctr"/>
            <a:lstStyle/>
            <a:p>
              <a:pPr eaLnBrk="1" hangingPunct="1"/>
              <a:endParaRPr lang="zh-CN" altLang="en-US"/>
            </a:p>
          </p:txBody>
        </p:sp>
        <p:sp>
          <p:nvSpPr>
            <p:cNvPr id="75809" name="AutoShape 42"/>
            <p:cNvSpPr>
              <a:spLocks noChangeArrowheads="1"/>
            </p:cNvSpPr>
            <p:nvPr/>
          </p:nvSpPr>
          <p:spPr bwMode="auto">
            <a:xfrm rot="578630">
              <a:off x="-432" y="2064"/>
              <a:ext cx="900" cy="107"/>
            </a:xfrm>
            <a:prstGeom prst="rightArrow">
              <a:avLst>
                <a:gd name="adj1" fmla="val 50000"/>
                <a:gd name="adj2" fmla="val 210280"/>
              </a:avLst>
            </a:prstGeom>
            <a:solidFill>
              <a:srgbClr val="FF0066"/>
            </a:solidFill>
            <a:ln w="9525">
              <a:solidFill>
                <a:schemeClr val="tx1"/>
              </a:solidFill>
              <a:miter lim="800000"/>
              <a:headEnd/>
              <a:tailEnd/>
            </a:ln>
          </p:spPr>
          <p:txBody>
            <a:bodyPr wrap="none" anchor="ctr"/>
            <a:lstStyle/>
            <a:p>
              <a:pPr eaLnBrk="1" hangingPunct="1"/>
              <a:endParaRPr lang="zh-CN" altLang="en-US"/>
            </a:p>
          </p:txBody>
        </p:sp>
      </p:grpSp>
      <p:grpSp>
        <p:nvGrpSpPr>
          <p:cNvPr id="6" name="Group 43"/>
          <p:cNvGrpSpPr>
            <a:grpSpLocks/>
          </p:cNvGrpSpPr>
          <p:nvPr/>
        </p:nvGrpSpPr>
        <p:grpSpPr bwMode="auto">
          <a:xfrm>
            <a:off x="1066800" y="3617986"/>
            <a:ext cx="7696200" cy="1371600"/>
            <a:chOff x="672" y="3024"/>
            <a:chExt cx="4848" cy="1152"/>
          </a:xfrm>
        </p:grpSpPr>
        <p:sp>
          <p:nvSpPr>
            <p:cNvPr id="75791" name="AutoShape 44"/>
            <p:cNvSpPr>
              <a:spLocks noChangeArrowheads="1"/>
            </p:cNvSpPr>
            <p:nvPr/>
          </p:nvSpPr>
          <p:spPr bwMode="auto">
            <a:xfrm rot="3346959">
              <a:off x="2184" y="3288"/>
              <a:ext cx="120" cy="744"/>
            </a:xfrm>
            <a:prstGeom prst="downArrow">
              <a:avLst>
                <a:gd name="adj1" fmla="val 50000"/>
                <a:gd name="adj2" fmla="val 155000"/>
              </a:avLst>
            </a:prstGeom>
            <a:solidFill>
              <a:schemeClr val="accent1"/>
            </a:solidFill>
            <a:ln w="9525">
              <a:solidFill>
                <a:schemeClr val="tx1"/>
              </a:solidFill>
              <a:miter lim="800000"/>
              <a:headEnd/>
              <a:tailEnd/>
            </a:ln>
          </p:spPr>
          <p:txBody>
            <a:bodyPr vert="eaVert" wrap="none" anchor="ctr"/>
            <a:lstStyle/>
            <a:p>
              <a:pPr eaLnBrk="1" hangingPunct="1"/>
              <a:endParaRPr lang="zh-CN" altLang="en-US"/>
            </a:p>
          </p:txBody>
        </p:sp>
        <p:sp>
          <p:nvSpPr>
            <p:cNvPr id="75792" name="AutoShape 45"/>
            <p:cNvSpPr>
              <a:spLocks noChangeArrowheads="1"/>
            </p:cNvSpPr>
            <p:nvPr/>
          </p:nvSpPr>
          <p:spPr bwMode="auto">
            <a:xfrm rot="-821280">
              <a:off x="2592" y="3216"/>
              <a:ext cx="912" cy="96"/>
            </a:xfrm>
            <a:prstGeom prst="leftArrow">
              <a:avLst>
                <a:gd name="adj1" fmla="val 50000"/>
                <a:gd name="adj2" fmla="val 237500"/>
              </a:avLst>
            </a:prstGeom>
            <a:solidFill>
              <a:schemeClr val="accent1"/>
            </a:solidFill>
            <a:ln w="9525">
              <a:solidFill>
                <a:schemeClr val="tx1"/>
              </a:solidFill>
              <a:miter lim="800000"/>
              <a:headEnd/>
              <a:tailEnd/>
            </a:ln>
          </p:spPr>
          <p:txBody>
            <a:bodyPr wrap="none" anchor="ctr"/>
            <a:lstStyle/>
            <a:p>
              <a:pPr eaLnBrk="1" hangingPunct="1"/>
              <a:endParaRPr lang="zh-CN" altLang="en-US"/>
            </a:p>
          </p:txBody>
        </p:sp>
        <p:sp>
          <p:nvSpPr>
            <p:cNvPr id="75793" name="AutoShape 46"/>
            <p:cNvSpPr>
              <a:spLocks noChangeArrowheads="1"/>
            </p:cNvSpPr>
            <p:nvPr/>
          </p:nvSpPr>
          <p:spPr bwMode="auto">
            <a:xfrm rot="-303352">
              <a:off x="3600" y="3072"/>
              <a:ext cx="912" cy="96"/>
            </a:xfrm>
            <a:prstGeom prst="leftArrow">
              <a:avLst>
                <a:gd name="adj1" fmla="val 50000"/>
                <a:gd name="adj2" fmla="val 237500"/>
              </a:avLst>
            </a:prstGeom>
            <a:solidFill>
              <a:schemeClr val="accent1"/>
            </a:solidFill>
            <a:ln w="9525">
              <a:solidFill>
                <a:schemeClr val="tx1"/>
              </a:solidFill>
              <a:miter lim="800000"/>
              <a:headEnd/>
              <a:tailEnd/>
            </a:ln>
          </p:spPr>
          <p:txBody>
            <a:bodyPr wrap="none" anchor="ctr"/>
            <a:lstStyle/>
            <a:p>
              <a:pPr eaLnBrk="1" hangingPunct="1"/>
              <a:endParaRPr lang="zh-CN" altLang="en-US"/>
            </a:p>
          </p:txBody>
        </p:sp>
        <p:sp>
          <p:nvSpPr>
            <p:cNvPr id="75794" name="AutoShape 47"/>
            <p:cNvSpPr>
              <a:spLocks noChangeArrowheads="1"/>
            </p:cNvSpPr>
            <p:nvPr/>
          </p:nvSpPr>
          <p:spPr bwMode="auto">
            <a:xfrm>
              <a:off x="4608" y="3024"/>
              <a:ext cx="912" cy="96"/>
            </a:xfrm>
            <a:prstGeom prst="leftArrow">
              <a:avLst>
                <a:gd name="adj1" fmla="val 50000"/>
                <a:gd name="adj2" fmla="val 237500"/>
              </a:avLst>
            </a:prstGeom>
            <a:solidFill>
              <a:schemeClr val="accent1"/>
            </a:solidFill>
            <a:ln w="9525">
              <a:solidFill>
                <a:schemeClr val="tx1"/>
              </a:solidFill>
              <a:miter lim="800000"/>
              <a:headEnd/>
              <a:tailEnd/>
            </a:ln>
          </p:spPr>
          <p:txBody>
            <a:bodyPr wrap="none" anchor="ctr"/>
            <a:lstStyle/>
            <a:p>
              <a:pPr eaLnBrk="1" hangingPunct="1"/>
              <a:endParaRPr lang="zh-CN" altLang="en-US"/>
            </a:p>
          </p:txBody>
        </p:sp>
        <p:sp>
          <p:nvSpPr>
            <p:cNvPr id="75795" name="AutoShape 48"/>
            <p:cNvSpPr>
              <a:spLocks noChangeArrowheads="1"/>
            </p:cNvSpPr>
            <p:nvPr/>
          </p:nvSpPr>
          <p:spPr bwMode="auto">
            <a:xfrm rot="-831931">
              <a:off x="672" y="4080"/>
              <a:ext cx="1248" cy="96"/>
            </a:xfrm>
            <a:prstGeom prst="leftArrow">
              <a:avLst>
                <a:gd name="adj1" fmla="val 50000"/>
                <a:gd name="adj2" fmla="val 325000"/>
              </a:avLst>
            </a:prstGeom>
            <a:solidFill>
              <a:schemeClr val="accent1"/>
            </a:solidFill>
            <a:ln w="9525">
              <a:solidFill>
                <a:schemeClr val="tx1"/>
              </a:solidFill>
              <a:miter lim="800000"/>
              <a:headEnd/>
              <a:tailEnd/>
            </a:ln>
          </p:spPr>
          <p:txBody>
            <a:bodyPr wrap="none" anchor="ctr"/>
            <a:lstStyle/>
            <a:p>
              <a:pPr eaLnBrk="1" hangingPunct="1"/>
              <a:endParaRPr lang="zh-CN" altLang="en-US"/>
            </a:p>
          </p:txBody>
        </p:sp>
      </p:grpSp>
      <p:sp>
        <p:nvSpPr>
          <p:cNvPr id="75787" name="Text Box 49"/>
          <p:cNvSpPr txBox="1">
            <a:spLocks noChangeArrowheads="1"/>
          </p:cNvSpPr>
          <p:nvPr/>
        </p:nvSpPr>
        <p:spPr bwMode="auto">
          <a:xfrm>
            <a:off x="8528720" y="3591376"/>
            <a:ext cx="615280" cy="1569660"/>
          </a:xfrm>
          <a:prstGeom prst="rect">
            <a:avLst/>
          </a:prstGeom>
          <a:noFill/>
          <a:ln w="9525">
            <a:noFill/>
            <a:miter lim="800000"/>
            <a:headEnd/>
            <a:tailEnd/>
          </a:ln>
        </p:spPr>
        <p:txBody>
          <a:bodyPr wrap="square">
            <a:spAutoFit/>
          </a:bodyPr>
          <a:lstStyle/>
          <a:p>
            <a:pPr>
              <a:spcBef>
                <a:spcPct val="50000"/>
              </a:spcBef>
            </a:pPr>
            <a:r>
              <a:rPr kumimoji="1" lang="zh-CN" altLang="en-US" sz="3200" b="1" dirty="0">
                <a:solidFill>
                  <a:srgbClr val="FFFF00"/>
                </a:solidFill>
                <a:latin typeface="Times New Roman" pitchFamily="18" charset="0"/>
              </a:rPr>
              <a:t>地 中 海</a:t>
            </a:r>
          </a:p>
        </p:txBody>
      </p:sp>
      <p:sp>
        <p:nvSpPr>
          <p:cNvPr id="75788" name="Text Box 50"/>
          <p:cNvSpPr txBox="1">
            <a:spLocks noChangeArrowheads="1"/>
          </p:cNvSpPr>
          <p:nvPr/>
        </p:nvSpPr>
        <p:spPr bwMode="auto">
          <a:xfrm>
            <a:off x="0" y="3503686"/>
            <a:ext cx="677108" cy="1657350"/>
          </a:xfrm>
          <a:prstGeom prst="rect">
            <a:avLst/>
          </a:prstGeom>
          <a:noFill/>
          <a:ln w="9525">
            <a:noFill/>
            <a:miter lim="800000"/>
            <a:headEnd/>
            <a:tailEnd/>
          </a:ln>
        </p:spPr>
        <p:txBody>
          <a:bodyPr vert="eaVert" wrap="square">
            <a:spAutoFit/>
          </a:bodyPr>
          <a:lstStyle/>
          <a:p>
            <a:pPr>
              <a:spcBef>
                <a:spcPct val="50000"/>
              </a:spcBef>
            </a:pPr>
            <a:r>
              <a:rPr kumimoji="1" lang="zh-CN" altLang="en-US" sz="3200" b="1" dirty="0">
                <a:solidFill>
                  <a:srgbClr val="FFFF00"/>
                </a:solidFill>
                <a:latin typeface="Times New Roman" pitchFamily="18" charset="0"/>
              </a:rPr>
              <a:t>大西洋</a:t>
            </a:r>
          </a:p>
        </p:txBody>
      </p:sp>
      <p:sp>
        <p:nvSpPr>
          <p:cNvPr id="104500" name="Text Box 52"/>
          <p:cNvSpPr txBox="1">
            <a:spLocks noChangeArrowheads="1"/>
          </p:cNvSpPr>
          <p:nvPr/>
        </p:nvSpPr>
        <p:spPr bwMode="auto">
          <a:xfrm>
            <a:off x="304800" y="228601"/>
            <a:ext cx="2667000" cy="1015663"/>
          </a:xfrm>
          <a:prstGeom prst="rect">
            <a:avLst/>
          </a:prstGeom>
          <a:noFill/>
          <a:ln w="9525">
            <a:noFill/>
            <a:miter lim="800000"/>
            <a:headEnd/>
            <a:tailEnd/>
          </a:ln>
        </p:spPr>
        <p:txBody>
          <a:bodyPr>
            <a:spAutoFit/>
          </a:bodyPr>
          <a:lstStyle/>
          <a:p>
            <a:pPr eaLnBrk="1" hangingPunct="1">
              <a:spcBef>
                <a:spcPct val="50000"/>
              </a:spcBef>
            </a:pPr>
            <a:r>
              <a:rPr lang="zh-CN" altLang="en-US" sz="6000" b="1" dirty="0">
                <a:solidFill>
                  <a:srgbClr val="0000FF"/>
                </a:solidFill>
                <a:ea typeface="楷体_GB2312" pitchFamily="49" charset="-122"/>
              </a:rPr>
              <a:t>密度流</a:t>
            </a:r>
          </a:p>
        </p:txBody>
      </p:sp>
      <p:grpSp>
        <p:nvGrpSpPr>
          <p:cNvPr id="52" name="组合 28"/>
          <p:cNvGrpSpPr/>
          <p:nvPr>
            <p:custDataLst>
              <p:tags r:id="rId1"/>
            </p:custDataLst>
          </p:nvPr>
        </p:nvGrpSpPr>
        <p:grpSpPr>
          <a:xfrm>
            <a:off x="6588224" y="3741414"/>
            <a:ext cx="2042892" cy="1269578"/>
            <a:chOff x="4930542" y="3366900"/>
            <a:chExt cx="3631807" cy="2257027"/>
          </a:xfrm>
        </p:grpSpPr>
        <p:sp>
          <p:nvSpPr>
            <p:cNvPr id="53" name="文本框 17"/>
            <p:cNvSpPr txBox="1"/>
            <p:nvPr>
              <p:custDataLst>
                <p:tags r:id="rId3"/>
              </p:custDataLst>
            </p:nvPr>
          </p:nvSpPr>
          <p:spPr>
            <a:xfrm>
              <a:off x="4930542" y="3366900"/>
              <a:ext cx="2249049" cy="2257027"/>
            </a:xfrm>
            <a:prstGeom prst="rect">
              <a:avLst/>
            </a:prstGeom>
            <a:noFill/>
          </p:spPr>
          <p:txBody>
            <a:bodyPr wrap="none" rtlCol="0">
              <a:spAutoFit/>
            </a:bodyPr>
            <a:lstStyle/>
            <a:p>
              <a:pPr marL="257175" indent="-257175">
                <a:spcBef>
                  <a:spcPts val="450"/>
                </a:spcBef>
                <a:buFont typeface="+mj-ea"/>
                <a:buAutoNum type="circleNumDbPlain"/>
              </a:pPr>
              <a:r>
                <a:rPr lang="zh-CN" altLang="en-US" sz="1600" b="1" dirty="0">
                  <a:solidFill>
                    <a:schemeClr val="bg1"/>
                  </a:solidFill>
                </a:rPr>
                <a:t>降水稀少</a:t>
              </a:r>
              <a:endParaRPr lang="en-US" altLang="zh-CN" sz="1600" b="1" dirty="0">
                <a:solidFill>
                  <a:schemeClr val="bg1"/>
                </a:solidFill>
              </a:endParaRPr>
            </a:p>
            <a:p>
              <a:pPr marL="257175" indent="-257175">
                <a:spcBef>
                  <a:spcPts val="450"/>
                </a:spcBef>
                <a:buFont typeface="+mj-ea"/>
                <a:buAutoNum type="circleNumDbPlain"/>
              </a:pPr>
              <a:r>
                <a:rPr lang="zh-CN" altLang="en-US" sz="1600" b="1" dirty="0">
                  <a:solidFill>
                    <a:schemeClr val="bg1"/>
                  </a:solidFill>
                </a:rPr>
                <a:t>蒸发旺盛</a:t>
              </a:r>
              <a:endParaRPr lang="en-US" altLang="zh-CN" sz="1600" b="1" dirty="0">
                <a:solidFill>
                  <a:schemeClr val="bg1"/>
                </a:solidFill>
              </a:endParaRPr>
            </a:p>
            <a:p>
              <a:pPr marL="257175" indent="-257175">
                <a:spcBef>
                  <a:spcPts val="450"/>
                </a:spcBef>
                <a:buFont typeface="+mj-ea"/>
                <a:buAutoNum type="circleNumDbPlain"/>
              </a:pPr>
              <a:r>
                <a:rPr lang="zh-CN" altLang="en-US" sz="1600" b="1" dirty="0">
                  <a:solidFill>
                    <a:schemeClr val="bg1"/>
                  </a:solidFill>
                </a:rPr>
                <a:t>河流很少</a:t>
              </a:r>
              <a:endParaRPr lang="en-US" altLang="zh-CN" sz="1600" b="1" dirty="0">
                <a:solidFill>
                  <a:schemeClr val="bg1"/>
                </a:solidFill>
              </a:endParaRPr>
            </a:p>
            <a:p>
              <a:pPr marL="257175" indent="-257175">
                <a:spcBef>
                  <a:spcPts val="450"/>
                </a:spcBef>
                <a:buFont typeface="+mj-ea"/>
                <a:buAutoNum type="circleNumDbPlain"/>
              </a:pPr>
              <a:r>
                <a:rPr lang="zh-CN" altLang="en-US" sz="1600" b="1" dirty="0">
                  <a:solidFill>
                    <a:schemeClr val="bg1"/>
                  </a:solidFill>
                </a:rPr>
                <a:t>相对封闭</a:t>
              </a:r>
            </a:p>
          </p:txBody>
        </p:sp>
        <p:sp>
          <p:nvSpPr>
            <p:cNvPr id="54" name="右大括号 53"/>
            <p:cNvSpPr/>
            <p:nvPr>
              <p:custDataLst>
                <p:tags r:id="rId4"/>
              </p:custDataLst>
            </p:nvPr>
          </p:nvSpPr>
          <p:spPr>
            <a:xfrm>
              <a:off x="7106783" y="3494914"/>
              <a:ext cx="153650" cy="1843152"/>
            </a:xfrm>
            <a:prstGeom prst="rightBrace">
              <a:avLst>
                <a:gd name="adj1" fmla="val 62646"/>
                <a:gd name="adj2" fmla="val 5063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b="1" dirty="0">
                <a:solidFill>
                  <a:schemeClr val="bg1"/>
                </a:solidFill>
              </a:endParaRPr>
            </a:p>
          </p:txBody>
        </p:sp>
        <p:sp>
          <p:nvSpPr>
            <p:cNvPr id="55" name="文本框 27"/>
            <p:cNvSpPr txBox="1"/>
            <p:nvPr>
              <p:custDataLst>
                <p:tags r:id="rId5"/>
              </p:custDataLst>
            </p:nvPr>
          </p:nvSpPr>
          <p:spPr>
            <a:xfrm>
              <a:off x="7139738" y="3922399"/>
              <a:ext cx="1422611" cy="1039600"/>
            </a:xfrm>
            <a:prstGeom prst="rect">
              <a:avLst/>
            </a:prstGeom>
            <a:noFill/>
          </p:spPr>
          <p:txBody>
            <a:bodyPr wrap="none" rtlCol="0">
              <a:spAutoFit/>
            </a:bodyPr>
            <a:lstStyle/>
            <a:p>
              <a:r>
                <a:rPr lang="zh-CN" altLang="en-US" sz="1600" b="1" dirty="0">
                  <a:solidFill>
                    <a:schemeClr val="bg1"/>
                  </a:solidFill>
                </a:rPr>
                <a:t>盐度大</a:t>
              </a:r>
              <a:endParaRPr lang="en-US" altLang="zh-CN" sz="1600" b="1" dirty="0">
                <a:solidFill>
                  <a:schemeClr val="bg1"/>
                </a:solidFill>
              </a:endParaRPr>
            </a:p>
            <a:p>
              <a:r>
                <a:rPr lang="zh-CN" altLang="en-US" sz="1600" b="1" dirty="0">
                  <a:solidFill>
                    <a:schemeClr val="bg1"/>
                  </a:solidFill>
                </a:rPr>
                <a:t>密度大</a:t>
              </a:r>
            </a:p>
          </p:txBody>
        </p:sp>
      </p:grpSp>
      <p:sp>
        <p:nvSpPr>
          <p:cNvPr id="56" name="文本框 29"/>
          <p:cNvSpPr txBox="1"/>
          <p:nvPr>
            <p:custDataLst>
              <p:tags r:id="rId2"/>
            </p:custDataLst>
          </p:nvPr>
        </p:nvSpPr>
        <p:spPr>
          <a:xfrm>
            <a:off x="1149152" y="3854652"/>
            <a:ext cx="830997" cy="623248"/>
          </a:xfrm>
          <a:prstGeom prst="rect">
            <a:avLst/>
          </a:prstGeom>
          <a:noFill/>
        </p:spPr>
        <p:txBody>
          <a:bodyPr wrap="none" lIns="68580" tIns="34290" rIns="68580" bIns="34290" rtlCol="0" anchor="ctr">
            <a:spAutoFit/>
          </a:bodyPr>
          <a:lstStyle/>
          <a:p>
            <a:pPr algn="ctr"/>
            <a:r>
              <a:rPr lang="zh-CN" altLang="en-US" b="1" dirty="0">
                <a:solidFill>
                  <a:schemeClr val="bg1"/>
                </a:solidFill>
              </a:rPr>
              <a:t>盐度小</a:t>
            </a:r>
            <a:endParaRPr lang="en-US" altLang="zh-CN" b="1" dirty="0">
              <a:solidFill>
                <a:schemeClr val="bg1"/>
              </a:solidFill>
            </a:endParaRPr>
          </a:p>
          <a:p>
            <a:pPr algn="ctr"/>
            <a:r>
              <a:rPr lang="zh-CN" altLang="en-US" b="1" dirty="0">
                <a:solidFill>
                  <a:schemeClr val="bg1"/>
                </a:solidFill>
              </a:rPr>
              <a:t>密度小</a:t>
            </a:r>
          </a:p>
        </p:txBody>
      </p:sp>
      <p:pic>
        <p:nvPicPr>
          <p:cNvPr id="58" name="Picture 2" descr="世界洋流分布图"/>
          <p:cNvPicPr>
            <a:picLocks noChangeAspect="1" noChangeArrowheads="1"/>
          </p:cNvPicPr>
          <p:nvPr/>
        </p:nvPicPr>
        <p:blipFill>
          <a:blip r:embed="rId10" cstate="print"/>
          <a:srcRect/>
          <a:stretch>
            <a:fillRect/>
          </a:stretch>
        </p:blipFill>
        <p:spPr bwMode="auto">
          <a:xfrm>
            <a:off x="3563888" y="0"/>
            <a:ext cx="5580112" cy="199568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4"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childTnLst>
                          </p:cTn>
                        </p:par>
                        <p:par>
                          <p:cTn id="11" fill="hold" nodeType="afterGroup">
                            <p:stCondLst>
                              <p:cond delay="1500"/>
                            </p:stCondLst>
                            <p:childTnLst>
                              <p:par>
                                <p:cTn id="12" presetID="17" presetClass="entr" presetSubtype="4"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ppt_h/2"/>
                                          </p:val>
                                        </p:tav>
                                        <p:tav tm="100000">
                                          <p:val>
                                            <p:strVal val="#ppt_y"/>
                                          </p:val>
                                        </p:tav>
                                      </p:tavLst>
                                    </p:anim>
                                    <p:anim calcmode="lin" valueType="num">
                                      <p:cBhvr>
                                        <p:cTn id="16" dur="500" fill="hold"/>
                                        <p:tgtEl>
                                          <p:spTgt spid="4"/>
                                        </p:tgtEl>
                                        <p:attrNameLst>
                                          <p:attrName>ppt_w</p:attrName>
                                        </p:attrNameLst>
                                      </p:cBhvr>
                                      <p:tavLst>
                                        <p:tav tm="0">
                                          <p:val>
                                            <p:strVal val="#ppt_w"/>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lide(fromTop)">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strips(downRight)">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12"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strips(downLeft)">
                                      <p:cBhvr>
                                        <p:cTn id="42" dur="500"/>
                                        <p:tgtEl>
                                          <p:spTgt spid="6"/>
                                        </p:tgtEl>
                                      </p:cBhvr>
                                    </p:animEffect>
                                  </p:childTnLst>
                                </p:cTn>
                              </p:par>
                            </p:childTnLst>
                          </p:cTn>
                        </p:par>
                        <p:par>
                          <p:cTn id="43" fill="hold" nodeType="afterGroup">
                            <p:stCondLst>
                              <p:cond delay="500"/>
                            </p:stCondLst>
                            <p:childTnLst>
                              <p:par>
                                <p:cTn id="44" presetID="9" presetClass="entr" presetSubtype="0" fill="hold" nodeType="afterEffect">
                                  <p:stCondLst>
                                    <p:cond delay="1000"/>
                                  </p:stCondLst>
                                  <p:childTnLst>
                                    <p:set>
                                      <p:cBhvr>
                                        <p:cTn id="45" dur="1" fill="hold">
                                          <p:stCondLst>
                                            <p:cond delay="0"/>
                                          </p:stCondLst>
                                        </p:cTn>
                                        <p:tgtEl>
                                          <p:spTgt spid="104474"/>
                                        </p:tgtEl>
                                        <p:attrNameLst>
                                          <p:attrName>style.visibility</p:attrName>
                                        </p:attrNameLst>
                                      </p:cBhvr>
                                      <p:to>
                                        <p:strVal val="visible"/>
                                      </p:to>
                                    </p:set>
                                    <p:animEffect transition="in" filter="dissolve">
                                      <p:cBhvr>
                                        <p:cTn id="46" dur="500"/>
                                        <p:tgtEl>
                                          <p:spTgt spid="10447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4500"/>
                                        </p:tgtEl>
                                        <p:attrNameLst>
                                          <p:attrName>style.visibility</p:attrName>
                                        </p:attrNameLst>
                                      </p:cBhvr>
                                      <p:to>
                                        <p:strVal val="visible"/>
                                      </p:to>
                                    </p:set>
                                    <p:animEffect transition="in" filter="blinds(horizontal)">
                                      <p:cBhvr>
                                        <p:cTn id="51" dur="500"/>
                                        <p:tgtEl>
                                          <p:spTgt spid="104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00"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世界洋流分布图"/>
          <p:cNvPicPr>
            <a:picLocks noChangeAspect="1" noChangeArrowheads="1"/>
          </p:cNvPicPr>
          <p:nvPr/>
        </p:nvPicPr>
        <p:blipFill>
          <a:blip r:embed="rId2" cstate="print"/>
          <a:srcRect/>
          <a:stretch>
            <a:fillRect/>
          </a:stretch>
        </p:blipFill>
        <p:spPr bwMode="auto">
          <a:xfrm>
            <a:off x="0" y="843558"/>
            <a:ext cx="9026226" cy="4299942"/>
          </a:xfrm>
          <a:prstGeom prst="rect">
            <a:avLst/>
          </a:prstGeom>
          <a:noFill/>
          <a:ln w="9525">
            <a:noFill/>
            <a:miter lim="800000"/>
            <a:headEnd/>
            <a:tailEnd/>
          </a:ln>
        </p:spPr>
      </p:pic>
      <p:sp>
        <p:nvSpPr>
          <p:cNvPr id="5" name="Text Box 52"/>
          <p:cNvSpPr txBox="1">
            <a:spLocks noChangeArrowheads="1"/>
          </p:cNvSpPr>
          <p:nvPr/>
        </p:nvSpPr>
        <p:spPr bwMode="auto">
          <a:xfrm>
            <a:off x="0" y="0"/>
            <a:ext cx="2667000" cy="1015663"/>
          </a:xfrm>
          <a:prstGeom prst="rect">
            <a:avLst/>
          </a:prstGeom>
          <a:noFill/>
          <a:ln w="9525">
            <a:noFill/>
            <a:miter lim="800000"/>
            <a:headEnd/>
            <a:tailEnd/>
          </a:ln>
        </p:spPr>
        <p:txBody>
          <a:bodyPr>
            <a:spAutoFit/>
          </a:bodyPr>
          <a:lstStyle/>
          <a:p>
            <a:pPr eaLnBrk="1" hangingPunct="1">
              <a:spcBef>
                <a:spcPct val="50000"/>
              </a:spcBef>
            </a:pPr>
            <a:r>
              <a:rPr lang="zh-CN" altLang="en-US" sz="6000" b="1" dirty="0">
                <a:solidFill>
                  <a:srgbClr val="0000FF"/>
                </a:solidFill>
                <a:ea typeface="楷体_GB2312" pitchFamily="49" charset="-122"/>
              </a:rPr>
              <a:t>密度流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矩形 121859"/>
          <p:cNvSpPr>
            <a:spLocks noChangeArrowheads="1"/>
          </p:cNvSpPr>
          <p:nvPr/>
        </p:nvSpPr>
        <p:spPr bwMode="auto">
          <a:xfrm>
            <a:off x="0" y="694790"/>
            <a:ext cx="4641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indent="355600" eaLnBrk="1" hangingPunct="1"/>
            <a:r>
              <a:rPr lang="zh-CN" altLang="en-US" sz="2800" b="1">
                <a:solidFill>
                  <a:srgbClr val="FF3300"/>
                </a:solidFill>
                <a:latin typeface="宋体" pitchFamily="2" charset="-122"/>
                <a:ea typeface="黑体" pitchFamily="49" charset="-122"/>
              </a:rPr>
              <a:t>影响海水盐度的主要因素：</a:t>
            </a:r>
            <a:endParaRPr lang="zh-CN" altLang="en-US" sz="2800" b="1">
              <a:solidFill>
                <a:srgbClr val="FF3300"/>
              </a:solidFill>
              <a:ea typeface="黑体" pitchFamily="49" charset="-122"/>
            </a:endParaRPr>
          </a:p>
        </p:txBody>
      </p:sp>
      <p:sp>
        <p:nvSpPr>
          <p:cNvPr id="121861" name="矩形 121860"/>
          <p:cNvSpPr>
            <a:spLocks noChangeArrowheads="1"/>
          </p:cNvSpPr>
          <p:nvPr/>
        </p:nvSpPr>
        <p:spPr bwMode="auto">
          <a:xfrm>
            <a:off x="0" y="1209139"/>
            <a:ext cx="8654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indent="355600" eaLnBrk="1" hangingPunct="1"/>
            <a:r>
              <a:rPr lang="en-US" altLang="zh-CN" sz="2800" b="1">
                <a:latin typeface="黑体" pitchFamily="49" charset="-122"/>
                <a:ea typeface="黑体" pitchFamily="49" charset="-122"/>
              </a:rPr>
              <a:t>①</a:t>
            </a:r>
            <a:r>
              <a:rPr lang="zh-CN" altLang="en-US" sz="2800" b="1">
                <a:latin typeface="黑体" pitchFamily="49" charset="-122"/>
                <a:ea typeface="黑体" pitchFamily="49" charset="-122"/>
              </a:rPr>
              <a:t>气候因素（主要因素）</a:t>
            </a:r>
            <a:r>
              <a:rPr lang="en-US" altLang="zh-CN" sz="2800" b="1">
                <a:latin typeface="黑体" pitchFamily="49" charset="-122"/>
                <a:ea typeface="黑体" pitchFamily="49" charset="-122"/>
              </a:rPr>
              <a:t>—</a:t>
            </a:r>
            <a:r>
              <a:rPr lang="zh-CN" altLang="en-US" sz="2800" b="1">
                <a:latin typeface="黑体" pitchFamily="49" charset="-122"/>
                <a:ea typeface="黑体" pitchFamily="49" charset="-122"/>
              </a:rPr>
              <a:t>即降水量与蒸发量的关系</a:t>
            </a:r>
            <a:endParaRPr lang="zh-CN" altLang="en-US" sz="2800">
              <a:latin typeface="黑体" pitchFamily="49" charset="-122"/>
              <a:ea typeface="黑体" pitchFamily="49" charset="-122"/>
            </a:endParaRPr>
          </a:p>
        </p:txBody>
      </p:sp>
      <p:sp>
        <p:nvSpPr>
          <p:cNvPr id="121862" name="矩形 121861"/>
          <p:cNvSpPr>
            <a:spLocks noChangeArrowheads="1"/>
          </p:cNvSpPr>
          <p:nvPr/>
        </p:nvSpPr>
        <p:spPr bwMode="auto">
          <a:xfrm>
            <a:off x="1" y="1725336"/>
            <a:ext cx="901528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indent="355600" eaLnBrk="1" hangingPunct="1"/>
            <a:r>
              <a:rPr lang="en-US" altLang="zh-CN" sz="2800" b="1">
                <a:latin typeface="黑体" pitchFamily="49" charset="-122"/>
                <a:ea typeface="黑体" pitchFamily="49" charset="-122"/>
              </a:rPr>
              <a:t>②</a:t>
            </a:r>
            <a:r>
              <a:rPr lang="zh-CN" altLang="en-US" sz="2800" b="1">
                <a:latin typeface="黑体" pitchFamily="49" charset="-122"/>
                <a:ea typeface="黑体" pitchFamily="49" charset="-122"/>
              </a:rPr>
              <a:t>洋流因素</a:t>
            </a:r>
            <a:r>
              <a:rPr lang="en-US" altLang="zh-CN" sz="2800" b="1">
                <a:latin typeface="黑体" pitchFamily="49" charset="-122"/>
                <a:ea typeface="黑体" pitchFamily="49" charset="-122"/>
              </a:rPr>
              <a:t>——</a:t>
            </a:r>
            <a:r>
              <a:rPr lang="zh-CN" altLang="en-US" sz="2800" b="1">
                <a:latin typeface="黑体" pitchFamily="49" charset="-122"/>
                <a:ea typeface="黑体" pitchFamily="49" charset="-122"/>
              </a:rPr>
              <a:t>同一纬度海区，有暖流经过盐度偏高；</a:t>
            </a:r>
          </a:p>
          <a:p>
            <a:pPr indent="355600" eaLnBrk="1" hangingPunct="1"/>
            <a:r>
              <a:rPr lang="zh-CN" altLang="en-US" sz="2800" b="1">
                <a:latin typeface="黑体" pitchFamily="49" charset="-122"/>
                <a:ea typeface="黑体" pitchFamily="49" charset="-122"/>
              </a:rPr>
              <a:t>              寒流经过盐度偏低。</a:t>
            </a:r>
            <a:endParaRPr lang="zh-CN" altLang="en-US" sz="2800">
              <a:latin typeface="黑体" pitchFamily="49" charset="-122"/>
              <a:ea typeface="黑体" pitchFamily="49" charset="-122"/>
            </a:endParaRPr>
          </a:p>
        </p:txBody>
      </p:sp>
      <p:sp>
        <p:nvSpPr>
          <p:cNvPr id="121863" name="矩形 121862"/>
          <p:cNvSpPr>
            <a:spLocks noChangeArrowheads="1"/>
          </p:cNvSpPr>
          <p:nvPr/>
        </p:nvSpPr>
        <p:spPr bwMode="auto">
          <a:xfrm>
            <a:off x="1" y="2412981"/>
            <a:ext cx="901528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indent="355600" eaLnBrk="1" hangingPunct="1"/>
            <a:r>
              <a:rPr lang="en-US" altLang="zh-CN" sz="2800" b="1">
                <a:latin typeface="宋体" pitchFamily="2" charset="-122"/>
                <a:ea typeface="黑体" pitchFamily="49" charset="-122"/>
              </a:rPr>
              <a:t>③</a:t>
            </a:r>
            <a:r>
              <a:rPr lang="zh-CN" altLang="en-US" sz="2800" b="1">
                <a:latin typeface="宋体" pitchFamily="2" charset="-122"/>
                <a:ea typeface="黑体" pitchFamily="49" charset="-122"/>
              </a:rPr>
              <a:t>河流径流注入因素</a:t>
            </a:r>
            <a:r>
              <a:rPr lang="en-US" altLang="zh-CN" sz="2800" b="1">
                <a:latin typeface="宋体" pitchFamily="2" charset="-122"/>
                <a:ea typeface="黑体" pitchFamily="49" charset="-122"/>
              </a:rPr>
              <a:t>——</a:t>
            </a:r>
            <a:r>
              <a:rPr lang="zh-CN" altLang="en-US" sz="2800" b="1">
                <a:latin typeface="宋体" pitchFamily="2" charset="-122"/>
                <a:ea typeface="黑体" pitchFamily="49" charset="-122"/>
              </a:rPr>
              <a:t>有大量河水汇入的海区，盐度</a:t>
            </a:r>
          </a:p>
          <a:p>
            <a:pPr indent="355600" eaLnBrk="1" hangingPunct="1"/>
            <a:r>
              <a:rPr lang="zh-CN" altLang="en-US" sz="2800" b="1">
                <a:latin typeface="宋体" pitchFamily="2" charset="-122"/>
                <a:ea typeface="黑体" pitchFamily="49" charset="-122"/>
              </a:rPr>
              <a:t>                      偏低。</a:t>
            </a:r>
          </a:p>
          <a:p>
            <a:pPr indent="355600"/>
            <a:endParaRPr lang="zh-CN" altLang="en-US" sz="2800">
              <a:ea typeface="黑体" pitchFamily="49" charset="-122"/>
            </a:endParaRPr>
          </a:p>
        </p:txBody>
      </p:sp>
      <p:sp>
        <p:nvSpPr>
          <p:cNvPr id="121864" name="矩形 121863"/>
          <p:cNvSpPr>
            <a:spLocks noChangeArrowheads="1"/>
          </p:cNvSpPr>
          <p:nvPr/>
        </p:nvSpPr>
        <p:spPr bwMode="auto">
          <a:xfrm>
            <a:off x="1" y="3323690"/>
            <a:ext cx="7862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indent="355600" eaLnBrk="1" hangingPunct="1"/>
            <a:r>
              <a:rPr lang="en-US" altLang="zh-CN" sz="2800" b="1">
                <a:ea typeface="黑体" pitchFamily="49" charset="-122"/>
              </a:rPr>
              <a:t>④</a:t>
            </a:r>
            <a:r>
              <a:rPr lang="zh-CN" altLang="en-US" sz="2800" b="1">
                <a:ea typeface="黑体" pitchFamily="49" charset="-122"/>
              </a:rPr>
              <a:t>海区的封闭度</a:t>
            </a:r>
            <a:r>
              <a:rPr lang="en-US" altLang="zh-CN" sz="2800" b="1">
                <a:ea typeface="黑体" pitchFamily="49" charset="-122"/>
              </a:rPr>
              <a:t>——</a:t>
            </a:r>
            <a:r>
              <a:rPr lang="zh-CN" altLang="en-US" sz="2800" b="1">
                <a:ea typeface="黑体" pitchFamily="49" charset="-122"/>
              </a:rPr>
              <a:t>即与附近海区海水的交换量</a:t>
            </a:r>
            <a:endParaRPr lang="zh-CN" altLang="en-US" sz="2800">
              <a:ea typeface="黑体" pitchFamily="49" charset="-122"/>
            </a:endParaRPr>
          </a:p>
        </p:txBody>
      </p:sp>
      <p:sp>
        <p:nvSpPr>
          <p:cNvPr id="121865" name="矩形 121864"/>
          <p:cNvSpPr>
            <a:spLocks noChangeArrowheads="1"/>
          </p:cNvSpPr>
          <p:nvPr/>
        </p:nvSpPr>
        <p:spPr bwMode="auto">
          <a:xfrm>
            <a:off x="0" y="3851792"/>
            <a:ext cx="82939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indent="355600" eaLnBrk="1" hangingPunct="1"/>
            <a:r>
              <a:rPr lang="en-US" altLang="zh-CN" sz="2800" b="1">
                <a:ea typeface="黑体" pitchFamily="49" charset="-122"/>
              </a:rPr>
              <a:t>⑤</a:t>
            </a:r>
            <a:r>
              <a:rPr lang="zh-CN" altLang="en-US" sz="2800" b="1">
                <a:ea typeface="黑体" pitchFamily="49" charset="-122"/>
              </a:rPr>
              <a:t>高纬度结、融冰量的大小（有结冰现象的海区，</a:t>
            </a:r>
          </a:p>
          <a:p>
            <a:pPr indent="355600" eaLnBrk="1" hangingPunct="1"/>
            <a:r>
              <a:rPr lang="zh-CN" altLang="en-US" sz="2800" b="1">
                <a:ea typeface="黑体" pitchFamily="49" charset="-122"/>
              </a:rPr>
              <a:t>  盐度偏高；有融冰现象的海区，盐度偏低）</a:t>
            </a:r>
            <a:endParaRPr lang="zh-CN" altLang="en-US" sz="2800">
              <a:ea typeface="黑体" pitchFamily="49" charset="-122"/>
            </a:endParaRPr>
          </a:p>
        </p:txBody>
      </p:sp>
    </p:spTree>
    <p:extLst>
      <p:ext uri="{BB962C8B-B14F-4D97-AF65-F5344CB8AC3E}">
        <p14:creationId xmlns:p14="http://schemas.microsoft.com/office/powerpoint/2010/main" val="1801042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1860"/>
                                        </p:tgtEl>
                                        <p:attrNameLst>
                                          <p:attrName>style.visibility</p:attrName>
                                        </p:attrNameLst>
                                      </p:cBhvr>
                                      <p:to>
                                        <p:strVal val="visible"/>
                                      </p:to>
                                    </p:set>
                                    <p:animEffect transition="in" filter="wipe(down)">
                                      <p:cBhvr>
                                        <p:cTn id="7" dur="500"/>
                                        <p:tgtEl>
                                          <p:spTgt spid="121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861"/>
                                        </p:tgtEl>
                                        <p:attrNameLst>
                                          <p:attrName>style.visibility</p:attrName>
                                        </p:attrNameLst>
                                      </p:cBhvr>
                                      <p:to>
                                        <p:strVal val="visible"/>
                                      </p:to>
                                    </p:set>
                                    <p:animEffect transition="in" filter="wipe(left)">
                                      <p:cBhvr>
                                        <p:cTn id="12" dur="500"/>
                                        <p:tgtEl>
                                          <p:spTgt spid="12186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1862"/>
                                        </p:tgtEl>
                                        <p:attrNameLst>
                                          <p:attrName>style.visibility</p:attrName>
                                        </p:attrNameLst>
                                      </p:cBhvr>
                                      <p:to>
                                        <p:strVal val="visible"/>
                                      </p:to>
                                    </p:set>
                                    <p:animEffect transition="in" filter="wipe(left)">
                                      <p:cBhvr>
                                        <p:cTn id="15" dur="500"/>
                                        <p:tgtEl>
                                          <p:spTgt spid="12186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1863"/>
                                        </p:tgtEl>
                                        <p:attrNameLst>
                                          <p:attrName>style.visibility</p:attrName>
                                        </p:attrNameLst>
                                      </p:cBhvr>
                                      <p:to>
                                        <p:strVal val="visible"/>
                                      </p:to>
                                    </p:set>
                                    <p:animEffect transition="in" filter="wipe(left)">
                                      <p:cBhvr>
                                        <p:cTn id="18" dur="500"/>
                                        <p:tgtEl>
                                          <p:spTgt spid="12186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1864"/>
                                        </p:tgtEl>
                                        <p:attrNameLst>
                                          <p:attrName>style.visibility</p:attrName>
                                        </p:attrNameLst>
                                      </p:cBhvr>
                                      <p:to>
                                        <p:strVal val="visible"/>
                                      </p:to>
                                    </p:set>
                                    <p:animEffect transition="in" filter="wipe(left)">
                                      <p:cBhvr>
                                        <p:cTn id="21" dur="500"/>
                                        <p:tgtEl>
                                          <p:spTgt spid="12186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1865"/>
                                        </p:tgtEl>
                                        <p:attrNameLst>
                                          <p:attrName>style.visibility</p:attrName>
                                        </p:attrNameLst>
                                      </p:cBhvr>
                                      <p:to>
                                        <p:strVal val="visible"/>
                                      </p:to>
                                    </p:set>
                                    <p:animEffect transition="in" filter="wipe(left)">
                                      <p:cBhvr>
                                        <p:cTn id="24" dur="500"/>
                                        <p:tgtEl>
                                          <p:spTgt spid="121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p:bldP spid="121861" grpId="0"/>
      <p:bldP spid="121862" grpId="0"/>
      <p:bldP spid="121863" grpId="0"/>
      <p:bldP spid="121864" grpId="0"/>
      <p:bldP spid="12186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noChangeArrowheads="1"/>
          </p:cNvSpPr>
          <p:nvPr>
            <p:ph type="title"/>
          </p:nvPr>
        </p:nvSpPr>
        <p:spPr/>
        <p:txBody>
          <a:bodyPr/>
          <a:lstStyle/>
          <a:p>
            <a:endParaRPr lang="zh-CN" altLang="en-US" smtClean="0"/>
          </a:p>
        </p:txBody>
      </p:sp>
      <p:sp>
        <p:nvSpPr>
          <p:cNvPr id="56323" name="内容占位符 2"/>
          <p:cNvSpPr>
            <a:spLocks noGrp="1" noChangeArrowheads="1"/>
          </p:cNvSpPr>
          <p:nvPr>
            <p:ph idx="1"/>
          </p:nvPr>
        </p:nvSpPr>
        <p:spPr/>
        <p:txBody>
          <a:bodyPr/>
          <a:lstStyle/>
          <a:p>
            <a:endParaRPr lang="zh-CN" altLang="en-US" smtClean="0"/>
          </a:p>
        </p:txBody>
      </p:sp>
      <p:pic>
        <p:nvPicPr>
          <p:cNvPr id="56324" name="Picture 2" descr="http://txt6-3.book118.com/2017/0915/book5908/5907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2296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100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高考资源网(ks5u.com),中国最大的高考网站,您身边的高考专家。"/>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85750"/>
            <a:ext cx="6799263"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274638" y="2921764"/>
            <a:ext cx="9477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sz="2000" b="1">
                <a:latin typeface="宋体" pitchFamily="2" charset="-122"/>
              </a:rPr>
              <a:t>（</a:t>
            </a:r>
            <a:r>
              <a:rPr lang="en-US" altLang="zh-CN" sz="2000" b="1">
                <a:latin typeface="宋体" pitchFamily="2" charset="-122"/>
              </a:rPr>
              <a:t>1</a:t>
            </a:r>
            <a:r>
              <a:rPr lang="zh-CN" altLang="en-US" sz="2000" b="1">
                <a:latin typeface="宋体" pitchFamily="2" charset="-122"/>
              </a:rPr>
              <a:t>）马拉开波湖虽然与加勒比海连通，但是湖水却是淡的，试分析原因。（</a:t>
            </a:r>
            <a:r>
              <a:rPr lang="en-US" altLang="zh-CN" sz="2000" b="1">
                <a:latin typeface="宋体" pitchFamily="2" charset="-122"/>
              </a:rPr>
              <a:t>4</a:t>
            </a:r>
            <a:r>
              <a:rPr lang="zh-CN" altLang="en-US" sz="2000" b="1">
                <a:latin typeface="宋体" pitchFamily="2" charset="-122"/>
              </a:rPr>
              <a:t>分）</a:t>
            </a:r>
            <a:endParaRPr lang="zh-CN" altLang="en-US" sz="2000" b="1"/>
          </a:p>
        </p:txBody>
      </p:sp>
      <p:sp>
        <p:nvSpPr>
          <p:cNvPr id="6" name="TextBox 5"/>
          <p:cNvSpPr txBox="1">
            <a:spLocks noChangeArrowheads="1"/>
          </p:cNvSpPr>
          <p:nvPr/>
        </p:nvSpPr>
        <p:spPr bwMode="auto">
          <a:xfrm>
            <a:off x="228600" y="3429000"/>
            <a:ext cx="8382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FF0000"/>
                </a:solidFill>
              </a:rPr>
              <a:t>（</a:t>
            </a:r>
            <a:r>
              <a:rPr lang="en-US" altLang="zh-CN" sz="2800" b="1">
                <a:solidFill>
                  <a:srgbClr val="FF0000"/>
                </a:solidFill>
              </a:rPr>
              <a:t>1</a:t>
            </a:r>
            <a:r>
              <a:rPr lang="zh-CN" altLang="en-US" sz="2800" b="1">
                <a:solidFill>
                  <a:srgbClr val="FF0000"/>
                </a:solidFill>
              </a:rPr>
              <a:t>）入湖河流多，流入淡水水量大；与加勒比海连接的水道狭窄，不便于海水和湖水的交换</a:t>
            </a:r>
          </a:p>
        </p:txBody>
      </p:sp>
    </p:spTree>
    <p:extLst>
      <p:ext uri="{BB962C8B-B14F-4D97-AF65-F5344CB8AC3E}">
        <p14:creationId xmlns:p14="http://schemas.microsoft.com/office/powerpoint/2010/main" val="3438215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Rectangle 18"/>
          <p:cNvSpPr/>
          <p:nvPr/>
        </p:nvSpPr>
        <p:spPr>
          <a:xfrm>
            <a:off x="250825" y="771525"/>
            <a:ext cx="4105275" cy="641350"/>
          </a:xfrm>
          <a:prstGeom prst="rect">
            <a:avLst/>
          </a:prstGeom>
          <a:noFill/>
          <a:ln>
            <a:noFill/>
            <a:miter lim="800000"/>
          </a:ln>
          <a:effectLst>
            <a:prstShdw prst="shdw17" dist="17961" dir="2700000">
              <a:srgbClr val="6C0000"/>
            </a:prstShdw>
          </a:effectLst>
        </p:spPr>
        <p:txBody>
          <a:bodyPr>
            <a:spAutoFit/>
          </a:bodyPr>
          <a:lstStyle/>
          <a:p>
            <a:r>
              <a:rPr lang="en-US" altLang="zh-CN" sz="3600" b="1"/>
              <a:t>1</a:t>
            </a:r>
            <a:r>
              <a:rPr lang="zh-CN" altLang="en-US" sz="3600" b="1"/>
              <a:t>、影响因素</a:t>
            </a:r>
          </a:p>
        </p:txBody>
      </p:sp>
      <p:sp>
        <p:nvSpPr>
          <p:cNvPr id="84995" name="Rectangle 6"/>
          <p:cNvSpPr>
            <a:spLocks noChangeArrowheads="1"/>
          </p:cNvSpPr>
          <p:nvPr/>
        </p:nvSpPr>
        <p:spPr bwMode="auto">
          <a:xfrm>
            <a:off x="-36513" y="1384300"/>
            <a:ext cx="8767763" cy="1739900"/>
          </a:xfrm>
          <a:prstGeom prst="rect">
            <a:avLst/>
          </a:prstGeom>
          <a:noFill/>
          <a:ln w="9525" algn="ctr">
            <a:noFill/>
            <a:miter lim="800000"/>
            <a:headEnd/>
            <a:tailEnd/>
          </a:ln>
        </p:spPr>
        <p:txBody>
          <a:bodyPr>
            <a:spAutoFit/>
          </a:bodyPr>
          <a:lstStyle/>
          <a:p>
            <a:pPr>
              <a:lnSpc>
                <a:spcPct val="120000"/>
              </a:lnSpc>
            </a:pPr>
            <a:r>
              <a:rPr lang="zh-CN" altLang="en-US" sz="3000" b="1">
                <a:latin typeface="Times New Roman" pitchFamily="18" charset="0"/>
              </a:rPr>
              <a:t>（</a:t>
            </a:r>
            <a:r>
              <a:rPr lang="en-US" altLang="zh-CN" sz="3000" b="1">
                <a:latin typeface="Times New Roman" pitchFamily="18" charset="0"/>
              </a:rPr>
              <a:t>1</a:t>
            </a:r>
            <a:r>
              <a:rPr lang="zh-CN" altLang="en-US" sz="3000" b="1">
                <a:latin typeface="Times New Roman" pitchFamily="18" charset="0"/>
              </a:rPr>
              <a:t>）盛行风（风带和季风）－－主要动力</a:t>
            </a:r>
          </a:p>
          <a:p>
            <a:pPr>
              <a:lnSpc>
                <a:spcPct val="120000"/>
              </a:lnSpc>
            </a:pPr>
            <a:r>
              <a:rPr lang="zh-CN" altLang="en-US" sz="3000" b="1">
                <a:latin typeface="Times New Roman" pitchFamily="18" charset="0"/>
              </a:rPr>
              <a:t>（</a:t>
            </a:r>
            <a:r>
              <a:rPr lang="en-US" altLang="zh-CN" sz="3000" b="1">
                <a:latin typeface="Times New Roman" pitchFamily="18" charset="0"/>
              </a:rPr>
              <a:t>2</a:t>
            </a:r>
            <a:r>
              <a:rPr lang="zh-CN" altLang="en-US" sz="3000" b="1">
                <a:latin typeface="Times New Roman" pitchFamily="18" charset="0"/>
              </a:rPr>
              <a:t>）陆地形状－－改变洋流方向，影响洋流速度</a:t>
            </a:r>
          </a:p>
          <a:p>
            <a:pPr>
              <a:lnSpc>
                <a:spcPct val="120000"/>
              </a:lnSpc>
            </a:pPr>
            <a:r>
              <a:rPr lang="zh-CN" altLang="en-US" sz="3000" b="1">
                <a:latin typeface="Times New Roman" pitchFamily="18" charset="0"/>
              </a:rPr>
              <a:t>（</a:t>
            </a:r>
            <a:r>
              <a:rPr lang="en-US" altLang="zh-CN" sz="3000" b="1">
                <a:latin typeface="Times New Roman" pitchFamily="18" charset="0"/>
              </a:rPr>
              <a:t>3</a:t>
            </a:r>
            <a:r>
              <a:rPr lang="zh-CN" altLang="en-US" sz="3000" b="1">
                <a:latin typeface="Times New Roman" pitchFamily="18" charset="0"/>
              </a:rPr>
              <a:t>）地转偏向力－－影响洋流方向</a:t>
            </a:r>
          </a:p>
        </p:txBody>
      </p:sp>
      <p:sp>
        <p:nvSpPr>
          <p:cNvPr id="83972" name="矩形: 圆角 6"/>
          <p:cNvSpPr/>
          <p:nvPr/>
        </p:nvSpPr>
        <p:spPr>
          <a:xfrm>
            <a:off x="827088" y="-15875"/>
            <a:ext cx="6408737" cy="646113"/>
          </a:xfrm>
          <a:prstGeom prst="roundRect">
            <a:avLst>
              <a:gd name="adj" fmla="val 13060"/>
            </a:avLst>
          </a:prstGeom>
          <a:solidFill>
            <a:srgbClr val="FFFFFF">
              <a:alpha val="85098"/>
            </a:srgbClr>
          </a:solidFill>
          <a:ln w="19050" cap="flat" cmpd="sng" algn="ctr">
            <a:solidFill>
              <a:srgbClr val="0070C0"/>
            </a:solidFill>
            <a:prstDash val="solid"/>
            <a:miter lim="800000"/>
            <a:headEnd type="none" w="med" len="med"/>
            <a:tailEnd type="none" w="med" len="med"/>
          </a:ln>
        </p:spPr>
        <p:txBody>
          <a:bodyPr anchor="ctr"/>
          <a:lstStyle/>
          <a:p>
            <a:pPr algn="ctr"/>
            <a:endParaRPr lang="zh-CN" altLang="en-US" b="1">
              <a:solidFill>
                <a:srgbClr val="FFFFFF"/>
              </a:solidFill>
              <a:latin typeface="微软雅黑" pitchFamily="34" charset="-122"/>
              <a:ea typeface="微软雅黑" pitchFamily="34" charset="-122"/>
            </a:endParaRPr>
          </a:p>
        </p:txBody>
      </p:sp>
      <p:sp>
        <p:nvSpPr>
          <p:cNvPr id="83973" name="任意多边形: 形状 13"/>
          <p:cNvSpPr/>
          <p:nvPr/>
        </p:nvSpPr>
        <p:spPr>
          <a:xfrm>
            <a:off x="14288" y="-15875"/>
            <a:ext cx="1028700" cy="646113"/>
          </a:xfrm>
          <a:custGeom>
            <a:avLst/>
            <a:gdLst>
              <a:gd name="connsiteX0" fmla="*/ 86197 w 1459364"/>
              <a:gd name="connsiteY0" fmla="*/ 0 h 808982"/>
              <a:gd name="connsiteX1" fmla="*/ 1246032 w 1459364"/>
              <a:gd name="connsiteY1" fmla="*/ 0 h 808982"/>
              <a:gd name="connsiteX2" fmla="*/ 1332229 w 1459364"/>
              <a:gd name="connsiteY2" fmla="*/ 86197 h 808982"/>
              <a:gd name="connsiteX3" fmla="*/ 1332229 w 1459364"/>
              <a:gd name="connsiteY3" fmla="*/ 254985 h 808982"/>
              <a:gd name="connsiteX4" fmla="*/ 1444169 w 1459364"/>
              <a:gd name="connsiteY4" fmla="*/ 370406 h 808982"/>
              <a:gd name="connsiteX5" fmla="*/ 1443004 w 1459364"/>
              <a:gd name="connsiteY5" fmla="*/ 446555 h 808982"/>
              <a:gd name="connsiteX6" fmla="*/ 1332229 w 1459364"/>
              <a:gd name="connsiteY6" fmla="*/ 553989 h 808982"/>
              <a:gd name="connsiteX7" fmla="*/ 1332229 w 1459364"/>
              <a:gd name="connsiteY7" fmla="*/ 722785 h 808982"/>
              <a:gd name="connsiteX8" fmla="*/ 1246032 w 1459364"/>
              <a:gd name="connsiteY8" fmla="*/ 808982 h 808982"/>
              <a:gd name="connsiteX9" fmla="*/ 86197 w 1459364"/>
              <a:gd name="connsiteY9" fmla="*/ 808982 h 808982"/>
              <a:gd name="connsiteX10" fmla="*/ 0 w 1459364"/>
              <a:gd name="connsiteY10" fmla="*/ 722785 h 808982"/>
              <a:gd name="connsiteX11" fmla="*/ 0 w 1459364"/>
              <a:gd name="connsiteY11" fmla="*/ 86197 h 808982"/>
              <a:gd name="connsiteX12" fmla="*/ 86197 w 1459364"/>
              <a:gd name="connsiteY12" fmla="*/ 0 h 80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364" h="808982">
                <a:moveTo>
                  <a:pt x="86197" y="0"/>
                </a:moveTo>
                <a:lnTo>
                  <a:pt x="1246032" y="0"/>
                </a:lnTo>
                <a:cubicBezTo>
                  <a:pt x="1293637" y="0"/>
                  <a:pt x="1332229" y="38592"/>
                  <a:pt x="1332229" y="86197"/>
                </a:cubicBezTo>
                <a:lnTo>
                  <a:pt x="1332229" y="254985"/>
                </a:lnTo>
                <a:lnTo>
                  <a:pt x="1444169" y="370406"/>
                </a:lnTo>
                <a:cubicBezTo>
                  <a:pt x="1464876" y="391756"/>
                  <a:pt x="1464354" y="425848"/>
                  <a:pt x="1443004" y="446555"/>
                </a:cubicBezTo>
                <a:lnTo>
                  <a:pt x="1332229" y="553989"/>
                </a:lnTo>
                <a:lnTo>
                  <a:pt x="1332229" y="722785"/>
                </a:lnTo>
                <a:cubicBezTo>
                  <a:pt x="1332229" y="770390"/>
                  <a:pt x="1293637" y="808982"/>
                  <a:pt x="1246032" y="808982"/>
                </a:cubicBezTo>
                <a:lnTo>
                  <a:pt x="86197" y="808982"/>
                </a:lnTo>
                <a:cubicBezTo>
                  <a:pt x="38592" y="808982"/>
                  <a:pt x="0" y="770390"/>
                  <a:pt x="0" y="722785"/>
                </a:cubicBezTo>
                <a:lnTo>
                  <a:pt x="0" y="86197"/>
                </a:lnTo>
                <a:cubicBezTo>
                  <a:pt x="0" y="38592"/>
                  <a:pt x="38592" y="0"/>
                  <a:pt x="86197" y="0"/>
                </a:cubicBezTo>
                <a:close/>
              </a:path>
            </a:pathLst>
          </a:custGeom>
          <a:solidFill>
            <a:srgbClr val="0070C0"/>
          </a:solidFill>
          <a:ln w="19050" cap="flat" cmpd="sng" algn="ctr">
            <a:solidFill>
              <a:srgbClr val="0070C0"/>
            </a:solidFill>
            <a:prstDash val="solid"/>
            <a:miter lim="800000"/>
            <a:headEnd type="none" w="med" len="med"/>
            <a:tailEnd type="none" w="med" len="med"/>
          </a:ln>
        </p:spPr>
        <p:txBody>
          <a:bodyPr anchor="ctr"/>
          <a:lstStyle/>
          <a:p>
            <a:pPr algn="ctr"/>
            <a:endParaRPr lang="zh-CN" altLang="en-US">
              <a:solidFill>
                <a:srgbClr val="FFFFFF"/>
              </a:solidFill>
              <a:latin typeface="微软雅黑" pitchFamily="34" charset="-122"/>
              <a:ea typeface="微软雅黑" pitchFamily="34" charset="-122"/>
            </a:endParaRPr>
          </a:p>
        </p:txBody>
      </p:sp>
      <p:sp>
        <p:nvSpPr>
          <p:cNvPr id="84998" name="Rectangle 6"/>
          <p:cNvSpPr>
            <a:spLocks noChangeArrowheads="1"/>
          </p:cNvSpPr>
          <p:nvPr/>
        </p:nvSpPr>
        <p:spPr bwMode="auto">
          <a:xfrm>
            <a:off x="144463" y="-20638"/>
            <a:ext cx="8820150" cy="595313"/>
          </a:xfrm>
          <a:prstGeom prst="rect">
            <a:avLst/>
          </a:prstGeom>
          <a:noFill/>
          <a:ln w="9525" algn="ctr">
            <a:noFill/>
            <a:miter lim="800000"/>
            <a:headEnd/>
            <a:tailEnd/>
          </a:ln>
        </p:spPr>
        <p:txBody>
          <a:bodyPr>
            <a:spAutoFit/>
          </a:bodyPr>
          <a:lstStyle/>
          <a:p>
            <a:pPr algn="just">
              <a:spcBef>
                <a:spcPct val="10000"/>
              </a:spcBef>
            </a:pPr>
            <a:endParaRPr lang="zh-CN" altLang="en-US" sz="3300" b="1">
              <a:solidFill>
                <a:srgbClr val="0070C0"/>
              </a:solidFill>
              <a:latin typeface="微软雅黑" pitchFamily="34" charset="-122"/>
              <a:ea typeface="微软雅黑" pitchFamily="34" charset="-122"/>
            </a:endParaRPr>
          </a:p>
        </p:txBody>
      </p:sp>
      <p:sp>
        <p:nvSpPr>
          <p:cNvPr id="83975" name="Rectangle 11"/>
          <p:cNvSpPr>
            <a:spLocks noChangeArrowheads="1"/>
          </p:cNvSpPr>
          <p:nvPr/>
        </p:nvSpPr>
        <p:spPr bwMode="auto">
          <a:xfrm>
            <a:off x="0" y="0"/>
            <a:ext cx="7092950" cy="6413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3600" b="1" dirty="0" smtClean="0">
                <a:solidFill>
                  <a:srgbClr val="FFFFFF"/>
                </a:solidFill>
              </a:rPr>
              <a:t>三、</a:t>
            </a:r>
            <a:r>
              <a:rPr lang="zh-CN" altLang="en-US" sz="3300" b="1" dirty="0">
                <a:solidFill>
                  <a:srgbClr val="0070C0"/>
                </a:solidFill>
                <a:latin typeface="微软雅黑" pitchFamily="34" charset="-122"/>
                <a:ea typeface="微软雅黑" pitchFamily="34" charset="-122"/>
              </a:rPr>
              <a:t>洋流运动的影响因素与分布规律</a:t>
            </a:r>
          </a:p>
        </p:txBody>
      </p:sp>
    </p:spTree>
  </p:cSld>
  <p:clrMapOvr>
    <a:masterClrMapping/>
  </p:clrMapOvr>
  <p:transition>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6626" name="Oval 2"/>
          <p:cNvSpPr>
            <a:spLocks noChangeArrowheads="1"/>
          </p:cNvSpPr>
          <p:nvPr/>
        </p:nvSpPr>
        <p:spPr bwMode="auto">
          <a:xfrm>
            <a:off x="1524000" y="800100"/>
            <a:ext cx="2819400" cy="4057650"/>
          </a:xfrm>
          <a:prstGeom prst="ellipse">
            <a:avLst/>
          </a:prstGeom>
          <a:solidFill>
            <a:srgbClr val="F9FDFD"/>
          </a:solidFill>
          <a:ln w="38100">
            <a:solidFill>
              <a:schemeClr val="tx1"/>
            </a:solidFill>
            <a:round/>
            <a:headEnd/>
            <a:tailEnd/>
          </a:ln>
        </p:spPr>
        <p:txBody>
          <a:bodyPr wrap="none" anchor="ctr"/>
          <a:lstStyle/>
          <a:p>
            <a:pPr algn="ctr" eaLnBrk="1" hangingPunct="1"/>
            <a:endParaRPr kumimoji="1" lang="zh-CN" altLang="zh-CN" sz="2400">
              <a:latin typeface="Tahoma" pitchFamily="34" charset="0"/>
            </a:endParaRPr>
          </a:p>
        </p:txBody>
      </p:sp>
      <p:sp>
        <p:nvSpPr>
          <p:cNvPr id="26627" name="Rectangle 3"/>
          <p:cNvSpPr>
            <a:spLocks noChangeArrowheads="1"/>
          </p:cNvSpPr>
          <p:nvPr/>
        </p:nvSpPr>
        <p:spPr bwMode="auto">
          <a:xfrm>
            <a:off x="4724400" y="2628900"/>
            <a:ext cx="642938" cy="369332"/>
          </a:xfrm>
          <a:prstGeom prst="rect">
            <a:avLst/>
          </a:prstGeom>
          <a:noFill/>
          <a:ln w="9525">
            <a:noFill/>
            <a:miter lim="800000"/>
            <a:headEnd/>
            <a:tailEnd/>
          </a:ln>
        </p:spPr>
        <p:txBody>
          <a:bodyPr>
            <a:spAutoFit/>
          </a:bodyPr>
          <a:lstStyle/>
          <a:p>
            <a:pPr eaLnBrk="1" hangingPunct="1"/>
            <a:r>
              <a:rPr kumimoji="1" lang="en-US" altLang="zh-CN">
                <a:latin typeface="Times New Roman" pitchFamily="18" charset="0"/>
              </a:rPr>
              <a:t> 0</a:t>
            </a:r>
            <a:r>
              <a:rPr kumimoji="1" lang="en-US" altLang="zh-CN" baseline="30000">
                <a:latin typeface="Times New Roman" pitchFamily="18" charset="0"/>
              </a:rPr>
              <a:t>0</a:t>
            </a:r>
          </a:p>
        </p:txBody>
      </p:sp>
      <p:sp>
        <p:nvSpPr>
          <p:cNvPr id="26628" name="Line 4"/>
          <p:cNvSpPr>
            <a:spLocks noChangeShapeType="1"/>
          </p:cNvSpPr>
          <p:nvPr/>
        </p:nvSpPr>
        <p:spPr bwMode="auto">
          <a:xfrm>
            <a:off x="1649413" y="2141935"/>
            <a:ext cx="2590800" cy="0"/>
          </a:xfrm>
          <a:prstGeom prst="line">
            <a:avLst/>
          </a:prstGeom>
          <a:noFill/>
          <a:ln w="28575">
            <a:solidFill>
              <a:schemeClr val="folHlink"/>
            </a:solidFill>
            <a:round/>
            <a:headEnd/>
            <a:tailEnd/>
          </a:ln>
        </p:spPr>
        <p:txBody>
          <a:bodyPr wrap="none"/>
          <a:lstStyle/>
          <a:p>
            <a:endParaRPr lang="zh-CN" altLang="en-US"/>
          </a:p>
        </p:txBody>
      </p:sp>
      <p:sp>
        <p:nvSpPr>
          <p:cNvPr id="26629" name="Line 5"/>
          <p:cNvSpPr>
            <a:spLocks noChangeShapeType="1"/>
          </p:cNvSpPr>
          <p:nvPr/>
        </p:nvSpPr>
        <p:spPr bwMode="auto">
          <a:xfrm>
            <a:off x="1981200" y="1428750"/>
            <a:ext cx="1905000" cy="0"/>
          </a:xfrm>
          <a:prstGeom prst="line">
            <a:avLst/>
          </a:prstGeom>
          <a:noFill/>
          <a:ln w="28575">
            <a:solidFill>
              <a:schemeClr val="tx1"/>
            </a:solidFill>
            <a:round/>
            <a:headEnd/>
            <a:tailEnd/>
          </a:ln>
        </p:spPr>
        <p:txBody>
          <a:bodyPr wrap="none"/>
          <a:lstStyle/>
          <a:p>
            <a:endParaRPr lang="zh-CN" altLang="en-US"/>
          </a:p>
        </p:txBody>
      </p:sp>
      <p:sp>
        <p:nvSpPr>
          <p:cNvPr id="26630" name="Line 6"/>
          <p:cNvSpPr>
            <a:spLocks noChangeShapeType="1"/>
          </p:cNvSpPr>
          <p:nvPr/>
        </p:nvSpPr>
        <p:spPr bwMode="auto">
          <a:xfrm flipV="1">
            <a:off x="1662114" y="3583781"/>
            <a:ext cx="2528887" cy="0"/>
          </a:xfrm>
          <a:prstGeom prst="line">
            <a:avLst/>
          </a:prstGeom>
          <a:noFill/>
          <a:ln w="28575">
            <a:solidFill>
              <a:schemeClr val="folHlink"/>
            </a:solidFill>
            <a:round/>
            <a:headEnd/>
            <a:tailEnd/>
          </a:ln>
        </p:spPr>
        <p:txBody>
          <a:bodyPr wrap="none"/>
          <a:lstStyle/>
          <a:p>
            <a:endParaRPr lang="zh-CN" altLang="en-US"/>
          </a:p>
        </p:txBody>
      </p:sp>
      <p:sp>
        <p:nvSpPr>
          <p:cNvPr id="26631" name="Line 7"/>
          <p:cNvSpPr>
            <a:spLocks noChangeShapeType="1"/>
          </p:cNvSpPr>
          <p:nvPr/>
        </p:nvSpPr>
        <p:spPr bwMode="auto">
          <a:xfrm>
            <a:off x="1981200" y="4286250"/>
            <a:ext cx="1981200" cy="0"/>
          </a:xfrm>
          <a:prstGeom prst="line">
            <a:avLst/>
          </a:prstGeom>
          <a:noFill/>
          <a:ln w="28575">
            <a:solidFill>
              <a:schemeClr val="tx1"/>
            </a:solidFill>
            <a:round/>
            <a:headEnd/>
            <a:tailEnd/>
          </a:ln>
        </p:spPr>
        <p:txBody>
          <a:bodyPr wrap="none"/>
          <a:lstStyle/>
          <a:p>
            <a:endParaRPr lang="zh-CN" altLang="en-US"/>
          </a:p>
        </p:txBody>
      </p:sp>
      <p:sp>
        <p:nvSpPr>
          <p:cNvPr id="26632" name="Text Box 8"/>
          <p:cNvSpPr txBox="1">
            <a:spLocks noChangeArrowheads="1"/>
          </p:cNvSpPr>
          <p:nvPr/>
        </p:nvSpPr>
        <p:spPr bwMode="auto">
          <a:xfrm>
            <a:off x="2667000" y="571500"/>
            <a:ext cx="533400" cy="369332"/>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rPr>
              <a:t>90</a:t>
            </a:r>
            <a:r>
              <a:rPr kumimoji="1" lang="en-US" altLang="zh-CN" baseline="30000">
                <a:latin typeface="Times New Roman" pitchFamily="18" charset="0"/>
              </a:rPr>
              <a:t>0</a:t>
            </a:r>
          </a:p>
        </p:txBody>
      </p:sp>
      <p:sp>
        <p:nvSpPr>
          <p:cNvPr id="26633" name="Rectangle 9"/>
          <p:cNvSpPr>
            <a:spLocks noChangeArrowheads="1"/>
          </p:cNvSpPr>
          <p:nvPr/>
        </p:nvSpPr>
        <p:spPr bwMode="auto">
          <a:xfrm>
            <a:off x="2684463" y="4914900"/>
            <a:ext cx="488950" cy="369332"/>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rPr>
              <a:t>90</a:t>
            </a:r>
            <a:r>
              <a:rPr kumimoji="1" lang="en-US" altLang="zh-CN" baseline="30000">
                <a:latin typeface="Times New Roman" pitchFamily="18" charset="0"/>
              </a:rPr>
              <a:t>0</a:t>
            </a:r>
          </a:p>
        </p:txBody>
      </p:sp>
      <p:sp>
        <p:nvSpPr>
          <p:cNvPr id="56330" name="AutoShape 10"/>
          <p:cNvSpPr>
            <a:spLocks noChangeArrowheads="1"/>
          </p:cNvSpPr>
          <p:nvPr/>
        </p:nvSpPr>
        <p:spPr bwMode="auto">
          <a:xfrm rot="-2509210">
            <a:off x="1538288" y="2384823"/>
            <a:ext cx="1123950" cy="248840"/>
          </a:xfrm>
          <a:prstGeom prst="leftArrow">
            <a:avLst>
              <a:gd name="adj1" fmla="val 50000"/>
              <a:gd name="adj2" fmla="val 84689"/>
            </a:avLst>
          </a:prstGeom>
          <a:solidFill>
            <a:srgbClr val="FF0000"/>
          </a:solidFill>
          <a:ln w="9525">
            <a:solidFill>
              <a:schemeClr val="tx1"/>
            </a:solidFill>
            <a:miter lim="800000"/>
            <a:headEnd/>
            <a:tailEnd/>
          </a:ln>
        </p:spPr>
        <p:txBody>
          <a:bodyPr wrap="none" anchor="ctr"/>
          <a:lstStyle/>
          <a:p>
            <a:pPr eaLnBrk="1" hangingPunct="1"/>
            <a:endParaRPr lang="zh-CN" altLang="en-US"/>
          </a:p>
        </p:txBody>
      </p:sp>
      <p:sp>
        <p:nvSpPr>
          <p:cNvPr id="56331" name="AutoShape 11"/>
          <p:cNvSpPr>
            <a:spLocks noChangeArrowheads="1"/>
          </p:cNvSpPr>
          <p:nvPr/>
        </p:nvSpPr>
        <p:spPr bwMode="auto">
          <a:xfrm rot="-2509210">
            <a:off x="2362201" y="2400300"/>
            <a:ext cx="1050925" cy="248841"/>
          </a:xfrm>
          <a:prstGeom prst="leftArrow">
            <a:avLst>
              <a:gd name="adj1" fmla="val 50000"/>
              <a:gd name="adj2" fmla="val 79186"/>
            </a:avLst>
          </a:prstGeom>
          <a:solidFill>
            <a:srgbClr val="FF0000"/>
          </a:solidFill>
          <a:ln w="9525">
            <a:solidFill>
              <a:schemeClr val="tx1"/>
            </a:solidFill>
            <a:miter lim="800000"/>
            <a:headEnd/>
            <a:tailEnd/>
          </a:ln>
        </p:spPr>
        <p:txBody>
          <a:bodyPr wrap="none" anchor="ctr"/>
          <a:lstStyle/>
          <a:p>
            <a:pPr eaLnBrk="1" hangingPunct="1"/>
            <a:endParaRPr lang="zh-CN" altLang="en-US"/>
          </a:p>
        </p:txBody>
      </p:sp>
      <p:sp>
        <p:nvSpPr>
          <p:cNvPr id="56332" name="AutoShape 12"/>
          <p:cNvSpPr>
            <a:spLocks noChangeArrowheads="1"/>
          </p:cNvSpPr>
          <p:nvPr/>
        </p:nvSpPr>
        <p:spPr bwMode="auto">
          <a:xfrm rot="2837964">
            <a:off x="1650207" y="3065860"/>
            <a:ext cx="785813" cy="304800"/>
          </a:xfrm>
          <a:prstGeom prst="leftArrow">
            <a:avLst>
              <a:gd name="adj1" fmla="val 50000"/>
              <a:gd name="adj2" fmla="val 85938"/>
            </a:avLst>
          </a:prstGeom>
          <a:solidFill>
            <a:srgbClr val="FF0000"/>
          </a:solidFill>
          <a:ln w="9525">
            <a:solidFill>
              <a:schemeClr val="tx1"/>
            </a:solidFill>
            <a:miter lim="800000"/>
            <a:headEnd/>
            <a:tailEnd/>
          </a:ln>
        </p:spPr>
        <p:txBody>
          <a:bodyPr wrap="none" anchor="ctr"/>
          <a:lstStyle/>
          <a:p>
            <a:pPr eaLnBrk="1" hangingPunct="1"/>
            <a:endParaRPr lang="zh-CN" altLang="en-US"/>
          </a:p>
        </p:txBody>
      </p:sp>
      <p:sp>
        <p:nvSpPr>
          <p:cNvPr id="56333" name="AutoShape 13"/>
          <p:cNvSpPr>
            <a:spLocks noChangeArrowheads="1"/>
          </p:cNvSpPr>
          <p:nvPr/>
        </p:nvSpPr>
        <p:spPr bwMode="auto">
          <a:xfrm rot="2837964">
            <a:off x="2540000" y="3056335"/>
            <a:ext cx="800100" cy="304800"/>
          </a:xfrm>
          <a:prstGeom prst="leftArrow">
            <a:avLst>
              <a:gd name="adj1" fmla="val 50000"/>
              <a:gd name="adj2" fmla="val 87500"/>
            </a:avLst>
          </a:prstGeom>
          <a:solidFill>
            <a:srgbClr val="FF0000"/>
          </a:solidFill>
          <a:ln w="9525">
            <a:solidFill>
              <a:schemeClr val="tx1"/>
            </a:solidFill>
            <a:miter lim="800000"/>
            <a:headEnd/>
            <a:tailEnd/>
          </a:ln>
        </p:spPr>
        <p:txBody>
          <a:bodyPr wrap="none" anchor="ctr"/>
          <a:lstStyle/>
          <a:p>
            <a:pPr eaLnBrk="1" hangingPunct="1"/>
            <a:endParaRPr lang="zh-CN" altLang="en-US"/>
          </a:p>
        </p:txBody>
      </p:sp>
      <p:sp>
        <p:nvSpPr>
          <p:cNvPr id="56334" name="AutoShape 14"/>
          <p:cNvSpPr>
            <a:spLocks noChangeArrowheads="1"/>
          </p:cNvSpPr>
          <p:nvPr/>
        </p:nvSpPr>
        <p:spPr bwMode="auto">
          <a:xfrm rot="2837964">
            <a:off x="3302000" y="3056335"/>
            <a:ext cx="800100" cy="304800"/>
          </a:xfrm>
          <a:prstGeom prst="leftArrow">
            <a:avLst>
              <a:gd name="adj1" fmla="val 50000"/>
              <a:gd name="adj2" fmla="val 87500"/>
            </a:avLst>
          </a:prstGeom>
          <a:solidFill>
            <a:srgbClr val="FF0000"/>
          </a:solidFill>
          <a:ln w="9525">
            <a:solidFill>
              <a:schemeClr val="tx1"/>
            </a:solidFill>
            <a:miter lim="800000"/>
            <a:headEnd/>
            <a:tailEnd/>
          </a:ln>
        </p:spPr>
        <p:txBody>
          <a:bodyPr wrap="none" anchor="ctr"/>
          <a:lstStyle/>
          <a:p>
            <a:pPr eaLnBrk="1" hangingPunct="1"/>
            <a:endParaRPr lang="zh-CN" altLang="en-US"/>
          </a:p>
        </p:txBody>
      </p:sp>
      <p:sp>
        <p:nvSpPr>
          <p:cNvPr id="56335" name="AutoShape 15"/>
          <p:cNvSpPr>
            <a:spLocks noChangeArrowheads="1"/>
          </p:cNvSpPr>
          <p:nvPr/>
        </p:nvSpPr>
        <p:spPr bwMode="auto">
          <a:xfrm rot="-2532194">
            <a:off x="2895600" y="1657350"/>
            <a:ext cx="990600" cy="228600"/>
          </a:xfrm>
          <a:prstGeom prst="rightArrow">
            <a:avLst>
              <a:gd name="adj1" fmla="val 50000"/>
              <a:gd name="adj2" fmla="val 81250"/>
            </a:avLst>
          </a:prstGeom>
          <a:solidFill>
            <a:schemeClr val="folHlink"/>
          </a:solidFill>
          <a:ln w="9525">
            <a:solidFill>
              <a:schemeClr val="tx1"/>
            </a:solidFill>
            <a:miter lim="800000"/>
            <a:headEnd/>
            <a:tailEnd/>
          </a:ln>
        </p:spPr>
        <p:txBody>
          <a:bodyPr wrap="none" anchor="ctr"/>
          <a:lstStyle/>
          <a:p>
            <a:pPr eaLnBrk="1" hangingPunct="1"/>
            <a:endParaRPr lang="zh-CN" altLang="en-US"/>
          </a:p>
        </p:txBody>
      </p:sp>
      <p:sp>
        <p:nvSpPr>
          <p:cNvPr id="56336" name="AutoShape 16"/>
          <p:cNvSpPr>
            <a:spLocks noChangeArrowheads="1"/>
          </p:cNvSpPr>
          <p:nvPr/>
        </p:nvSpPr>
        <p:spPr bwMode="auto">
          <a:xfrm rot="3114489">
            <a:off x="2105025" y="3790950"/>
            <a:ext cx="742950" cy="304800"/>
          </a:xfrm>
          <a:prstGeom prst="rightArrow">
            <a:avLst>
              <a:gd name="adj1" fmla="val 50000"/>
              <a:gd name="adj2" fmla="val 81250"/>
            </a:avLst>
          </a:prstGeom>
          <a:solidFill>
            <a:schemeClr val="folHlink"/>
          </a:solidFill>
          <a:ln w="9525">
            <a:solidFill>
              <a:schemeClr val="tx1"/>
            </a:solidFill>
            <a:miter lim="800000"/>
            <a:headEnd/>
            <a:tailEnd/>
          </a:ln>
        </p:spPr>
        <p:txBody>
          <a:bodyPr wrap="none" anchor="ctr"/>
          <a:lstStyle/>
          <a:p>
            <a:pPr eaLnBrk="1" hangingPunct="1"/>
            <a:endParaRPr lang="zh-CN" altLang="en-US"/>
          </a:p>
        </p:txBody>
      </p:sp>
      <p:sp>
        <p:nvSpPr>
          <p:cNvPr id="56337" name="AutoShape 17"/>
          <p:cNvSpPr>
            <a:spLocks noChangeArrowheads="1"/>
          </p:cNvSpPr>
          <p:nvPr/>
        </p:nvSpPr>
        <p:spPr bwMode="auto">
          <a:xfrm rot="3114489">
            <a:off x="3057525" y="3819525"/>
            <a:ext cx="742950" cy="304800"/>
          </a:xfrm>
          <a:prstGeom prst="rightArrow">
            <a:avLst>
              <a:gd name="adj1" fmla="val 50000"/>
              <a:gd name="adj2" fmla="val 81250"/>
            </a:avLst>
          </a:prstGeom>
          <a:solidFill>
            <a:schemeClr val="folHlink"/>
          </a:solidFill>
          <a:ln w="9525">
            <a:solidFill>
              <a:schemeClr val="tx1"/>
            </a:solidFill>
            <a:miter lim="800000"/>
            <a:headEnd/>
            <a:tailEnd/>
          </a:ln>
        </p:spPr>
        <p:txBody>
          <a:bodyPr wrap="none" anchor="ctr"/>
          <a:lstStyle/>
          <a:p>
            <a:pPr eaLnBrk="1" hangingPunct="1"/>
            <a:endParaRPr lang="zh-CN" altLang="en-US"/>
          </a:p>
        </p:txBody>
      </p:sp>
      <p:sp>
        <p:nvSpPr>
          <p:cNvPr id="56338" name="AutoShape 18"/>
          <p:cNvSpPr>
            <a:spLocks noChangeArrowheads="1"/>
          </p:cNvSpPr>
          <p:nvPr/>
        </p:nvSpPr>
        <p:spPr bwMode="auto">
          <a:xfrm rot="2837124">
            <a:off x="2732882" y="734218"/>
            <a:ext cx="228600" cy="817563"/>
          </a:xfrm>
          <a:prstGeom prst="downArrow">
            <a:avLst>
              <a:gd name="adj1" fmla="val 50000"/>
              <a:gd name="adj2" fmla="val 67057"/>
            </a:avLst>
          </a:prstGeom>
          <a:solidFill>
            <a:schemeClr val="accent1"/>
          </a:solidFill>
          <a:ln w="9525">
            <a:solidFill>
              <a:schemeClr val="tx1"/>
            </a:solidFill>
            <a:miter lim="800000"/>
            <a:headEnd/>
            <a:tailEnd/>
          </a:ln>
        </p:spPr>
        <p:txBody>
          <a:bodyPr vert="eaVert" wrap="none" anchor="ctr"/>
          <a:lstStyle/>
          <a:p>
            <a:pPr eaLnBrk="1" hangingPunct="1"/>
            <a:endParaRPr lang="zh-CN" altLang="en-US"/>
          </a:p>
        </p:txBody>
      </p:sp>
      <p:sp>
        <p:nvSpPr>
          <p:cNvPr id="56339" name="AutoShape 19"/>
          <p:cNvSpPr>
            <a:spLocks noChangeArrowheads="1"/>
          </p:cNvSpPr>
          <p:nvPr/>
        </p:nvSpPr>
        <p:spPr bwMode="auto">
          <a:xfrm rot="8231011">
            <a:off x="2743200" y="4229101"/>
            <a:ext cx="304800" cy="613172"/>
          </a:xfrm>
          <a:prstGeom prst="downArrow">
            <a:avLst>
              <a:gd name="adj1" fmla="val 50000"/>
              <a:gd name="adj2" fmla="val 67057"/>
            </a:avLst>
          </a:prstGeom>
          <a:solidFill>
            <a:schemeClr val="accent1"/>
          </a:solidFill>
          <a:ln w="9525">
            <a:solidFill>
              <a:schemeClr val="tx1"/>
            </a:solidFill>
            <a:miter lim="800000"/>
            <a:headEnd/>
            <a:tailEnd/>
          </a:ln>
        </p:spPr>
        <p:txBody>
          <a:bodyPr vert="eaVert" wrap="none" anchor="ctr"/>
          <a:lstStyle/>
          <a:p>
            <a:pPr eaLnBrk="1" hangingPunct="1"/>
            <a:endParaRPr lang="zh-CN" altLang="en-US"/>
          </a:p>
        </p:txBody>
      </p:sp>
      <p:grpSp>
        <p:nvGrpSpPr>
          <p:cNvPr id="2" name="Group 20"/>
          <p:cNvGrpSpPr>
            <a:grpSpLocks/>
          </p:cNvGrpSpPr>
          <p:nvPr/>
        </p:nvGrpSpPr>
        <p:grpSpPr bwMode="auto">
          <a:xfrm>
            <a:off x="5257800" y="800100"/>
            <a:ext cx="3048000" cy="4114800"/>
            <a:chOff x="0" y="48"/>
            <a:chExt cx="1392" cy="4128"/>
          </a:xfrm>
        </p:grpSpPr>
        <p:sp>
          <p:nvSpPr>
            <p:cNvPr id="26682" name="Oval 21"/>
            <p:cNvSpPr>
              <a:spLocks noChangeArrowheads="1"/>
            </p:cNvSpPr>
            <p:nvPr/>
          </p:nvSpPr>
          <p:spPr bwMode="auto">
            <a:xfrm>
              <a:off x="0" y="48"/>
              <a:ext cx="1392" cy="4128"/>
            </a:xfrm>
            <a:prstGeom prst="ellipse">
              <a:avLst/>
            </a:prstGeom>
            <a:solidFill>
              <a:srgbClr val="FFFFFF"/>
            </a:solidFill>
            <a:ln w="50800">
              <a:solidFill>
                <a:srgbClr val="000000"/>
              </a:solidFill>
              <a:round/>
              <a:headEnd/>
              <a:tailEnd/>
            </a:ln>
          </p:spPr>
          <p:txBody>
            <a:bodyPr/>
            <a:lstStyle/>
            <a:p>
              <a:pPr algn="just"/>
              <a:r>
                <a:rPr lang="en-US" altLang="zh-CN" sz="1000">
                  <a:latin typeface="Times New Roman" pitchFamily="18" charset="0"/>
                </a:rPr>
                <a:t>                                                                       </a:t>
              </a:r>
            </a:p>
          </p:txBody>
        </p:sp>
        <p:sp>
          <p:nvSpPr>
            <p:cNvPr id="26683" name="Freeform 22"/>
            <p:cNvSpPr>
              <a:spLocks/>
            </p:cNvSpPr>
            <p:nvPr/>
          </p:nvSpPr>
          <p:spPr bwMode="auto">
            <a:xfrm>
              <a:off x="62" y="1248"/>
              <a:ext cx="1278" cy="7"/>
            </a:xfrm>
            <a:custGeom>
              <a:avLst/>
              <a:gdLst>
                <a:gd name="T0" fmla="*/ 0 w 1278"/>
                <a:gd name="T1" fmla="*/ 34 h 6"/>
                <a:gd name="T2" fmla="*/ 1278 w 1278"/>
                <a:gd name="T3" fmla="*/ 0 h 6"/>
                <a:gd name="T4" fmla="*/ 0 60000 65536"/>
                <a:gd name="T5" fmla="*/ 0 60000 65536"/>
                <a:gd name="T6" fmla="*/ 0 w 1278"/>
                <a:gd name="T7" fmla="*/ 0 h 6"/>
                <a:gd name="T8" fmla="*/ 1278 w 1278"/>
                <a:gd name="T9" fmla="*/ 6 h 6"/>
              </a:gdLst>
              <a:ahLst/>
              <a:cxnLst>
                <a:cxn ang="T4">
                  <a:pos x="T0" y="T1"/>
                </a:cxn>
                <a:cxn ang="T5">
                  <a:pos x="T2" y="T3"/>
                </a:cxn>
              </a:cxnLst>
              <a:rect l="T6" t="T7" r="T8" b="T9"/>
              <a:pathLst>
                <a:path w="1278" h="6">
                  <a:moveTo>
                    <a:pt x="0" y="6"/>
                  </a:moveTo>
                  <a:lnTo>
                    <a:pt x="1278" y="0"/>
                  </a:lnTo>
                </a:path>
              </a:pathLst>
            </a:custGeom>
            <a:noFill/>
            <a:ln w="25400">
              <a:solidFill>
                <a:srgbClr val="0000FF"/>
              </a:solidFill>
              <a:round/>
              <a:headEnd/>
              <a:tailEnd/>
            </a:ln>
          </p:spPr>
          <p:txBody>
            <a:bodyPr/>
            <a:lstStyle/>
            <a:p>
              <a:endParaRPr lang="zh-CN" altLang="en-US"/>
            </a:p>
          </p:txBody>
        </p:sp>
        <p:sp>
          <p:nvSpPr>
            <p:cNvPr id="26684" name="Freeform 23"/>
            <p:cNvSpPr>
              <a:spLocks/>
            </p:cNvSpPr>
            <p:nvPr/>
          </p:nvSpPr>
          <p:spPr bwMode="auto">
            <a:xfrm>
              <a:off x="86" y="2832"/>
              <a:ext cx="1266" cy="4"/>
            </a:xfrm>
            <a:custGeom>
              <a:avLst/>
              <a:gdLst>
                <a:gd name="T0" fmla="*/ 0 w 1266"/>
                <a:gd name="T1" fmla="*/ 4 h 4"/>
                <a:gd name="T2" fmla="*/ 1266 w 1266"/>
                <a:gd name="T3" fmla="*/ 0 h 4"/>
                <a:gd name="T4" fmla="*/ 0 60000 65536"/>
                <a:gd name="T5" fmla="*/ 0 60000 65536"/>
                <a:gd name="T6" fmla="*/ 0 w 1266"/>
                <a:gd name="T7" fmla="*/ 0 h 4"/>
                <a:gd name="T8" fmla="*/ 1266 w 1266"/>
                <a:gd name="T9" fmla="*/ 4 h 4"/>
              </a:gdLst>
              <a:ahLst/>
              <a:cxnLst>
                <a:cxn ang="T4">
                  <a:pos x="T0" y="T1"/>
                </a:cxn>
                <a:cxn ang="T5">
                  <a:pos x="T2" y="T3"/>
                </a:cxn>
              </a:cxnLst>
              <a:rect l="T6" t="T7" r="T8" b="T9"/>
              <a:pathLst>
                <a:path w="1266" h="4">
                  <a:moveTo>
                    <a:pt x="0" y="4"/>
                  </a:moveTo>
                  <a:lnTo>
                    <a:pt x="1266" y="0"/>
                  </a:lnTo>
                </a:path>
              </a:pathLst>
            </a:custGeom>
            <a:noFill/>
            <a:ln w="25400">
              <a:solidFill>
                <a:srgbClr val="0000FF"/>
              </a:solidFill>
              <a:round/>
              <a:headEnd/>
              <a:tailEnd/>
            </a:ln>
          </p:spPr>
          <p:txBody>
            <a:bodyPr/>
            <a:lstStyle/>
            <a:p>
              <a:endParaRPr lang="zh-CN" altLang="en-US"/>
            </a:p>
          </p:txBody>
        </p:sp>
        <p:sp>
          <p:nvSpPr>
            <p:cNvPr id="26685" name="Freeform 24"/>
            <p:cNvSpPr>
              <a:spLocks/>
            </p:cNvSpPr>
            <p:nvPr/>
          </p:nvSpPr>
          <p:spPr bwMode="auto">
            <a:xfrm>
              <a:off x="215" y="3544"/>
              <a:ext cx="984" cy="5"/>
            </a:xfrm>
            <a:custGeom>
              <a:avLst/>
              <a:gdLst>
                <a:gd name="T0" fmla="*/ 0 w 984"/>
                <a:gd name="T1" fmla="*/ 0 h 5"/>
                <a:gd name="T2" fmla="*/ 984 w 984"/>
                <a:gd name="T3" fmla="*/ 5 h 5"/>
                <a:gd name="T4" fmla="*/ 0 60000 65536"/>
                <a:gd name="T5" fmla="*/ 0 60000 65536"/>
                <a:gd name="T6" fmla="*/ 0 w 984"/>
                <a:gd name="T7" fmla="*/ 0 h 5"/>
                <a:gd name="T8" fmla="*/ 984 w 984"/>
                <a:gd name="T9" fmla="*/ 5 h 5"/>
              </a:gdLst>
              <a:ahLst/>
              <a:cxnLst>
                <a:cxn ang="T4">
                  <a:pos x="T0" y="T1"/>
                </a:cxn>
                <a:cxn ang="T5">
                  <a:pos x="T2" y="T3"/>
                </a:cxn>
              </a:cxnLst>
              <a:rect l="T6" t="T7" r="T8" b="T9"/>
              <a:pathLst>
                <a:path w="984" h="5">
                  <a:moveTo>
                    <a:pt x="0" y="0"/>
                  </a:moveTo>
                  <a:lnTo>
                    <a:pt x="984" y="5"/>
                  </a:lnTo>
                </a:path>
              </a:pathLst>
            </a:custGeom>
            <a:noFill/>
            <a:ln w="25400">
              <a:solidFill>
                <a:srgbClr val="000000"/>
              </a:solidFill>
              <a:round/>
              <a:headEnd/>
              <a:tailEnd/>
            </a:ln>
          </p:spPr>
          <p:txBody>
            <a:bodyPr/>
            <a:lstStyle/>
            <a:p>
              <a:endParaRPr lang="zh-CN" altLang="en-US"/>
            </a:p>
          </p:txBody>
        </p:sp>
        <p:sp>
          <p:nvSpPr>
            <p:cNvPr id="26686" name="Freeform 25"/>
            <p:cNvSpPr>
              <a:spLocks/>
            </p:cNvSpPr>
            <p:nvPr/>
          </p:nvSpPr>
          <p:spPr bwMode="auto">
            <a:xfrm>
              <a:off x="192" y="669"/>
              <a:ext cx="1019" cy="3"/>
            </a:xfrm>
            <a:custGeom>
              <a:avLst/>
              <a:gdLst>
                <a:gd name="T0" fmla="*/ 0 w 1019"/>
                <a:gd name="T1" fmla="*/ 3 h 3"/>
                <a:gd name="T2" fmla="*/ 1019 w 1019"/>
                <a:gd name="T3" fmla="*/ 0 h 3"/>
                <a:gd name="T4" fmla="*/ 0 60000 65536"/>
                <a:gd name="T5" fmla="*/ 0 60000 65536"/>
                <a:gd name="T6" fmla="*/ 0 w 1019"/>
                <a:gd name="T7" fmla="*/ 0 h 3"/>
                <a:gd name="T8" fmla="*/ 1019 w 1019"/>
                <a:gd name="T9" fmla="*/ 3 h 3"/>
              </a:gdLst>
              <a:ahLst/>
              <a:cxnLst>
                <a:cxn ang="T4">
                  <a:pos x="T0" y="T1"/>
                </a:cxn>
                <a:cxn ang="T5">
                  <a:pos x="T2" y="T3"/>
                </a:cxn>
              </a:cxnLst>
              <a:rect l="T6" t="T7" r="T8" b="T9"/>
              <a:pathLst>
                <a:path w="1019" h="3">
                  <a:moveTo>
                    <a:pt x="0" y="3"/>
                  </a:moveTo>
                  <a:lnTo>
                    <a:pt x="1019" y="0"/>
                  </a:lnTo>
                </a:path>
              </a:pathLst>
            </a:custGeom>
            <a:noFill/>
            <a:ln w="25400">
              <a:solidFill>
                <a:srgbClr val="000000"/>
              </a:solidFill>
              <a:round/>
              <a:headEnd/>
              <a:tailEnd/>
            </a:ln>
          </p:spPr>
          <p:txBody>
            <a:bodyPr/>
            <a:lstStyle/>
            <a:p>
              <a:endParaRPr lang="zh-CN" altLang="en-US"/>
            </a:p>
          </p:txBody>
        </p:sp>
        <p:sp>
          <p:nvSpPr>
            <p:cNvPr id="26687" name="Freeform 26"/>
            <p:cNvSpPr>
              <a:spLocks/>
            </p:cNvSpPr>
            <p:nvPr/>
          </p:nvSpPr>
          <p:spPr bwMode="auto">
            <a:xfrm>
              <a:off x="0" y="2016"/>
              <a:ext cx="1375" cy="4"/>
            </a:xfrm>
            <a:custGeom>
              <a:avLst/>
              <a:gdLst>
                <a:gd name="T0" fmla="*/ 0 w 1375"/>
                <a:gd name="T1" fmla="*/ 4 h 4"/>
                <a:gd name="T2" fmla="*/ 1375 w 1375"/>
                <a:gd name="T3" fmla="*/ 0 h 4"/>
                <a:gd name="T4" fmla="*/ 0 60000 65536"/>
                <a:gd name="T5" fmla="*/ 0 60000 65536"/>
                <a:gd name="T6" fmla="*/ 0 w 1375"/>
                <a:gd name="T7" fmla="*/ 0 h 4"/>
                <a:gd name="T8" fmla="*/ 1375 w 1375"/>
                <a:gd name="T9" fmla="*/ 4 h 4"/>
              </a:gdLst>
              <a:ahLst/>
              <a:cxnLst>
                <a:cxn ang="T4">
                  <a:pos x="T0" y="T1"/>
                </a:cxn>
                <a:cxn ang="T5">
                  <a:pos x="T2" y="T3"/>
                </a:cxn>
              </a:cxnLst>
              <a:rect l="T6" t="T7" r="T8" b="T9"/>
              <a:pathLst>
                <a:path w="1375" h="4">
                  <a:moveTo>
                    <a:pt x="0" y="4"/>
                  </a:moveTo>
                  <a:lnTo>
                    <a:pt x="1375" y="0"/>
                  </a:lnTo>
                </a:path>
              </a:pathLst>
            </a:custGeom>
            <a:noFill/>
            <a:ln w="25400">
              <a:solidFill>
                <a:srgbClr val="FF0000"/>
              </a:solidFill>
              <a:round/>
              <a:headEnd/>
              <a:tailEnd/>
            </a:ln>
          </p:spPr>
          <p:txBody>
            <a:bodyPr/>
            <a:lstStyle/>
            <a:p>
              <a:endParaRPr lang="zh-CN" altLang="en-US"/>
            </a:p>
          </p:txBody>
        </p:sp>
      </p:grpSp>
      <p:sp>
        <p:nvSpPr>
          <p:cNvPr id="56347" name="AutoShape 27"/>
          <p:cNvSpPr>
            <a:spLocks noChangeArrowheads="1"/>
          </p:cNvSpPr>
          <p:nvPr/>
        </p:nvSpPr>
        <p:spPr bwMode="auto">
          <a:xfrm>
            <a:off x="5562600" y="2457450"/>
            <a:ext cx="2362200" cy="228600"/>
          </a:xfrm>
          <a:prstGeom prst="leftArrow">
            <a:avLst>
              <a:gd name="adj1" fmla="val 50000"/>
              <a:gd name="adj2" fmla="val 193750"/>
            </a:avLst>
          </a:prstGeom>
          <a:solidFill>
            <a:srgbClr val="FF0000"/>
          </a:solidFill>
          <a:ln w="9525">
            <a:solidFill>
              <a:schemeClr val="tx1"/>
            </a:solidFill>
            <a:miter lim="800000"/>
            <a:headEnd/>
            <a:tailEnd/>
          </a:ln>
        </p:spPr>
        <p:txBody>
          <a:bodyPr wrap="none" anchor="ctr"/>
          <a:lstStyle/>
          <a:p>
            <a:pPr eaLnBrk="1" hangingPunct="1"/>
            <a:endParaRPr lang="zh-CN" altLang="en-US"/>
          </a:p>
        </p:txBody>
      </p:sp>
      <p:sp>
        <p:nvSpPr>
          <p:cNvPr id="56348" name="AutoShape 28"/>
          <p:cNvSpPr>
            <a:spLocks noChangeArrowheads="1"/>
          </p:cNvSpPr>
          <p:nvPr/>
        </p:nvSpPr>
        <p:spPr bwMode="auto">
          <a:xfrm rot="1049722">
            <a:off x="5645151" y="1713310"/>
            <a:ext cx="303213" cy="684609"/>
          </a:xfrm>
          <a:prstGeom prst="upArrow">
            <a:avLst>
              <a:gd name="adj1" fmla="val 50000"/>
              <a:gd name="adj2" fmla="val 75262"/>
            </a:avLst>
          </a:prstGeom>
          <a:solidFill>
            <a:srgbClr val="FF0000"/>
          </a:solidFill>
          <a:ln w="9525">
            <a:solidFill>
              <a:schemeClr val="tx1"/>
            </a:solidFill>
            <a:miter lim="800000"/>
            <a:headEnd/>
            <a:tailEnd/>
          </a:ln>
        </p:spPr>
        <p:txBody>
          <a:bodyPr wrap="none" anchor="ctr"/>
          <a:lstStyle/>
          <a:p>
            <a:pPr eaLnBrk="1" hangingPunct="1"/>
            <a:endParaRPr lang="zh-CN" altLang="en-US"/>
          </a:p>
        </p:txBody>
      </p:sp>
      <p:sp>
        <p:nvSpPr>
          <p:cNvPr id="56349" name="AutoShape 29"/>
          <p:cNvSpPr>
            <a:spLocks noChangeArrowheads="1"/>
          </p:cNvSpPr>
          <p:nvPr/>
        </p:nvSpPr>
        <p:spPr bwMode="auto">
          <a:xfrm>
            <a:off x="6096000" y="1543050"/>
            <a:ext cx="1371600" cy="228600"/>
          </a:xfrm>
          <a:prstGeom prst="rightArrow">
            <a:avLst>
              <a:gd name="adj1" fmla="val 50000"/>
              <a:gd name="adj2" fmla="val 112500"/>
            </a:avLst>
          </a:prstGeom>
          <a:solidFill>
            <a:schemeClr val="hlink"/>
          </a:solidFill>
          <a:ln w="9525">
            <a:solidFill>
              <a:schemeClr val="tx1"/>
            </a:solidFill>
            <a:miter lim="800000"/>
            <a:headEnd/>
            <a:tailEnd/>
          </a:ln>
        </p:spPr>
        <p:txBody>
          <a:bodyPr wrap="none" anchor="ctr"/>
          <a:lstStyle/>
          <a:p>
            <a:pPr eaLnBrk="1" hangingPunct="1"/>
            <a:endParaRPr lang="zh-CN" altLang="en-US"/>
          </a:p>
        </p:txBody>
      </p:sp>
      <p:sp>
        <p:nvSpPr>
          <p:cNvPr id="56350" name="AutoShape 30"/>
          <p:cNvSpPr>
            <a:spLocks noChangeArrowheads="1"/>
          </p:cNvSpPr>
          <p:nvPr/>
        </p:nvSpPr>
        <p:spPr bwMode="auto">
          <a:xfrm rot="-1082534">
            <a:off x="7607300" y="1715691"/>
            <a:ext cx="381000" cy="685800"/>
          </a:xfrm>
          <a:prstGeom prst="downArrow">
            <a:avLst>
              <a:gd name="adj1" fmla="val 50000"/>
              <a:gd name="adj2" fmla="val 60000"/>
            </a:avLst>
          </a:prstGeom>
          <a:solidFill>
            <a:schemeClr val="folHlink"/>
          </a:solidFill>
          <a:ln w="9525">
            <a:solidFill>
              <a:schemeClr val="tx1"/>
            </a:solidFill>
            <a:miter lim="800000"/>
            <a:headEnd/>
            <a:tailEnd/>
          </a:ln>
        </p:spPr>
        <p:txBody>
          <a:bodyPr wrap="none" anchor="ctr"/>
          <a:lstStyle/>
          <a:p>
            <a:pPr eaLnBrk="1" hangingPunct="1"/>
            <a:endParaRPr lang="zh-CN" altLang="en-US"/>
          </a:p>
        </p:txBody>
      </p:sp>
      <p:sp>
        <p:nvSpPr>
          <p:cNvPr id="56351" name="AutoShape 31"/>
          <p:cNvSpPr>
            <a:spLocks noChangeArrowheads="1"/>
          </p:cNvSpPr>
          <p:nvPr/>
        </p:nvSpPr>
        <p:spPr bwMode="auto">
          <a:xfrm>
            <a:off x="5562600" y="2914650"/>
            <a:ext cx="2362200" cy="228600"/>
          </a:xfrm>
          <a:prstGeom prst="leftArrow">
            <a:avLst>
              <a:gd name="adj1" fmla="val 50000"/>
              <a:gd name="adj2" fmla="val 193750"/>
            </a:avLst>
          </a:prstGeom>
          <a:solidFill>
            <a:srgbClr val="FF0000"/>
          </a:solidFill>
          <a:ln w="9525">
            <a:solidFill>
              <a:schemeClr val="tx1"/>
            </a:solidFill>
            <a:miter lim="800000"/>
            <a:headEnd/>
            <a:tailEnd/>
          </a:ln>
        </p:spPr>
        <p:txBody>
          <a:bodyPr wrap="none" anchor="ctr"/>
          <a:lstStyle/>
          <a:p>
            <a:pPr eaLnBrk="1" hangingPunct="1"/>
            <a:endParaRPr lang="zh-CN" altLang="en-US"/>
          </a:p>
        </p:txBody>
      </p:sp>
      <p:sp>
        <p:nvSpPr>
          <p:cNvPr id="56352" name="AutoShape 32"/>
          <p:cNvSpPr>
            <a:spLocks noChangeArrowheads="1"/>
          </p:cNvSpPr>
          <p:nvPr/>
        </p:nvSpPr>
        <p:spPr bwMode="auto">
          <a:xfrm rot="-675779">
            <a:off x="5538788" y="3201591"/>
            <a:ext cx="304800" cy="857250"/>
          </a:xfrm>
          <a:prstGeom prst="downArrow">
            <a:avLst>
              <a:gd name="adj1" fmla="val 50000"/>
              <a:gd name="adj2" fmla="val 93750"/>
            </a:avLst>
          </a:prstGeom>
          <a:solidFill>
            <a:schemeClr val="hlink"/>
          </a:solidFill>
          <a:ln w="9525">
            <a:solidFill>
              <a:schemeClr val="tx1"/>
            </a:solidFill>
            <a:miter lim="800000"/>
            <a:headEnd/>
            <a:tailEnd/>
          </a:ln>
        </p:spPr>
        <p:txBody>
          <a:bodyPr wrap="none" anchor="ctr"/>
          <a:lstStyle/>
          <a:p>
            <a:pPr eaLnBrk="1" hangingPunct="1"/>
            <a:endParaRPr lang="zh-CN" altLang="en-US"/>
          </a:p>
        </p:txBody>
      </p:sp>
      <p:sp>
        <p:nvSpPr>
          <p:cNvPr id="56353" name="AutoShape 33"/>
          <p:cNvSpPr>
            <a:spLocks noChangeArrowheads="1"/>
          </p:cNvSpPr>
          <p:nvPr/>
        </p:nvSpPr>
        <p:spPr bwMode="auto">
          <a:xfrm>
            <a:off x="6019800" y="3886200"/>
            <a:ext cx="1752600" cy="228600"/>
          </a:xfrm>
          <a:prstGeom prst="rightArrow">
            <a:avLst>
              <a:gd name="adj1" fmla="val 50000"/>
              <a:gd name="adj2" fmla="val 143750"/>
            </a:avLst>
          </a:prstGeom>
          <a:solidFill>
            <a:schemeClr val="folHlink"/>
          </a:solidFill>
          <a:ln w="9525">
            <a:solidFill>
              <a:schemeClr val="tx1"/>
            </a:solidFill>
            <a:miter lim="800000"/>
            <a:headEnd/>
            <a:tailEnd/>
          </a:ln>
        </p:spPr>
        <p:txBody>
          <a:bodyPr wrap="none" anchor="ctr"/>
          <a:lstStyle/>
          <a:p>
            <a:pPr eaLnBrk="1" hangingPunct="1"/>
            <a:endParaRPr lang="zh-CN" altLang="en-US"/>
          </a:p>
        </p:txBody>
      </p:sp>
      <p:sp>
        <p:nvSpPr>
          <p:cNvPr id="56354" name="AutoShape 34"/>
          <p:cNvSpPr>
            <a:spLocks noChangeArrowheads="1"/>
          </p:cNvSpPr>
          <p:nvPr/>
        </p:nvSpPr>
        <p:spPr bwMode="auto">
          <a:xfrm rot="514261">
            <a:off x="7759700" y="3142060"/>
            <a:ext cx="304800" cy="742950"/>
          </a:xfrm>
          <a:prstGeom prst="upArrow">
            <a:avLst>
              <a:gd name="adj1" fmla="val 50000"/>
              <a:gd name="adj2" fmla="val 81250"/>
            </a:avLst>
          </a:prstGeom>
          <a:solidFill>
            <a:schemeClr val="folHlink"/>
          </a:solidFill>
          <a:ln w="9525">
            <a:solidFill>
              <a:schemeClr val="tx1"/>
            </a:solidFill>
            <a:miter lim="800000"/>
            <a:headEnd/>
            <a:tailEnd/>
          </a:ln>
        </p:spPr>
        <p:txBody>
          <a:bodyPr wrap="none" anchor="ctr"/>
          <a:lstStyle/>
          <a:p>
            <a:pPr eaLnBrk="1" hangingPunct="1"/>
            <a:endParaRPr lang="zh-CN" altLang="en-US"/>
          </a:p>
        </p:txBody>
      </p:sp>
      <p:sp>
        <p:nvSpPr>
          <p:cNvPr id="56355" name="AutoShape 35"/>
          <p:cNvSpPr>
            <a:spLocks noChangeArrowheads="1"/>
          </p:cNvSpPr>
          <p:nvPr/>
        </p:nvSpPr>
        <p:spPr bwMode="auto">
          <a:xfrm rot="-1731902">
            <a:off x="7083425" y="792957"/>
            <a:ext cx="228600" cy="702469"/>
          </a:xfrm>
          <a:prstGeom prst="upArrow">
            <a:avLst>
              <a:gd name="adj1" fmla="val 50000"/>
              <a:gd name="adj2" fmla="val 102431"/>
            </a:avLst>
          </a:prstGeom>
          <a:solidFill>
            <a:schemeClr val="hlink"/>
          </a:solidFill>
          <a:ln w="9525">
            <a:solidFill>
              <a:schemeClr val="tx1"/>
            </a:solidFill>
            <a:miter lim="800000"/>
            <a:headEnd/>
            <a:tailEnd/>
          </a:ln>
        </p:spPr>
        <p:txBody>
          <a:bodyPr wrap="none" anchor="ctr"/>
          <a:lstStyle/>
          <a:p>
            <a:pPr eaLnBrk="1" hangingPunct="1"/>
            <a:endParaRPr lang="zh-CN" altLang="en-US"/>
          </a:p>
        </p:txBody>
      </p:sp>
      <p:sp>
        <p:nvSpPr>
          <p:cNvPr id="56356" name="AutoShape 36"/>
          <p:cNvSpPr>
            <a:spLocks noChangeArrowheads="1"/>
          </p:cNvSpPr>
          <p:nvPr/>
        </p:nvSpPr>
        <p:spPr bwMode="auto">
          <a:xfrm rot="1616834">
            <a:off x="6327776" y="844154"/>
            <a:ext cx="271463" cy="628650"/>
          </a:xfrm>
          <a:prstGeom prst="downArrow">
            <a:avLst>
              <a:gd name="adj1" fmla="val 50000"/>
              <a:gd name="adj2" fmla="val 77193"/>
            </a:avLst>
          </a:prstGeom>
          <a:solidFill>
            <a:schemeClr val="folHlink"/>
          </a:solidFill>
          <a:ln w="9525">
            <a:solidFill>
              <a:schemeClr val="tx1"/>
            </a:solidFill>
            <a:miter lim="800000"/>
            <a:headEnd/>
            <a:tailEnd/>
          </a:ln>
        </p:spPr>
        <p:txBody>
          <a:bodyPr wrap="none" anchor="ctr"/>
          <a:lstStyle/>
          <a:p>
            <a:pPr eaLnBrk="1" hangingPunct="1"/>
            <a:endParaRPr lang="zh-CN" altLang="en-US"/>
          </a:p>
        </p:txBody>
      </p:sp>
      <p:sp>
        <p:nvSpPr>
          <p:cNvPr id="56357" name="AutoShape 37"/>
          <p:cNvSpPr>
            <a:spLocks noChangeArrowheads="1"/>
          </p:cNvSpPr>
          <p:nvPr/>
        </p:nvSpPr>
        <p:spPr bwMode="auto">
          <a:xfrm rot="2428368">
            <a:off x="7170739" y="4115991"/>
            <a:ext cx="295275" cy="751284"/>
          </a:xfrm>
          <a:prstGeom prst="downArrow">
            <a:avLst>
              <a:gd name="adj1" fmla="val 50000"/>
              <a:gd name="adj2" fmla="val 84812"/>
            </a:avLst>
          </a:prstGeom>
          <a:solidFill>
            <a:schemeClr val="hlink"/>
          </a:solidFill>
          <a:ln w="9525">
            <a:solidFill>
              <a:schemeClr val="tx1"/>
            </a:solidFill>
            <a:miter lim="800000"/>
            <a:headEnd/>
            <a:tailEnd/>
          </a:ln>
        </p:spPr>
        <p:txBody>
          <a:bodyPr wrap="none" anchor="ctr"/>
          <a:lstStyle/>
          <a:p>
            <a:pPr eaLnBrk="1" hangingPunct="1"/>
            <a:endParaRPr lang="zh-CN" altLang="en-US"/>
          </a:p>
        </p:txBody>
      </p:sp>
      <p:sp>
        <p:nvSpPr>
          <p:cNvPr id="56358" name="AutoShape 38"/>
          <p:cNvSpPr>
            <a:spLocks noChangeArrowheads="1"/>
          </p:cNvSpPr>
          <p:nvPr/>
        </p:nvSpPr>
        <p:spPr bwMode="auto">
          <a:xfrm rot="-2075749">
            <a:off x="6172200" y="4171950"/>
            <a:ext cx="247650" cy="711994"/>
          </a:xfrm>
          <a:prstGeom prst="upArrow">
            <a:avLst>
              <a:gd name="adj1" fmla="val 50000"/>
              <a:gd name="adj2" fmla="val 95833"/>
            </a:avLst>
          </a:prstGeom>
          <a:solidFill>
            <a:schemeClr val="folHlink"/>
          </a:solidFill>
          <a:ln w="9525">
            <a:solidFill>
              <a:schemeClr val="tx1"/>
            </a:solidFill>
            <a:miter lim="800000"/>
            <a:headEnd/>
            <a:tailEnd/>
          </a:ln>
        </p:spPr>
        <p:txBody>
          <a:bodyPr wrap="none" anchor="ctr"/>
          <a:lstStyle/>
          <a:p>
            <a:pPr eaLnBrk="1" hangingPunct="1"/>
            <a:endParaRPr lang="zh-CN" altLang="en-US"/>
          </a:p>
        </p:txBody>
      </p:sp>
      <p:sp>
        <p:nvSpPr>
          <p:cNvPr id="56359" name="AutoShape 39"/>
          <p:cNvSpPr>
            <a:spLocks noChangeArrowheads="1"/>
          </p:cNvSpPr>
          <p:nvPr/>
        </p:nvSpPr>
        <p:spPr bwMode="auto">
          <a:xfrm>
            <a:off x="5715000" y="2743200"/>
            <a:ext cx="2209800" cy="114300"/>
          </a:xfrm>
          <a:prstGeom prst="notchedRightArrow">
            <a:avLst>
              <a:gd name="adj1" fmla="val 50000"/>
              <a:gd name="adj2" fmla="val 362500"/>
            </a:avLst>
          </a:prstGeom>
          <a:solidFill>
            <a:srgbClr val="CC0099"/>
          </a:solidFill>
          <a:ln w="9525">
            <a:solidFill>
              <a:schemeClr val="tx1"/>
            </a:solidFill>
            <a:miter lim="800000"/>
            <a:headEnd/>
            <a:tailEnd/>
          </a:ln>
        </p:spPr>
        <p:txBody>
          <a:bodyPr wrap="none" anchor="ctr"/>
          <a:lstStyle/>
          <a:p>
            <a:pPr eaLnBrk="1" hangingPunct="1"/>
            <a:endParaRPr lang="zh-CN" altLang="en-US"/>
          </a:p>
        </p:txBody>
      </p:sp>
      <p:sp>
        <p:nvSpPr>
          <p:cNvPr id="56360" name="Text Box 40"/>
          <p:cNvSpPr txBox="1">
            <a:spLocks noChangeArrowheads="1"/>
          </p:cNvSpPr>
          <p:nvPr/>
        </p:nvSpPr>
        <p:spPr bwMode="auto">
          <a:xfrm>
            <a:off x="6172200" y="2228851"/>
            <a:ext cx="1828800" cy="400110"/>
          </a:xfrm>
          <a:prstGeom prst="rect">
            <a:avLst/>
          </a:prstGeom>
          <a:noFill/>
          <a:ln w="9525">
            <a:noFill/>
            <a:miter lim="800000"/>
            <a:headEnd/>
            <a:tailEnd/>
          </a:ln>
        </p:spPr>
        <p:txBody>
          <a:bodyPr>
            <a:spAutoFit/>
          </a:bodyPr>
          <a:lstStyle/>
          <a:p>
            <a:pPr eaLnBrk="1" hangingPunct="1">
              <a:spcBef>
                <a:spcPct val="50000"/>
              </a:spcBef>
            </a:pPr>
            <a:r>
              <a:rPr kumimoji="1" lang="zh-CN" altLang="en-US" sz="2000" b="1">
                <a:latin typeface="Tahoma" pitchFamily="34" charset="0"/>
              </a:rPr>
              <a:t>北赤道暖流</a:t>
            </a:r>
          </a:p>
        </p:txBody>
      </p:sp>
      <p:sp>
        <p:nvSpPr>
          <p:cNvPr id="56361" name="Text Box 41"/>
          <p:cNvSpPr txBox="1">
            <a:spLocks noChangeArrowheads="1"/>
          </p:cNvSpPr>
          <p:nvPr/>
        </p:nvSpPr>
        <p:spPr bwMode="auto">
          <a:xfrm>
            <a:off x="6172200" y="3028950"/>
            <a:ext cx="1676400" cy="400110"/>
          </a:xfrm>
          <a:prstGeom prst="rect">
            <a:avLst/>
          </a:prstGeom>
          <a:noFill/>
          <a:ln w="9525">
            <a:noFill/>
            <a:miter lim="800000"/>
            <a:headEnd/>
            <a:tailEnd/>
          </a:ln>
        </p:spPr>
        <p:txBody>
          <a:bodyPr>
            <a:spAutoFit/>
          </a:bodyPr>
          <a:lstStyle/>
          <a:p>
            <a:pPr eaLnBrk="1" hangingPunct="1">
              <a:spcBef>
                <a:spcPct val="50000"/>
              </a:spcBef>
            </a:pPr>
            <a:r>
              <a:rPr kumimoji="1" lang="zh-CN" altLang="en-US" sz="2000" b="1">
                <a:latin typeface="Tahoma" pitchFamily="34" charset="0"/>
              </a:rPr>
              <a:t>南赤道暖流</a:t>
            </a:r>
          </a:p>
        </p:txBody>
      </p:sp>
      <p:sp>
        <p:nvSpPr>
          <p:cNvPr id="56362" name="Text Box 42"/>
          <p:cNvSpPr txBox="1">
            <a:spLocks noChangeArrowheads="1"/>
          </p:cNvSpPr>
          <p:nvPr/>
        </p:nvSpPr>
        <p:spPr bwMode="auto">
          <a:xfrm>
            <a:off x="6172200" y="3657601"/>
            <a:ext cx="1371600" cy="400110"/>
          </a:xfrm>
          <a:prstGeom prst="rect">
            <a:avLst/>
          </a:prstGeom>
          <a:noFill/>
          <a:ln w="9525">
            <a:noFill/>
            <a:miter lim="800000"/>
            <a:headEnd/>
            <a:tailEnd/>
          </a:ln>
        </p:spPr>
        <p:txBody>
          <a:bodyPr>
            <a:spAutoFit/>
          </a:bodyPr>
          <a:lstStyle/>
          <a:p>
            <a:pPr eaLnBrk="1" hangingPunct="1">
              <a:spcBef>
                <a:spcPct val="50000"/>
              </a:spcBef>
            </a:pPr>
            <a:r>
              <a:rPr kumimoji="1" lang="zh-CN" altLang="en-US" sz="2000" b="1">
                <a:latin typeface="Tahoma" pitchFamily="34" charset="0"/>
              </a:rPr>
              <a:t>西风漂流</a:t>
            </a:r>
          </a:p>
        </p:txBody>
      </p:sp>
      <p:sp>
        <p:nvSpPr>
          <p:cNvPr id="56363" name="Text Box 43"/>
          <p:cNvSpPr txBox="1">
            <a:spLocks noChangeArrowheads="1"/>
          </p:cNvSpPr>
          <p:nvPr/>
        </p:nvSpPr>
        <p:spPr bwMode="auto">
          <a:xfrm>
            <a:off x="5524381" y="1885950"/>
            <a:ext cx="800219" cy="514350"/>
          </a:xfrm>
          <a:prstGeom prst="rect">
            <a:avLst/>
          </a:prstGeom>
          <a:noFill/>
          <a:ln w="9525">
            <a:noFill/>
            <a:miter lim="800000"/>
            <a:headEnd/>
            <a:tailEnd/>
          </a:ln>
        </p:spPr>
        <p:txBody>
          <a:bodyPr vert="eaVert">
            <a:spAutoFit/>
          </a:bodyPr>
          <a:lstStyle/>
          <a:p>
            <a:pPr eaLnBrk="1" hangingPunct="1">
              <a:spcBef>
                <a:spcPct val="50000"/>
              </a:spcBef>
            </a:pPr>
            <a:r>
              <a:rPr kumimoji="1" lang="zh-CN" altLang="en-US" sz="2000" b="1">
                <a:latin typeface="Tahoma" pitchFamily="34" charset="0"/>
              </a:rPr>
              <a:t>暖流</a:t>
            </a:r>
          </a:p>
        </p:txBody>
      </p:sp>
      <p:sp>
        <p:nvSpPr>
          <p:cNvPr id="56364" name="Text Box 44"/>
          <p:cNvSpPr txBox="1">
            <a:spLocks noChangeArrowheads="1"/>
          </p:cNvSpPr>
          <p:nvPr/>
        </p:nvSpPr>
        <p:spPr bwMode="auto">
          <a:xfrm>
            <a:off x="5371981" y="3371850"/>
            <a:ext cx="800219" cy="571500"/>
          </a:xfrm>
          <a:prstGeom prst="rect">
            <a:avLst/>
          </a:prstGeom>
          <a:noFill/>
          <a:ln w="9525">
            <a:noFill/>
            <a:miter lim="800000"/>
            <a:headEnd/>
            <a:tailEnd/>
          </a:ln>
        </p:spPr>
        <p:txBody>
          <a:bodyPr vert="eaVert">
            <a:spAutoFit/>
          </a:bodyPr>
          <a:lstStyle/>
          <a:p>
            <a:pPr eaLnBrk="1" hangingPunct="1">
              <a:spcBef>
                <a:spcPct val="50000"/>
              </a:spcBef>
            </a:pPr>
            <a:r>
              <a:rPr kumimoji="1" lang="zh-CN" altLang="en-US" sz="2000" b="1">
                <a:latin typeface="Tahoma" pitchFamily="34" charset="0"/>
              </a:rPr>
              <a:t>暖流</a:t>
            </a:r>
          </a:p>
        </p:txBody>
      </p:sp>
      <p:sp>
        <p:nvSpPr>
          <p:cNvPr id="56365" name="Text Box 45"/>
          <p:cNvSpPr txBox="1">
            <a:spLocks noChangeArrowheads="1"/>
          </p:cNvSpPr>
          <p:nvPr/>
        </p:nvSpPr>
        <p:spPr bwMode="auto">
          <a:xfrm>
            <a:off x="7033737" y="1828800"/>
            <a:ext cx="738664" cy="514350"/>
          </a:xfrm>
          <a:prstGeom prst="rect">
            <a:avLst/>
          </a:prstGeom>
          <a:noFill/>
          <a:ln w="9525">
            <a:noFill/>
            <a:miter lim="800000"/>
            <a:headEnd/>
            <a:tailEnd/>
          </a:ln>
        </p:spPr>
        <p:txBody>
          <a:bodyPr vert="eaVert">
            <a:spAutoFit/>
          </a:bodyPr>
          <a:lstStyle/>
          <a:p>
            <a:pPr eaLnBrk="1" hangingPunct="1">
              <a:spcBef>
                <a:spcPct val="50000"/>
              </a:spcBef>
            </a:pPr>
            <a:r>
              <a:rPr kumimoji="1" lang="zh-CN" altLang="en-US" b="1">
                <a:latin typeface="Tahoma" pitchFamily="34" charset="0"/>
              </a:rPr>
              <a:t>寒流</a:t>
            </a:r>
          </a:p>
        </p:txBody>
      </p:sp>
      <p:sp>
        <p:nvSpPr>
          <p:cNvPr id="56366" name="Text Box 46"/>
          <p:cNvSpPr txBox="1">
            <a:spLocks noChangeArrowheads="1"/>
          </p:cNvSpPr>
          <p:nvPr/>
        </p:nvSpPr>
        <p:spPr bwMode="auto">
          <a:xfrm>
            <a:off x="7124581" y="3314700"/>
            <a:ext cx="800219" cy="514350"/>
          </a:xfrm>
          <a:prstGeom prst="rect">
            <a:avLst/>
          </a:prstGeom>
          <a:noFill/>
          <a:ln w="9525">
            <a:noFill/>
            <a:miter lim="800000"/>
            <a:headEnd/>
            <a:tailEnd/>
          </a:ln>
        </p:spPr>
        <p:txBody>
          <a:bodyPr vert="eaVert">
            <a:spAutoFit/>
          </a:bodyPr>
          <a:lstStyle/>
          <a:p>
            <a:pPr eaLnBrk="1" hangingPunct="1">
              <a:spcBef>
                <a:spcPct val="50000"/>
              </a:spcBef>
            </a:pPr>
            <a:r>
              <a:rPr kumimoji="1" lang="zh-CN" altLang="en-US" sz="2000" b="1">
                <a:latin typeface="Tahoma" pitchFamily="34" charset="0"/>
              </a:rPr>
              <a:t>寒流</a:t>
            </a:r>
          </a:p>
        </p:txBody>
      </p:sp>
      <p:sp>
        <p:nvSpPr>
          <p:cNvPr id="26665" name="Text Box 47"/>
          <p:cNvSpPr txBox="1">
            <a:spLocks noChangeArrowheads="1"/>
          </p:cNvSpPr>
          <p:nvPr/>
        </p:nvSpPr>
        <p:spPr bwMode="auto">
          <a:xfrm>
            <a:off x="914400" y="2743200"/>
            <a:ext cx="762000" cy="369332"/>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rPr>
              <a:t>   0</a:t>
            </a:r>
            <a:r>
              <a:rPr kumimoji="1" lang="en-US" altLang="zh-CN" baseline="30000">
                <a:latin typeface="Times New Roman" pitchFamily="18" charset="0"/>
              </a:rPr>
              <a:t>0</a:t>
            </a:r>
          </a:p>
        </p:txBody>
      </p:sp>
      <p:sp>
        <p:nvSpPr>
          <p:cNvPr id="26666" name="Text Box 48"/>
          <p:cNvSpPr txBox="1">
            <a:spLocks noChangeArrowheads="1"/>
          </p:cNvSpPr>
          <p:nvPr/>
        </p:nvSpPr>
        <p:spPr bwMode="auto">
          <a:xfrm>
            <a:off x="1143000" y="2114550"/>
            <a:ext cx="685800" cy="369332"/>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rPr>
              <a:t>30</a:t>
            </a:r>
            <a:r>
              <a:rPr kumimoji="1" lang="en-US" altLang="zh-CN" baseline="30000">
                <a:latin typeface="Times New Roman" pitchFamily="18" charset="0"/>
              </a:rPr>
              <a:t>0</a:t>
            </a:r>
          </a:p>
        </p:txBody>
      </p:sp>
      <p:sp>
        <p:nvSpPr>
          <p:cNvPr id="26667" name="Rectangle 49"/>
          <p:cNvSpPr>
            <a:spLocks noChangeArrowheads="1"/>
          </p:cNvSpPr>
          <p:nvPr/>
        </p:nvSpPr>
        <p:spPr bwMode="auto">
          <a:xfrm>
            <a:off x="1143001" y="3476625"/>
            <a:ext cx="538163" cy="369332"/>
          </a:xfrm>
          <a:prstGeom prst="rect">
            <a:avLst/>
          </a:prstGeom>
          <a:noFill/>
          <a:ln w="9525">
            <a:noFill/>
            <a:miter lim="800000"/>
            <a:headEnd/>
            <a:tailEnd/>
          </a:ln>
        </p:spPr>
        <p:txBody>
          <a:bodyPr>
            <a:spAutoFit/>
          </a:bodyPr>
          <a:lstStyle/>
          <a:p>
            <a:pPr eaLnBrk="1" hangingPunct="1"/>
            <a:r>
              <a:rPr kumimoji="1" lang="en-US" altLang="zh-CN">
                <a:latin typeface="Times New Roman" pitchFamily="18" charset="0"/>
              </a:rPr>
              <a:t>30</a:t>
            </a:r>
            <a:r>
              <a:rPr kumimoji="1" lang="en-US" altLang="zh-CN" baseline="30000">
                <a:latin typeface="Times New Roman" pitchFamily="18" charset="0"/>
              </a:rPr>
              <a:t>0</a:t>
            </a:r>
          </a:p>
        </p:txBody>
      </p:sp>
      <p:sp>
        <p:nvSpPr>
          <p:cNvPr id="26668" name="Text Box 50"/>
          <p:cNvSpPr txBox="1">
            <a:spLocks noChangeArrowheads="1"/>
          </p:cNvSpPr>
          <p:nvPr/>
        </p:nvSpPr>
        <p:spPr bwMode="auto">
          <a:xfrm>
            <a:off x="1371600" y="1314450"/>
            <a:ext cx="685800" cy="369332"/>
          </a:xfrm>
          <a:prstGeom prst="rect">
            <a:avLst/>
          </a:prstGeom>
          <a:noFill/>
          <a:ln w="9525">
            <a:noFill/>
            <a:miter lim="800000"/>
            <a:headEnd/>
            <a:tailEnd/>
          </a:ln>
        </p:spPr>
        <p:txBody>
          <a:bodyPr>
            <a:spAutoFit/>
          </a:bodyPr>
          <a:lstStyle/>
          <a:p>
            <a:pPr eaLnBrk="1" hangingPunct="1">
              <a:spcBef>
                <a:spcPct val="50000"/>
              </a:spcBef>
            </a:pPr>
            <a:r>
              <a:rPr kumimoji="1" lang="en-US" altLang="zh-CN">
                <a:latin typeface="Times New Roman" pitchFamily="18" charset="0"/>
              </a:rPr>
              <a:t>60</a:t>
            </a:r>
            <a:r>
              <a:rPr kumimoji="1" lang="en-US" altLang="zh-CN" baseline="30000">
                <a:latin typeface="Times New Roman" pitchFamily="18" charset="0"/>
              </a:rPr>
              <a:t>0</a:t>
            </a:r>
          </a:p>
        </p:txBody>
      </p:sp>
      <p:sp>
        <p:nvSpPr>
          <p:cNvPr id="26669" name="Rectangle 51"/>
          <p:cNvSpPr>
            <a:spLocks noChangeArrowheads="1"/>
          </p:cNvSpPr>
          <p:nvPr/>
        </p:nvSpPr>
        <p:spPr bwMode="auto">
          <a:xfrm>
            <a:off x="1371600" y="4171950"/>
            <a:ext cx="592138" cy="369332"/>
          </a:xfrm>
          <a:prstGeom prst="rect">
            <a:avLst/>
          </a:prstGeom>
          <a:noFill/>
          <a:ln w="9525">
            <a:noFill/>
            <a:miter lim="800000"/>
            <a:headEnd/>
            <a:tailEnd/>
          </a:ln>
        </p:spPr>
        <p:txBody>
          <a:bodyPr>
            <a:spAutoFit/>
          </a:bodyPr>
          <a:lstStyle/>
          <a:p>
            <a:pPr eaLnBrk="1" hangingPunct="1"/>
            <a:r>
              <a:rPr kumimoji="1" lang="en-US" altLang="zh-CN">
                <a:latin typeface="Times New Roman" pitchFamily="18" charset="0"/>
              </a:rPr>
              <a:t>60</a:t>
            </a:r>
            <a:r>
              <a:rPr kumimoji="1" lang="en-US" altLang="zh-CN" baseline="30000">
                <a:latin typeface="Times New Roman" pitchFamily="18" charset="0"/>
              </a:rPr>
              <a:t>0</a:t>
            </a:r>
          </a:p>
        </p:txBody>
      </p:sp>
      <p:sp>
        <p:nvSpPr>
          <p:cNvPr id="56372" name="AutoShape 52"/>
          <p:cNvSpPr>
            <a:spLocks noChangeArrowheads="1"/>
          </p:cNvSpPr>
          <p:nvPr/>
        </p:nvSpPr>
        <p:spPr bwMode="auto">
          <a:xfrm rot="-2509210">
            <a:off x="3124201" y="2400300"/>
            <a:ext cx="1127125" cy="248841"/>
          </a:xfrm>
          <a:prstGeom prst="leftArrow">
            <a:avLst>
              <a:gd name="adj1" fmla="val 50000"/>
              <a:gd name="adj2" fmla="val 84928"/>
            </a:avLst>
          </a:prstGeom>
          <a:solidFill>
            <a:srgbClr val="FF0000"/>
          </a:solidFill>
          <a:ln w="9525">
            <a:solidFill>
              <a:schemeClr val="tx1"/>
            </a:solidFill>
            <a:miter lim="800000"/>
            <a:headEnd/>
            <a:tailEnd/>
          </a:ln>
        </p:spPr>
        <p:txBody>
          <a:bodyPr wrap="none" anchor="ctr"/>
          <a:lstStyle/>
          <a:p>
            <a:pPr eaLnBrk="1" hangingPunct="1"/>
            <a:endParaRPr lang="zh-CN" altLang="en-US"/>
          </a:p>
        </p:txBody>
      </p:sp>
      <p:sp>
        <p:nvSpPr>
          <p:cNvPr id="56374" name="AutoShape 54"/>
          <p:cNvSpPr>
            <a:spLocks noChangeArrowheads="1"/>
          </p:cNvSpPr>
          <p:nvPr/>
        </p:nvSpPr>
        <p:spPr bwMode="auto">
          <a:xfrm rot="-2532194">
            <a:off x="1951038" y="1656160"/>
            <a:ext cx="990600" cy="228600"/>
          </a:xfrm>
          <a:prstGeom prst="rightArrow">
            <a:avLst>
              <a:gd name="adj1" fmla="val 50000"/>
              <a:gd name="adj2" fmla="val 81250"/>
            </a:avLst>
          </a:prstGeom>
          <a:solidFill>
            <a:schemeClr val="folHlink"/>
          </a:solidFill>
          <a:ln w="9525">
            <a:solidFill>
              <a:schemeClr val="tx1"/>
            </a:solidFill>
            <a:miter lim="800000"/>
            <a:headEnd/>
            <a:tailEnd/>
          </a:ln>
        </p:spPr>
        <p:txBody>
          <a:bodyPr wrap="none" anchor="ctr"/>
          <a:lstStyle/>
          <a:p>
            <a:pPr eaLnBrk="1" hangingPunct="1"/>
            <a:endParaRPr lang="zh-CN" altLang="en-US"/>
          </a:p>
        </p:txBody>
      </p:sp>
      <p:grpSp>
        <p:nvGrpSpPr>
          <p:cNvPr id="3" name="Group 55"/>
          <p:cNvGrpSpPr>
            <a:grpSpLocks/>
          </p:cNvGrpSpPr>
          <p:nvPr/>
        </p:nvGrpSpPr>
        <p:grpSpPr bwMode="auto">
          <a:xfrm>
            <a:off x="1295400" y="1143000"/>
            <a:ext cx="4495800" cy="3700275"/>
            <a:chOff x="878" y="644"/>
            <a:chExt cx="2578" cy="3236"/>
          </a:xfrm>
        </p:grpSpPr>
        <p:sp>
          <p:nvSpPr>
            <p:cNvPr id="26675" name="Line 56"/>
            <p:cNvSpPr>
              <a:spLocks noChangeShapeType="1"/>
            </p:cNvSpPr>
            <p:nvPr/>
          </p:nvSpPr>
          <p:spPr bwMode="auto">
            <a:xfrm>
              <a:off x="968" y="2202"/>
              <a:ext cx="1776" cy="0"/>
            </a:xfrm>
            <a:prstGeom prst="line">
              <a:avLst/>
            </a:prstGeom>
            <a:noFill/>
            <a:ln w="28575">
              <a:solidFill>
                <a:srgbClr val="FF0000"/>
              </a:solidFill>
              <a:round/>
              <a:headEnd/>
              <a:tailEnd/>
            </a:ln>
          </p:spPr>
          <p:txBody>
            <a:bodyPr wrap="none"/>
            <a:lstStyle/>
            <a:p>
              <a:endParaRPr lang="zh-CN" altLang="en-US"/>
            </a:p>
          </p:txBody>
        </p:sp>
        <p:sp>
          <p:nvSpPr>
            <p:cNvPr id="26676" name="Text Box 57"/>
            <p:cNvSpPr txBox="1">
              <a:spLocks noChangeArrowheads="1"/>
            </p:cNvSpPr>
            <p:nvPr/>
          </p:nvSpPr>
          <p:spPr bwMode="auto">
            <a:xfrm flipH="1">
              <a:off x="878" y="1791"/>
              <a:ext cx="2578" cy="404"/>
            </a:xfrm>
            <a:prstGeom prst="rect">
              <a:avLst/>
            </a:prstGeom>
            <a:noFill/>
            <a:ln w="9525">
              <a:noFill/>
              <a:miter lim="800000"/>
              <a:headEnd/>
              <a:tailEnd/>
            </a:ln>
          </p:spPr>
          <p:txBody>
            <a:bodyPr>
              <a:spAutoFit/>
            </a:bodyPr>
            <a:lstStyle/>
            <a:p>
              <a:pPr eaLnBrk="1" hangingPunct="1">
                <a:spcBef>
                  <a:spcPct val="50000"/>
                </a:spcBef>
              </a:pPr>
              <a:r>
                <a:rPr kumimoji="1" lang="en-US" altLang="zh-CN" sz="2400">
                  <a:latin typeface="Tahoma" pitchFamily="34" charset="0"/>
                </a:rPr>
                <a:t> </a:t>
              </a:r>
              <a:r>
                <a:rPr kumimoji="1" lang="zh-CN" altLang="en-US" sz="2400" b="1">
                  <a:latin typeface="Tahoma" pitchFamily="34" charset="0"/>
                </a:rPr>
                <a:t>东     北    信      风</a:t>
              </a:r>
            </a:p>
          </p:txBody>
        </p:sp>
        <p:sp>
          <p:nvSpPr>
            <p:cNvPr id="26677" name="Text Box 58"/>
            <p:cNvSpPr txBox="1">
              <a:spLocks noChangeArrowheads="1"/>
            </p:cNvSpPr>
            <p:nvPr/>
          </p:nvSpPr>
          <p:spPr bwMode="auto">
            <a:xfrm>
              <a:off x="1008" y="2324"/>
              <a:ext cx="1872" cy="404"/>
            </a:xfrm>
            <a:prstGeom prst="rect">
              <a:avLst/>
            </a:prstGeom>
            <a:noFill/>
            <a:ln w="9525">
              <a:noFill/>
              <a:miter lim="800000"/>
              <a:headEnd/>
              <a:tailEnd/>
            </a:ln>
          </p:spPr>
          <p:txBody>
            <a:bodyPr>
              <a:spAutoFit/>
            </a:bodyPr>
            <a:lstStyle/>
            <a:p>
              <a:pPr eaLnBrk="1" hangingPunct="1">
                <a:spcBef>
                  <a:spcPct val="50000"/>
                </a:spcBef>
              </a:pPr>
              <a:r>
                <a:rPr kumimoji="1" lang="zh-CN" altLang="en-US" sz="2400" b="1">
                  <a:latin typeface="Tahoma" pitchFamily="34" charset="0"/>
                </a:rPr>
                <a:t>东    南     信     风</a:t>
              </a:r>
            </a:p>
          </p:txBody>
        </p:sp>
        <p:sp>
          <p:nvSpPr>
            <p:cNvPr id="26678" name="Text Box 59"/>
            <p:cNvSpPr txBox="1">
              <a:spLocks noChangeArrowheads="1"/>
            </p:cNvSpPr>
            <p:nvPr/>
          </p:nvSpPr>
          <p:spPr bwMode="auto">
            <a:xfrm>
              <a:off x="1056" y="1172"/>
              <a:ext cx="1584" cy="404"/>
            </a:xfrm>
            <a:prstGeom prst="rect">
              <a:avLst/>
            </a:prstGeom>
            <a:noFill/>
            <a:ln w="9525">
              <a:noFill/>
              <a:miter lim="800000"/>
              <a:headEnd/>
              <a:tailEnd/>
            </a:ln>
          </p:spPr>
          <p:txBody>
            <a:bodyPr>
              <a:spAutoFit/>
            </a:bodyPr>
            <a:lstStyle/>
            <a:p>
              <a:pPr eaLnBrk="1" hangingPunct="1">
                <a:spcBef>
                  <a:spcPct val="50000"/>
                </a:spcBef>
              </a:pPr>
              <a:r>
                <a:rPr kumimoji="1" lang="en-US" altLang="zh-CN" sz="2400">
                  <a:latin typeface="Tahoma" pitchFamily="34" charset="0"/>
                </a:rPr>
                <a:t> </a:t>
              </a:r>
              <a:r>
                <a:rPr kumimoji="1" lang="zh-CN" altLang="en-US" sz="2400" b="1">
                  <a:latin typeface="Tahoma" pitchFamily="34" charset="0"/>
                </a:rPr>
                <a:t>盛   行    西  风</a:t>
              </a:r>
            </a:p>
          </p:txBody>
        </p:sp>
        <p:sp>
          <p:nvSpPr>
            <p:cNvPr id="26679" name="Text Box 60"/>
            <p:cNvSpPr txBox="1">
              <a:spLocks noChangeArrowheads="1"/>
            </p:cNvSpPr>
            <p:nvPr/>
          </p:nvSpPr>
          <p:spPr bwMode="auto">
            <a:xfrm>
              <a:off x="1296" y="2996"/>
              <a:ext cx="1296" cy="404"/>
            </a:xfrm>
            <a:prstGeom prst="rect">
              <a:avLst/>
            </a:prstGeom>
            <a:noFill/>
            <a:ln w="9525">
              <a:noFill/>
              <a:miter lim="800000"/>
              <a:headEnd/>
              <a:tailEnd/>
            </a:ln>
          </p:spPr>
          <p:txBody>
            <a:bodyPr>
              <a:spAutoFit/>
            </a:bodyPr>
            <a:lstStyle/>
            <a:p>
              <a:pPr eaLnBrk="1" hangingPunct="1">
                <a:spcBef>
                  <a:spcPct val="50000"/>
                </a:spcBef>
              </a:pPr>
              <a:r>
                <a:rPr kumimoji="1" lang="zh-CN" altLang="en-US" sz="2400" b="1">
                  <a:latin typeface="Tahoma" pitchFamily="34" charset="0"/>
                </a:rPr>
                <a:t>盛 行 西   风</a:t>
              </a:r>
            </a:p>
          </p:txBody>
        </p:sp>
        <p:sp>
          <p:nvSpPr>
            <p:cNvPr id="26680" name="Text Box 61"/>
            <p:cNvSpPr txBox="1">
              <a:spLocks noChangeArrowheads="1"/>
            </p:cNvSpPr>
            <p:nvPr/>
          </p:nvSpPr>
          <p:spPr bwMode="auto">
            <a:xfrm>
              <a:off x="1296" y="644"/>
              <a:ext cx="1152" cy="404"/>
            </a:xfrm>
            <a:prstGeom prst="rect">
              <a:avLst/>
            </a:prstGeom>
            <a:noFill/>
            <a:ln w="9525">
              <a:noFill/>
              <a:miter lim="800000"/>
              <a:headEnd/>
              <a:tailEnd/>
            </a:ln>
          </p:spPr>
          <p:txBody>
            <a:bodyPr>
              <a:spAutoFit/>
            </a:bodyPr>
            <a:lstStyle/>
            <a:p>
              <a:pPr eaLnBrk="1" hangingPunct="1">
                <a:spcBef>
                  <a:spcPct val="50000"/>
                </a:spcBef>
              </a:pPr>
              <a:r>
                <a:rPr kumimoji="1" lang="en-US" altLang="zh-CN" sz="2400">
                  <a:latin typeface="Tahoma" pitchFamily="34" charset="0"/>
                </a:rPr>
                <a:t> </a:t>
              </a:r>
              <a:r>
                <a:rPr kumimoji="1" lang="zh-CN" altLang="en-US" sz="2400" b="1">
                  <a:latin typeface="Tahoma" pitchFamily="34" charset="0"/>
                </a:rPr>
                <a:t>极地东风</a:t>
              </a:r>
            </a:p>
          </p:txBody>
        </p:sp>
        <p:sp>
          <p:nvSpPr>
            <p:cNvPr id="26681" name="Text Box 62"/>
            <p:cNvSpPr txBox="1">
              <a:spLocks noChangeArrowheads="1"/>
            </p:cNvSpPr>
            <p:nvPr/>
          </p:nvSpPr>
          <p:spPr bwMode="auto">
            <a:xfrm>
              <a:off x="1440" y="3476"/>
              <a:ext cx="912" cy="404"/>
            </a:xfrm>
            <a:prstGeom prst="rect">
              <a:avLst/>
            </a:prstGeom>
            <a:noFill/>
            <a:ln w="9525">
              <a:noFill/>
              <a:miter lim="800000"/>
              <a:headEnd/>
              <a:tailEnd/>
            </a:ln>
          </p:spPr>
          <p:txBody>
            <a:bodyPr>
              <a:spAutoFit/>
            </a:bodyPr>
            <a:lstStyle/>
            <a:p>
              <a:pPr eaLnBrk="1" hangingPunct="1">
                <a:spcBef>
                  <a:spcPct val="50000"/>
                </a:spcBef>
              </a:pPr>
              <a:r>
                <a:rPr kumimoji="1" lang="zh-CN" altLang="en-US" sz="2400" b="1">
                  <a:latin typeface="Tahoma" pitchFamily="34" charset="0"/>
                </a:rPr>
                <a:t>极地东风</a:t>
              </a:r>
            </a:p>
          </p:txBody>
        </p:sp>
      </p:grpSp>
      <p:sp>
        <p:nvSpPr>
          <p:cNvPr id="56383" name="Text Box 63"/>
          <p:cNvSpPr txBox="1">
            <a:spLocks noChangeArrowheads="1"/>
          </p:cNvSpPr>
          <p:nvPr/>
        </p:nvSpPr>
        <p:spPr bwMode="auto">
          <a:xfrm>
            <a:off x="6172200" y="1657351"/>
            <a:ext cx="1295400" cy="400110"/>
          </a:xfrm>
          <a:prstGeom prst="rect">
            <a:avLst/>
          </a:prstGeom>
          <a:noFill/>
          <a:ln w="9525">
            <a:noFill/>
            <a:miter lim="800000"/>
            <a:headEnd/>
            <a:tailEnd/>
          </a:ln>
        </p:spPr>
        <p:txBody>
          <a:bodyPr>
            <a:spAutoFit/>
          </a:bodyPr>
          <a:lstStyle/>
          <a:p>
            <a:pPr eaLnBrk="1" hangingPunct="1">
              <a:spcBef>
                <a:spcPct val="50000"/>
              </a:spcBef>
            </a:pPr>
            <a:r>
              <a:rPr kumimoji="1" lang="zh-CN" altLang="en-US" sz="2000" b="1">
                <a:latin typeface="Tahoma" pitchFamily="34" charset="0"/>
              </a:rPr>
              <a:t>西风漂流</a:t>
            </a:r>
          </a:p>
        </p:txBody>
      </p:sp>
      <p:sp>
        <p:nvSpPr>
          <p:cNvPr id="56384" name="Rectangle 64"/>
          <p:cNvSpPr>
            <a:spLocks noChangeArrowheads="1"/>
          </p:cNvSpPr>
          <p:nvPr/>
        </p:nvSpPr>
        <p:spPr bwMode="auto">
          <a:xfrm>
            <a:off x="1905001" y="1"/>
            <a:ext cx="5330305" cy="707886"/>
          </a:xfrm>
          <a:prstGeom prst="rect">
            <a:avLst/>
          </a:prstGeom>
          <a:noFill/>
          <a:ln w="9525">
            <a:noFill/>
            <a:miter lim="800000"/>
            <a:headEnd/>
            <a:tailEnd/>
          </a:ln>
          <a:effectLst/>
        </p:spPr>
        <p:txBody>
          <a:bodyPr wrap="none">
            <a:spAutoFit/>
          </a:bodyPr>
          <a:lstStyle/>
          <a:p>
            <a:pPr eaLnBrk="1" hangingPunct="1">
              <a:defRPr/>
            </a:pPr>
            <a:r>
              <a:rPr kumimoji="1" lang="zh-CN" altLang="en-US" sz="4000" b="1">
                <a:effectLst>
                  <a:outerShdw blurRad="38100" dist="38100" dir="2700000" algn="tl">
                    <a:srgbClr val="C0C0C0"/>
                  </a:outerShdw>
                </a:effectLst>
                <a:latin typeface="Tahoma" pitchFamily="34" charset="0"/>
              </a:rPr>
              <a:t>风带分布与洋流模式图</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6330"/>
                                        </p:tgtEl>
                                        <p:attrNameLst>
                                          <p:attrName>style.visibility</p:attrName>
                                        </p:attrNameLst>
                                      </p:cBhvr>
                                      <p:to>
                                        <p:strVal val="visible"/>
                                      </p:to>
                                    </p:set>
                                    <p:animEffect transition="in" filter="wipe(up)">
                                      <p:cBhvr>
                                        <p:cTn id="12" dur="500"/>
                                        <p:tgtEl>
                                          <p:spTgt spid="56330"/>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56331"/>
                                        </p:tgtEl>
                                        <p:attrNameLst>
                                          <p:attrName>style.visibility</p:attrName>
                                        </p:attrNameLst>
                                      </p:cBhvr>
                                      <p:to>
                                        <p:strVal val="visible"/>
                                      </p:to>
                                    </p:set>
                                    <p:animEffect transition="in" filter="wipe(up)">
                                      <p:cBhvr>
                                        <p:cTn id="16" dur="500"/>
                                        <p:tgtEl>
                                          <p:spTgt spid="56331"/>
                                        </p:tgtEl>
                                      </p:cBhvr>
                                    </p:animEffect>
                                  </p:childTnLst>
                                </p:cTn>
                              </p:par>
                            </p:childTnLst>
                          </p:cTn>
                        </p:par>
                        <p:par>
                          <p:cTn id="17" fill="hold" nodeType="after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56372"/>
                                        </p:tgtEl>
                                        <p:attrNameLst>
                                          <p:attrName>style.visibility</p:attrName>
                                        </p:attrNameLst>
                                      </p:cBhvr>
                                      <p:to>
                                        <p:strVal val="visible"/>
                                      </p:to>
                                    </p:set>
                                    <p:animEffect transition="in" filter="blinds(horizontal)">
                                      <p:cBhvr>
                                        <p:cTn id="20" dur="500"/>
                                        <p:tgtEl>
                                          <p:spTgt spid="5637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6332"/>
                                        </p:tgtEl>
                                        <p:attrNameLst>
                                          <p:attrName>style.visibility</p:attrName>
                                        </p:attrNameLst>
                                      </p:cBhvr>
                                      <p:to>
                                        <p:strVal val="visible"/>
                                      </p:to>
                                    </p:set>
                                    <p:animEffect transition="in" filter="wipe(down)">
                                      <p:cBhvr>
                                        <p:cTn id="25" dur="500"/>
                                        <p:tgtEl>
                                          <p:spTgt spid="56332"/>
                                        </p:tgtEl>
                                      </p:cBhvr>
                                    </p:animEffect>
                                  </p:childTnLst>
                                </p:cTn>
                              </p:par>
                            </p:childTnLst>
                          </p:cTn>
                        </p:par>
                        <p:par>
                          <p:cTn id="26" fill="hold" nodeType="afterGroup">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56333"/>
                                        </p:tgtEl>
                                        <p:attrNameLst>
                                          <p:attrName>style.visibility</p:attrName>
                                        </p:attrNameLst>
                                      </p:cBhvr>
                                      <p:to>
                                        <p:strVal val="visible"/>
                                      </p:to>
                                    </p:set>
                                    <p:animEffect transition="in" filter="wipe(down)">
                                      <p:cBhvr>
                                        <p:cTn id="29" dur="500"/>
                                        <p:tgtEl>
                                          <p:spTgt spid="56333"/>
                                        </p:tgtEl>
                                      </p:cBhvr>
                                    </p:animEffect>
                                  </p:childTnLst>
                                </p:cTn>
                              </p:par>
                            </p:childTnLst>
                          </p:cTn>
                        </p:par>
                        <p:par>
                          <p:cTn id="30" fill="hold" nodeType="afterGroup">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56334"/>
                                        </p:tgtEl>
                                        <p:attrNameLst>
                                          <p:attrName>style.visibility</p:attrName>
                                        </p:attrNameLst>
                                      </p:cBhvr>
                                      <p:to>
                                        <p:strVal val="visible"/>
                                      </p:to>
                                    </p:set>
                                    <p:animEffect transition="in" filter="wipe(down)">
                                      <p:cBhvr>
                                        <p:cTn id="33" dur="500"/>
                                        <p:tgtEl>
                                          <p:spTgt spid="5633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2" fill="hold" grpId="0" nodeType="clickEffect">
                                  <p:stCondLst>
                                    <p:cond delay="0"/>
                                  </p:stCondLst>
                                  <p:childTnLst>
                                    <p:set>
                                      <p:cBhvr>
                                        <p:cTn id="37" dur="1" fill="hold">
                                          <p:stCondLst>
                                            <p:cond delay="0"/>
                                          </p:stCondLst>
                                        </p:cTn>
                                        <p:tgtEl>
                                          <p:spTgt spid="56347"/>
                                        </p:tgtEl>
                                        <p:attrNameLst>
                                          <p:attrName>style.visibility</p:attrName>
                                        </p:attrNameLst>
                                      </p:cBhvr>
                                      <p:to>
                                        <p:strVal val="visible"/>
                                      </p:to>
                                    </p:set>
                                    <p:anim calcmode="lin" valueType="num">
                                      <p:cBhvr>
                                        <p:cTn id="38" dur="500" fill="hold"/>
                                        <p:tgtEl>
                                          <p:spTgt spid="56347"/>
                                        </p:tgtEl>
                                        <p:attrNameLst>
                                          <p:attrName>ppt_x</p:attrName>
                                        </p:attrNameLst>
                                      </p:cBhvr>
                                      <p:tavLst>
                                        <p:tav tm="0">
                                          <p:val>
                                            <p:strVal val="#ppt_x+#ppt_w/2"/>
                                          </p:val>
                                        </p:tav>
                                        <p:tav tm="100000">
                                          <p:val>
                                            <p:strVal val="#ppt_x"/>
                                          </p:val>
                                        </p:tav>
                                      </p:tavLst>
                                    </p:anim>
                                    <p:anim calcmode="lin" valueType="num">
                                      <p:cBhvr>
                                        <p:cTn id="39" dur="500" fill="hold"/>
                                        <p:tgtEl>
                                          <p:spTgt spid="56347"/>
                                        </p:tgtEl>
                                        <p:attrNameLst>
                                          <p:attrName>ppt_y</p:attrName>
                                        </p:attrNameLst>
                                      </p:cBhvr>
                                      <p:tavLst>
                                        <p:tav tm="0">
                                          <p:val>
                                            <p:strVal val="#ppt_y"/>
                                          </p:val>
                                        </p:tav>
                                        <p:tav tm="100000">
                                          <p:val>
                                            <p:strVal val="#ppt_y"/>
                                          </p:val>
                                        </p:tav>
                                      </p:tavLst>
                                    </p:anim>
                                    <p:anim calcmode="lin" valueType="num">
                                      <p:cBhvr>
                                        <p:cTn id="40" dur="500" fill="hold"/>
                                        <p:tgtEl>
                                          <p:spTgt spid="56347"/>
                                        </p:tgtEl>
                                        <p:attrNameLst>
                                          <p:attrName>ppt_w</p:attrName>
                                        </p:attrNameLst>
                                      </p:cBhvr>
                                      <p:tavLst>
                                        <p:tav tm="0">
                                          <p:val>
                                            <p:fltVal val="0"/>
                                          </p:val>
                                        </p:tav>
                                        <p:tav tm="100000">
                                          <p:val>
                                            <p:strVal val="#ppt_w"/>
                                          </p:val>
                                        </p:tav>
                                      </p:tavLst>
                                    </p:anim>
                                    <p:anim calcmode="lin" valueType="num">
                                      <p:cBhvr>
                                        <p:cTn id="41" dur="500" fill="hold"/>
                                        <p:tgtEl>
                                          <p:spTgt spid="56347"/>
                                        </p:tgtEl>
                                        <p:attrNameLst>
                                          <p:attrName>ppt_h</p:attrName>
                                        </p:attrNameLst>
                                      </p:cBhvr>
                                      <p:tavLst>
                                        <p:tav tm="0">
                                          <p:val>
                                            <p:strVal val="#ppt_h"/>
                                          </p:val>
                                        </p:tav>
                                        <p:tav tm="100000">
                                          <p:val>
                                            <p:strVal val="#ppt_h"/>
                                          </p:val>
                                        </p:tav>
                                      </p:tavLst>
                                    </p:anim>
                                  </p:childTnLst>
                                </p:cTn>
                              </p:par>
                            </p:childTnLst>
                          </p:cTn>
                        </p:par>
                        <p:par>
                          <p:cTn id="42" fill="hold" nodeType="afterGroup">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56360"/>
                                        </p:tgtEl>
                                        <p:attrNameLst>
                                          <p:attrName>style.visibility</p:attrName>
                                        </p:attrNameLst>
                                      </p:cBhvr>
                                      <p:to>
                                        <p:strVal val="visible"/>
                                      </p:to>
                                    </p:set>
                                    <p:animEffect transition="in" filter="wipe(left)">
                                      <p:cBhvr>
                                        <p:cTn id="45" dur="500"/>
                                        <p:tgtEl>
                                          <p:spTgt spid="5636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2" fill="hold" grpId="0" nodeType="clickEffect">
                                  <p:stCondLst>
                                    <p:cond delay="0"/>
                                  </p:stCondLst>
                                  <p:childTnLst>
                                    <p:set>
                                      <p:cBhvr>
                                        <p:cTn id="49" dur="1" fill="hold">
                                          <p:stCondLst>
                                            <p:cond delay="0"/>
                                          </p:stCondLst>
                                        </p:cTn>
                                        <p:tgtEl>
                                          <p:spTgt spid="56351"/>
                                        </p:tgtEl>
                                        <p:attrNameLst>
                                          <p:attrName>style.visibility</p:attrName>
                                        </p:attrNameLst>
                                      </p:cBhvr>
                                      <p:to>
                                        <p:strVal val="visible"/>
                                      </p:to>
                                    </p:set>
                                    <p:anim calcmode="lin" valueType="num">
                                      <p:cBhvr>
                                        <p:cTn id="50" dur="500" fill="hold"/>
                                        <p:tgtEl>
                                          <p:spTgt spid="56351"/>
                                        </p:tgtEl>
                                        <p:attrNameLst>
                                          <p:attrName>ppt_x</p:attrName>
                                        </p:attrNameLst>
                                      </p:cBhvr>
                                      <p:tavLst>
                                        <p:tav tm="0">
                                          <p:val>
                                            <p:strVal val="#ppt_x+#ppt_w/2"/>
                                          </p:val>
                                        </p:tav>
                                        <p:tav tm="100000">
                                          <p:val>
                                            <p:strVal val="#ppt_x"/>
                                          </p:val>
                                        </p:tav>
                                      </p:tavLst>
                                    </p:anim>
                                    <p:anim calcmode="lin" valueType="num">
                                      <p:cBhvr>
                                        <p:cTn id="51" dur="500" fill="hold"/>
                                        <p:tgtEl>
                                          <p:spTgt spid="56351"/>
                                        </p:tgtEl>
                                        <p:attrNameLst>
                                          <p:attrName>ppt_y</p:attrName>
                                        </p:attrNameLst>
                                      </p:cBhvr>
                                      <p:tavLst>
                                        <p:tav tm="0">
                                          <p:val>
                                            <p:strVal val="#ppt_y"/>
                                          </p:val>
                                        </p:tav>
                                        <p:tav tm="100000">
                                          <p:val>
                                            <p:strVal val="#ppt_y"/>
                                          </p:val>
                                        </p:tav>
                                      </p:tavLst>
                                    </p:anim>
                                    <p:anim calcmode="lin" valueType="num">
                                      <p:cBhvr>
                                        <p:cTn id="52" dur="500" fill="hold"/>
                                        <p:tgtEl>
                                          <p:spTgt spid="56351"/>
                                        </p:tgtEl>
                                        <p:attrNameLst>
                                          <p:attrName>ppt_w</p:attrName>
                                        </p:attrNameLst>
                                      </p:cBhvr>
                                      <p:tavLst>
                                        <p:tav tm="0">
                                          <p:val>
                                            <p:fltVal val="0"/>
                                          </p:val>
                                        </p:tav>
                                        <p:tav tm="100000">
                                          <p:val>
                                            <p:strVal val="#ppt_w"/>
                                          </p:val>
                                        </p:tav>
                                      </p:tavLst>
                                    </p:anim>
                                    <p:anim calcmode="lin" valueType="num">
                                      <p:cBhvr>
                                        <p:cTn id="53" dur="500" fill="hold"/>
                                        <p:tgtEl>
                                          <p:spTgt spid="56351"/>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56361"/>
                                        </p:tgtEl>
                                        <p:attrNameLst>
                                          <p:attrName>style.visibility</p:attrName>
                                        </p:attrNameLst>
                                      </p:cBhvr>
                                      <p:to>
                                        <p:strVal val="visible"/>
                                      </p:to>
                                    </p:set>
                                    <p:animEffect transition="in" filter="wipe(left)">
                                      <p:cBhvr>
                                        <p:cTn id="57" dur="500"/>
                                        <p:tgtEl>
                                          <p:spTgt spid="5636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56335"/>
                                        </p:tgtEl>
                                        <p:attrNameLst>
                                          <p:attrName>style.visibility</p:attrName>
                                        </p:attrNameLst>
                                      </p:cBhvr>
                                      <p:to>
                                        <p:strVal val="visible"/>
                                      </p:to>
                                    </p:set>
                                    <p:animEffect transition="in" filter="wipe(down)">
                                      <p:cBhvr>
                                        <p:cTn id="62" dur="500"/>
                                        <p:tgtEl>
                                          <p:spTgt spid="56335"/>
                                        </p:tgtEl>
                                      </p:cBhvr>
                                    </p:animEffect>
                                  </p:childTnLst>
                                </p:cTn>
                              </p:par>
                            </p:childTnLst>
                          </p:cTn>
                        </p:par>
                        <p:par>
                          <p:cTn id="63" fill="hold" nodeType="afterGroup">
                            <p:stCondLst>
                              <p:cond delay="500"/>
                            </p:stCondLst>
                            <p:childTnLst>
                              <p:par>
                                <p:cTn id="64" presetID="3" presetClass="entr" presetSubtype="10" fill="hold" grpId="0" nodeType="afterEffect">
                                  <p:stCondLst>
                                    <p:cond delay="0"/>
                                  </p:stCondLst>
                                  <p:childTnLst>
                                    <p:set>
                                      <p:cBhvr>
                                        <p:cTn id="65" dur="1" fill="hold">
                                          <p:stCondLst>
                                            <p:cond delay="0"/>
                                          </p:stCondLst>
                                        </p:cTn>
                                        <p:tgtEl>
                                          <p:spTgt spid="56374"/>
                                        </p:tgtEl>
                                        <p:attrNameLst>
                                          <p:attrName>style.visibility</p:attrName>
                                        </p:attrNameLst>
                                      </p:cBhvr>
                                      <p:to>
                                        <p:strVal val="visible"/>
                                      </p:to>
                                    </p:set>
                                    <p:animEffect transition="in" filter="blinds(horizontal)">
                                      <p:cBhvr>
                                        <p:cTn id="66" dur="500"/>
                                        <p:tgtEl>
                                          <p:spTgt spid="5637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56336"/>
                                        </p:tgtEl>
                                        <p:attrNameLst>
                                          <p:attrName>style.visibility</p:attrName>
                                        </p:attrNameLst>
                                      </p:cBhvr>
                                      <p:to>
                                        <p:strVal val="visible"/>
                                      </p:to>
                                    </p:set>
                                    <p:animEffect transition="in" filter="wipe(up)">
                                      <p:cBhvr>
                                        <p:cTn id="71" dur="500"/>
                                        <p:tgtEl>
                                          <p:spTgt spid="56336"/>
                                        </p:tgtEl>
                                      </p:cBhvr>
                                    </p:animEffect>
                                  </p:childTnLst>
                                </p:cTn>
                              </p:par>
                            </p:childTnLst>
                          </p:cTn>
                        </p:par>
                        <p:par>
                          <p:cTn id="72" fill="hold" nodeType="afterGroup">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56337"/>
                                        </p:tgtEl>
                                        <p:attrNameLst>
                                          <p:attrName>style.visibility</p:attrName>
                                        </p:attrNameLst>
                                      </p:cBhvr>
                                      <p:to>
                                        <p:strVal val="visible"/>
                                      </p:to>
                                    </p:set>
                                    <p:animEffect transition="in" filter="wipe(up)">
                                      <p:cBhvr>
                                        <p:cTn id="75" dur="500"/>
                                        <p:tgtEl>
                                          <p:spTgt spid="5633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7" presetClass="entr" presetSubtype="8" fill="hold" grpId="0" nodeType="clickEffect">
                                  <p:stCondLst>
                                    <p:cond delay="0"/>
                                  </p:stCondLst>
                                  <p:childTnLst>
                                    <p:set>
                                      <p:cBhvr>
                                        <p:cTn id="79" dur="1" fill="hold">
                                          <p:stCondLst>
                                            <p:cond delay="0"/>
                                          </p:stCondLst>
                                        </p:cTn>
                                        <p:tgtEl>
                                          <p:spTgt spid="56349"/>
                                        </p:tgtEl>
                                        <p:attrNameLst>
                                          <p:attrName>style.visibility</p:attrName>
                                        </p:attrNameLst>
                                      </p:cBhvr>
                                      <p:to>
                                        <p:strVal val="visible"/>
                                      </p:to>
                                    </p:set>
                                    <p:anim calcmode="lin" valueType="num">
                                      <p:cBhvr>
                                        <p:cTn id="80" dur="500" fill="hold"/>
                                        <p:tgtEl>
                                          <p:spTgt spid="56349"/>
                                        </p:tgtEl>
                                        <p:attrNameLst>
                                          <p:attrName>ppt_x</p:attrName>
                                        </p:attrNameLst>
                                      </p:cBhvr>
                                      <p:tavLst>
                                        <p:tav tm="0">
                                          <p:val>
                                            <p:strVal val="#ppt_x-#ppt_w/2"/>
                                          </p:val>
                                        </p:tav>
                                        <p:tav tm="100000">
                                          <p:val>
                                            <p:strVal val="#ppt_x"/>
                                          </p:val>
                                        </p:tav>
                                      </p:tavLst>
                                    </p:anim>
                                    <p:anim calcmode="lin" valueType="num">
                                      <p:cBhvr>
                                        <p:cTn id="81" dur="500" fill="hold"/>
                                        <p:tgtEl>
                                          <p:spTgt spid="56349"/>
                                        </p:tgtEl>
                                        <p:attrNameLst>
                                          <p:attrName>ppt_y</p:attrName>
                                        </p:attrNameLst>
                                      </p:cBhvr>
                                      <p:tavLst>
                                        <p:tav tm="0">
                                          <p:val>
                                            <p:strVal val="#ppt_y"/>
                                          </p:val>
                                        </p:tav>
                                        <p:tav tm="100000">
                                          <p:val>
                                            <p:strVal val="#ppt_y"/>
                                          </p:val>
                                        </p:tav>
                                      </p:tavLst>
                                    </p:anim>
                                    <p:anim calcmode="lin" valueType="num">
                                      <p:cBhvr>
                                        <p:cTn id="82" dur="500" fill="hold"/>
                                        <p:tgtEl>
                                          <p:spTgt spid="56349"/>
                                        </p:tgtEl>
                                        <p:attrNameLst>
                                          <p:attrName>ppt_w</p:attrName>
                                        </p:attrNameLst>
                                      </p:cBhvr>
                                      <p:tavLst>
                                        <p:tav tm="0">
                                          <p:val>
                                            <p:fltVal val="0"/>
                                          </p:val>
                                        </p:tav>
                                        <p:tav tm="100000">
                                          <p:val>
                                            <p:strVal val="#ppt_w"/>
                                          </p:val>
                                        </p:tav>
                                      </p:tavLst>
                                    </p:anim>
                                    <p:anim calcmode="lin" valueType="num">
                                      <p:cBhvr>
                                        <p:cTn id="83" dur="500" fill="hold"/>
                                        <p:tgtEl>
                                          <p:spTgt spid="56349"/>
                                        </p:tgtEl>
                                        <p:attrNameLst>
                                          <p:attrName>ppt_h</p:attrName>
                                        </p:attrNameLst>
                                      </p:cBhvr>
                                      <p:tavLst>
                                        <p:tav tm="0">
                                          <p:val>
                                            <p:strVal val="#ppt_h"/>
                                          </p:val>
                                        </p:tav>
                                        <p:tav tm="100000">
                                          <p:val>
                                            <p:strVal val="#ppt_h"/>
                                          </p:val>
                                        </p:tav>
                                      </p:tavLst>
                                    </p:anim>
                                  </p:childTnLst>
                                </p:cTn>
                              </p:par>
                            </p:childTnLst>
                          </p:cTn>
                        </p:par>
                        <p:par>
                          <p:cTn id="84" fill="hold" nodeType="afterGroup">
                            <p:stCondLst>
                              <p:cond delay="500"/>
                            </p:stCondLst>
                            <p:childTnLst>
                              <p:par>
                                <p:cTn id="85" presetID="3" presetClass="entr" presetSubtype="10" fill="hold" grpId="0" nodeType="afterEffect">
                                  <p:stCondLst>
                                    <p:cond delay="0"/>
                                  </p:stCondLst>
                                  <p:childTnLst>
                                    <p:set>
                                      <p:cBhvr>
                                        <p:cTn id="86" dur="1" fill="hold">
                                          <p:stCondLst>
                                            <p:cond delay="0"/>
                                          </p:stCondLst>
                                        </p:cTn>
                                        <p:tgtEl>
                                          <p:spTgt spid="56383"/>
                                        </p:tgtEl>
                                        <p:attrNameLst>
                                          <p:attrName>style.visibility</p:attrName>
                                        </p:attrNameLst>
                                      </p:cBhvr>
                                      <p:to>
                                        <p:strVal val="visible"/>
                                      </p:to>
                                    </p:set>
                                    <p:animEffect transition="in" filter="blinds(horizontal)">
                                      <p:cBhvr>
                                        <p:cTn id="87" dur="500"/>
                                        <p:tgtEl>
                                          <p:spTgt spid="5638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7" presetClass="entr" presetSubtype="8" fill="hold" grpId="0" nodeType="clickEffect">
                                  <p:stCondLst>
                                    <p:cond delay="0"/>
                                  </p:stCondLst>
                                  <p:childTnLst>
                                    <p:set>
                                      <p:cBhvr>
                                        <p:cTn id="91" dur="1" fill="hold">
                                          <p:stCondLst>
                                            <p:cond delay="0"/>
                                          </p:stCondLst>
                                        </p:cTn>
                                        <p:tgtEl>
                                          <p:spTgt spid="56353"/>
                                        </p:tgtEl>
                                        <p:attrNameLst>
                                          <p:attrName>style.visibility</p:attrName>
                                        </p:attrNameLst>
                                      </p:cBhvr>
                                      <p:to>
                                        <p:strVal val="visible"/>
                                      </p:to>
                                    </p:set>
                                    <p:anim calcmode="lin" valueType="num">
                                      <p:cBhvr>
                                        <p:cTn id="92" dur="500" fill="hold"/>
                                        <p:tgtEl>
                                          <p:spTgt spid="56353"/>
                                        </p:tgtEl>
                                        <p:attrNameLst>
                                          <p:attrName>ppt_x</p:attrName>
                                        </p:attrNameLst>
                                      </p:cBhvr>
                                      <p:tavLst>
                                        <p:tav tm="0">
                                          <p:val>
                                            <p:strVal val="#ppt_x-#ppt_w/2"/>
                                          </p:val>
                                        </p:tav>
                                        <p:tav tm="100000">
                                          <p:val>
                                            <p:strVal val="#ppt_x"/>
                                          </p:val>
                                        </p:tav>
                                      </p:tavLst>
                                    </p:anim>
                                    <p:anim calcmode="lin" valueType="num">
                                      <p:cBhvr>
                                        <p:cTn id="93" dur="500" fill="hold"/>
                                        <p:tgtEl>
                                          <p:spTgt spid="56353"/>
                                        </p:tgtEl>
                                        <p:attrNameLst>
                                          <p:attrName>ppt_y</p:attrName>
                                        </p:attrNameLst>
                                      </p:cBhvr>
                                      <p:tavLst>
                                        <p:tav tm="0">
                                          <p:val>
                                            <p:strVal val="#ppt_y"/>
                                          </p:val>
                                        </p:tav>
                                        <p:tav tm="100000">
                                          <p:val>
                                            <p:strVal val="#ppt_y"/>
                                          </p:val>
                                        </p:tav>
                                      </p:tavLst>
                                    </p:anim>
                                    <p:anim calcmode="lin" valueType="num">
                                      <p:cBhvr>
                                        <p:cTn id="94" dur="500" fill="hold"/>
                                        <p:tgtEl>
                                          <p:spTgt spid="56353"/>
                                        </p:tgtEl>
                                        <p:attrNameLst>
                                          <p:attrName>ppt_w</p:attrName>
                                        </p:attrNameLst>
                                      </p:cBhvr>
                                      <p:tavLst>
                                        <p:tav tm="0">
                                          <p:val>
                                            <p:fltVal val="0"/>
                                          </p:val>
                                        </p:tav>
                                        <p:tav tm="100000">
                                          <p:val>
                                            <p:strVal val="#ppt_w"/>
                                          </p:val>
                                        </p:tav>
                                      </p:tavLst>
                                    </p:anim>
                                    <p:anim calcmode="lin" valueType="num">
                                      <p:cBhvr>
                                        <p:cTn id="95" dur="500" fill="hold"/>
                                        <p:tgtEl>
                                          <p:spTgt spid="56353"/>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00"/>
                            </p:stCondLst>
                            <p:childTnLst>
                              <p:par>
                                <p:cTn id="97" presetID="16" presetClass="entr" presetSubtype="37" fill="hold" grpId="0" nodeType="afterEffect">
                                  <p:stCondLst>
                                    <p:cond delay="0"/>
                                  </p:stCondLst>
                                  <p:childTnLst>
                                    <p:set>
                                      <p:cBhvr>
                                        <p:cTn id="98" dur="1" fill="hold">
                                          <p:stCondLst>
                                            <p:cond delay="0"/>
                                          </p:stCondLst>
                                        </p:cTn>
                                        <p:tgtEl>
                                          <p:spTgt spid="56362"/>
                                        </p:tgtEl>
                                        <p:attrNameLst>
                                          <p:attrName>style.visibility</p:attrName>
                                        </p:attrNameLst>
                                      </p:cBhvr>
                                      <p:to>
                                        <p:strVal val="visible"/>
                                      </p:to>
                                    </p:set>
                                    <p:animEffect transition="in" filter="barn(outVertical)">
                                      <p:cBhvr>
                                        <p:cTn id="99" dur="500"/>
                                        <p:tgtEl>
                                          <p:spTgt spid="56362"/>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56338"/>
                                        </p:tgtEl>
                                        <p:attrNameLst>
                                          <p:attrName>style.visibility</p:attrName>
                                        </p:attrNameLst>
                                      </p:cBhvr>
                                      <p:to>
                                        <p:strVal val="visible"/>
                                      </p:to>
                                    </p:set>
                                    <p:animEffect transition="in" filter="wipe(up)">
                                      <p:cBhvr>
                                        <p:cTn id="104" dur="500"/>
                                        <p:tgtEl>
                                          <p:spTgt spid="56338"/>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56356"/>
                                        </p:tgtEl>
                                        <p:attrNameLst>
                                          <p:attrName>style.visibility</p:attrName>
                                        </p:attrNameLst>
                                      </p:cBhvr>
                                      <p:to>
                                        <p:strVal val="visible"/>
                                      </p:to>
                                    </p:set>
                                    <p:animEffect transition="in" filter="wipe(up)">
                                      <p:cBhvr>
                                        <p:cTn id="109" dur="500"/>
                                        <p:tgtEl>
                                          <p:spTgt spid="56356"/>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6339"/>
                                        </p:tgtEl>
                                        <p:attrNameLst>
                                          <p:attrName>style.visibility</p:attrName>
                                        </p:attrNameLst>
                                      </p:cBhvr>
                                      <p:to>
                                        <p:strVal val="visible"/>
                                      </p:to>
                                    </p:set>
                                    <p:animEffect transition="in" filter="wipe(down)">
                                      <p:cBhvr>
                                        <p:cTn id="114" dur="500"/>
                                        <p:tgtEl>
                                          <p:spTgt spid="56339"/>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56358"/>
                                        </p:tgtEl>
                                        <p:attrNameLst>
                                          <p:attrName>style.visibility</p:attrName>
                                        </p:attrNameLst>
                                      </p:cBhvr>
                                      <p:to>
                                        <p:strVal val="visible"/>
                                      </p:to>
                                    </p:set>
                                    <p:animEffect transition="in" filter="wipe(down)">
                                      <p:cBhvr>
                                        <p:cTn id="119" dur="500"/>
                                        <p:tgtEl>
                                          <p:spTgt spid="56358"/>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56359"/>
                                        </p:tgtEl>
                                        <p:attrNameLst>
                                          <p:attrName>style.visibility</p:attrName>
                                        </p:attrNameLst>
                                      </p:cBhvr>
                                      <p:to>
                                        <p:strVal val="visible"/>
                                      </p:to>
                                    </p:set>
                                    <p:animEffect transition="in" filter="wipe(left)">
                                      <p:cBhvr>
                                        <p:cTn id="124" dur="500"/>
                                        <p:tgtEl>
                                          <p:spTgt spid="56359"/>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56348"/>
                                        </p:tgtEl>
                                        <p:attrNameLst>
                                          <p:attrName>style.visibility</p:attrName>
                                        </p:attrNameLst>
                                      </p:cBhvr>
                                      <p:to>
                                        <p:strVal val="visible"/>
                                      </p:to>
                                    </p:set>
                                    <p:animEffect transition="in" filter="wipe(down)">
                                      <p:cBhvr>
                                        <p:cTn id="129" dur="500"/>
                                        <p:tgtEl>
                                          <p:spTgt spid="56348"/>
                                        </p:tgtEl>
                                      </p:cBhvr>
                                    </p:animEffect>
                                  </p:childTnLst>
                                </p:cTn>
                              </p:par>
                            </p:childTnLst>
                          </p:cTn>
                        </p:par>
                        <p:par>
                          <p:cTn id="130" fill="hold" nodeType="afterGroup">
                            <p:stCondLst>
                              <p:cond delay="500"/>
                            </p:stCondLst>
                            <p:childTnLst>
                              <p:par>
                                <p:cTn id="131" presetID="16" presetClass="entr" presetSubtype="42" fill="hold" grpId="0" nodeType="afterEffect">
                                  <p:stCondLst>
                                    <p:cond delay="0"/>
                                  </p:stCondLst>
                                  <p:childTnLst>
                                    <p:set>
                                      <p:cBhvr>
                                        <p:cTn id="132" dur="1" fill="hold">
                                          <p:stCondLst>
                                            <p:cond delay="0"/>
                                          </p:stCondLst>
                                        </p:cTn>
                                        <p:tgtEl>
                                          <p:spTgt spid="56363"/>
                                        </p:tgtEl>
                                        <p:attrNameLst>
                                          <p:attrName>style.visibility</p:attrName>
                                        </p:attrNameLst>
                                      </p:cBhvr>
                                      <p:to>
                                        <p:strVal val="visible"/>
                                      </p:to>
                                    </p:set>
                                    <p:animEffect transition="in" filter="barn(outHorizontal)">
                                      <p:cBhvr>
                                        <p:cTn id="133" dur="500"/>
                                        <p:tgtEl>
                                          <p:spTgt spid="56363"/>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1" fill="hold" grpId="0" nodeType="clickEffect">
                                  <p:stCondLst>
                                    <p:cond delay="0"/>
                                  </p:stCondLst>
                                  <p:childTnLst>
                                    <p:set>
                                      <p:cBhvr>
                                        <p:cTn id="137" dur="1" fill="hold">
                                          <p:stCondLst>
                                            <p:cond delay="0"/>
                                          </p:stCondLst>
                                        </p:cTn>
                                        <p:tgtEl>
                                          <p:spTgt spid="56352"/>
                                        </p:tgtEl>
                                        <p:attrNameLst>
                                          <p:attrName>style.visibility</p:attrName>
                                        </p:attrNameLst>
                                      </p:cBhvr>
                                      <p:to>
                                        <p:strVal val="visible"/>
                                      </p:to>
                                    </p:set>
                                    <p:animEffect transition="in" filter="wipe(up)">
                                      <p:cBhvr>
                                        <p:cTn id="138" dur="500"/>
                                        <p:tgtEl>
                                          <p:spTgt spid="56352"/>
                                        </p:tgtEl>
                                      </p:cBhvr>
                                    </p:animEffect>
                                  </p:childTnLst>
                                </p:cTn>
                              </p:par>
                            </p:childTnLst>
                          </p:cTn>
                        </p:par>
                        <p:par>
                          <p:cTn id="139" fill="hold" nodeType="afterGroup">
                            <p:stCondLst>
                              <p:cond delay="500"/>
                            </p:stCondLst>
                            <p:childTnLst>
                              <p:par>
                                <p:cTn id="140" presetID="16" presetClass="entr" presetSubtype="42" fill="hold" grpId="0" nodeType="afterEffect">
                                  <p:stCondLst>
                                    <p:cond delay="0"/>
                                  </p:stCondLst>
                                  <p:childTnLst>
                                    <p:set>
                                      <p:cBhvr>
                                        <p:cTn id="141" dur="1" fill="hold">
                                          <p:stCondLst>
                                            <p:cond delay="0"/>
                                          </p:stCondLst>
                                        </p:cTn>
                                        <p:tgtEl>
                                          <p:spTgt spid="56364"/>
                                        </p:tgtEl>
                                        <p:attrNameLst>
                                          <p:attrName>style.visibility</p:attrName>
                                        </p:attrNameLst>
                                      </p:cBhvr>
                                      <p:to>
                                        <p:strVal val="visible"/>
                                      </p:to>
                                    </p:set>
                                    <p:animEffect transition="in" filter="barn(outHorizontal)">
                                      <p:cBhvr>
                                        <p:cTn id="142" dur="500"/>
                                        <p:tgtEl>
                                          <p:spTgt spid="56364"/>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56350"/>
                                        </p:tgtEl>
                                        <p:attrNameLst>
                                          <p:attrName>style.visibility</p:attrName>
                                        </p:attrNameLst>
                                      </p:cBhvr>
                                      <p:to>
                                        <p:strVal val="visible"/>
                                      </p:to>
                                    </p:set>
                                    <p:animEffect transition="in" filter="wipe(up)">
                                      <p:cBhvr>
                                        <p:cTn id="147" dur="500"/>
                                        <p:tgtEl>
                                          <p:spTgt spid="56350"/>
                                        </p:tgtEl>
                                      </p:cBhvr>
                                    </p:animEffect>
                                  </p:childTnLst>
                                </p:cTn>
                              </p:par>
                            </p:childTnLst>
                          </p:cTn>
                        </p:par>
                        <p:par>
                          <p:cTn id="148" fill="hold" nodeType="afterGroup">
                            <p:stCondLst>
                              <p:cond delay="500"/>
                            </p:stCondLst>
                            <p:childTnLst>
                              <p:par>
                                <p:cTn id="149" presetID="16" presetClass="entr" presetSubtype="42" fill="hold" grpId="0" nodeType="afterEffect">
                                  <p:stCondLst>
                                    <p:cond delay="0"/>
                                  </p:stCondLst>
                                  <p:childTnLst>
                                    <p:set>
                                      <p:cBhvr>
                                        <p:cTn id="150" dur="1" fill="hold">
                                          <p:stCondLst>
                                            <p:cond delay="0"/>
                                          </p:stCondLst>
                                        </p:cTn>
                                        <p:tgtEl>
                                          <p:spTgt spid="56365"/>
                                        </p:tgtEl>
                                        <p:attrNameLst>
                                          <p:attrName>style.visibility</p:attrName>
                                        </p:attrNameLst>
                                      </p:cBhvr>
                                      <p:to>
                                        <p:strVal val="visible"/>
                                      </p:to>
                                    </p:set>
                                    <p:animEffect transition="in" filter="barn(outHorizontal)">
                                      <p:cBhvr>
                                        <p:cTn id="151" dur="500"/>
                                        <p:tgtEl>
                                          <p:spTgt spid="56365"/>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56354"/>
                                        </p:tgtEl>
                                        <p:attrNameLst>
                                          <p:attrName>style.visibility</p:attrName>
                                        </p:attrNameLst>
                                      </p:cBhvr>
                                      <p:to>
                                        <p:strVal val="visible"/>
                                      </p:to>
                                    </p:set>
                                    <p:animEffect transition="in" filter="wipe(down)">
                                      <p:cBhvr>
                                        <p:cTn id="156" dur="500"/>
                                        <p:tgtEl>
                                          <p:spTgt spid="56354"/>
                                        </p:tgtEl>
                                      </p:cBhvr>
                                    </p:animEffect>
                                  </p:childTnLst>
                                </p:cTn>
                              </p:par>
                            </p:childTnLst>
                          </p:cTn>
                        </p:par>
                        <p:par>
                          <p:cTn id="157" fill="hold" nodeType="afterGroup">
                            <p:stCondLst>
                              <p:cond delay="500"/>
                            </p:stCondLst>
                            <p:childTnLst>
                              <p:par>
                                <p:cTn id="158" presetID="16" presetClass="entr" presetSubtype="42" fill="hold" grpId="0" nodeType="afterEffect">
                                  <p:stCondLst>
                                    <p:cond delay="0"/>
                                  </p:stCondLst>
                                  <p:childTnLst>
                                    <p:set>
                                      <p:cBhvr>
                                        <p:cTn id="159" dur="1" fill="hold">
                                          <p:stCondLst>
                                            <p:cond delay="0"/>
                                          </p:stCondLst>
                                        </p:cTn>
                                        <p:tgtEl>
                                          <p:spTgt spid="56366"/>
                                        </p:tgtEl>
                                        <p:attrNameLst>
                                          <p:attrName>style.visibility</p:attrName>
                                        </p:attrNameLst>
                                      </p:cBhvr>
                                      <p:to>
                                        <p:strVal val="visible"/>
                                      </p:to>
                                    </p:set>
                                    <p:animEffect transition="in" filter="barn(outHorizontal)">
                                      <p:cBhvr>
                                        <p:cTn id="160" dur="500"/>
                                        <p:tgtEl>
                                          <p:spTgt spid="56366"/>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56355"/>
                                        </p:tgtEl>
                                        <p:attrNameLst>
                                          <p:attrName>style.visibility</p:attrName>
                                        </p:attrNameLst>
                                      </p:cBhvr>
                                      <p:to>
                                        <p:strVal val="visible"/>
                                      </p:to>
                                    </p:set>
                                    <p:animEffect transition="in" filter="wipe(down)">
                                      <p:cBhvr>
                                        <p:cTn id="165" dur="500"/>
                                        <p:tgtEl>
                                          <p:spTgt spid="56355"/>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1" fill="hold" grpId="0" nodeType="clickEffect">
                                  <p:stCondLst>
                                    <p:cond delay="0"/>
                                  </p:stCondLst>
                                  <p:childTnLst>
                                    <p:set>
                                      <p:cBhvr>
                                        <p:cTn id="169" dur="1" fill="hold">
                                          <p:stCondLst>
                                            <p:cond delay="0"/>
                                          </p:stCondLst>
                                        </p:cTn>
                                        <p:tgtEl>
                                          <p:spTgt spid="56357"/>
                                        </p:tgtEl>
                                        <p:attrNameLst>
                                          <p:attrName>style.visibility</p:attrName>
                                        </p:attrNameLst>
                                      </p:cBhvr>
                                      <p:to>
                                        <p:strVal val="visible"/>
                                      </p:to>
                                    </p:set>
                                    <p:animEffect transition="in" filter="wipe(up)">
                                      <p:cBhvr>
                                        <p:cTn id="170" dur="500"/>
                                        <p:tgtEl>
                                          <p:spTgt spid="56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0" grpId="0" animBg="1"/>
      <p:bldP spid="56331" grpId="0" animBg="1"/>
      <p:bldP spid="56332" grpId="0" animBg="1"/>
      <p:bldP spid="56333" grpId="0" animBg="1"/>
      <p:bldP spid="56334" grpId="0" animBg="1"/>
      <p:bldP spid="56335" grpId="0" animBg="1"/>
      <p:bldP spid="56336" grpId="0" animBg="1"/>
      <p:bldP spid="56337" grpId="0" animBg="1"/>
      <p:bldP spid="56338" grpId="0" animBg="1"/>
      <p:bldP spid="56339" grpId="0" animBg="1"/>
      <p:bldP spid="56347" grpId="0" animBg="1"/>
      <p:bldP spid="56348" grpId="0" animBg="1"/>
      <p:bldP spid="56349" grpId="0" animBg="1"/>
      <p:bldP spid="56350" grpId="0" animBg="1"/>
      <p:bldP spid="56351" grpId="0" animBg="1"/>
      <p:bldP spid="56352" grpId="0" animBg="1"/>
      <p:bldP spid="56353" grpId="0" animBg="1"/>
      <p:bldP spid="56354" grpId="0" animBg="1"/>
      <p:bldP spid="56355" grpId="0" animBg="1"/>
      <p:bldP spid="56356" grpId="0" animBg="1"/>
      <p:bldP spid="56357" grpId="0" animBg="1"/>
      <p:bldP spid="56358" grpId="0" animBg="1"/>
      <p:bldP spid="56359" grpId="0" animBg="1"/>
      <p:bldP spid="56360" grpId="0" autoUpdateAnimBg="0"/>
      <p:bldP spid="56361" grpId="0" autoUpdateAnimBg="0"/>
      <p:bldP spid="56362" grpId="0" autoUpdateAnimBg="0"/>
      <p:bldP spid="56363" grpId="0" autoUpdateAnimBg="0"/>
      <p:bldP spid="56364" grpId="0" autoUpdateAnimBg="0"/>
      <p:bldP spid="56365" grpId="0" autoUpdateAnimBg="0"/>
      <p:bldP spid="56366" grpId="0" autoUpdateAnimBg="0"/>
      <p:bldP spid="56372" grpId="0" animBg="1"/>
      <p:bldP spid="56374" grpId="0" animBg="1"/>
      <p:bldP spid="5638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4"/>
          <p:cNvSpPr>
            <a:spLocks noChangeArrowheads="1"/>
          </p:cNvSpPr>
          <p:nvPr/>
        </p:nvSpPr>
        <p:spPr bwMode="auto">
          <a:xfrm>
            <a:off x="241300" y="2157413"/>
            <a:ext cx="1989138" cy="552450"/>
          </a:xfrm>
          <a:prstGeom prst="rect">
            <a:avLst/>
          </a:prstGeom>
          <a:noFill/>
          <a:ln w="9525" algn="ctr">
            <a:noFill/>
            <a:miter lim="800000"/>
            <a:headEnd/>
            <a:tailEnd/>
          </a:ln>
        </p:spPr>
        <p:txBody>
          <a:bodyPr wrap="none">
            <a:spAutoFit/>
          </a:bodyPr>
          <a:lstStyle/>
          <a:p>
            <a:pPr algn="just">
              <a:lnSpc>
                <a:spcPct val="115000"/>
              </a:lnSpc>
              <a:spcBef>
                <a:spcPct val="10000"/>
              </a:spcBef>
            </a:pPr>
            <a:r>
              <a:rPr lang="zh-CN" altLang="en-US" sz="2800" b="1"/>
              <a:t>海洋水运动</a:t>
            </a:r>
          </a:p>
        </p:txBody>
      </p:sp>
      <p:sp>
        <p:nvSpPr>
          <p:cNvPr id="50179" name="Rectangle 6"/>
          <p:cNvSpPr/>
          <p:nvPr/>
        </p:nvSpPr>
        <p:spPr>
          <a:xfrm>
            <a:off x="3276600" y="915988"/>
            <a:ext cx="4032250" cy="3090862"/>
          </a:xfrm>
          <a:prstGeom prst="rect">
            <a:avLst/>
          </a:prstGeom>
          <a:noFill/>
          <a:ln>
            <a:noFill/>
            <a:miter lim="800000"/>
          </a:ln>
          <a:effectLst>
            <a:prstShdw prst="shdw17" dist="17961" dir="2700000">
              <a:srgbClr val="6C0000"/>
            </a:prstShdw>
          </a:effectLst>
        </p:spPr>
        <p:txBody>
          <a:bodyPr>
            <a:spAutoFit/>
          </a:bodyPr>
          <a:lstStyle/>
          <a:p>
            <a:pPr>
              <a:lnSpc>
                <a:spcPct val="115000"/>
              </a:lnSpc>
              <a:spcBef>
                <a:spcPct val="10000"/>
              </a:spcBef>
            </a:pPr>
            <a:r>
              <a:rPr lang="zh-CN" altLang="en-US" sz="3200" b="1"/>
              <a:t>波浪</a:t>
            </a:r>
            <a:r>
              <a:rPr lang="en-US" altLang="zh-CN" sz="3200" b="1"/>
              <a:t>(</a:t>
            </a:r>
            <a:r>
              <a:rPr lang="zh-CN" altLang="en-US" sz="3200" b="1"/>
              <a:t>侵蚀和堆积</a:t>
            </a:r>
            <a:r>
              <a:rPr lang="en-US" altLang="zh-CN" sz="3200" b="1"/>
              <a:t>)</a:t>
            </a:r>
          </a:p>
          <a:p>
            <a:pPr>
              <a:lnSpc>
                <a:spcPct val="115000"/>
              </a:lnSpc>
              <a:spcBef>
                <a:spcPct val="10000"/>
              </a:spcBef>
            </a:pPr>
            <a:endParaRPr lang="zh-CN" altLang="en-US" sz="3200" b="1"/>
          </a:p>
          <a:p>
            <a:pPr>
              <a:lnSpc>
                <a:spcPct val="115000"/>
              </a:lnSpc>
              <a:spcBef>
                <a:spcPct val="10000"/>
              </a:spcBef>
            </a:pPr>
            <a:r>
              <a:rPr lang="zh-CN" altLang="en-US" sz="3200" b="1"/>
              <a:t>潮汐</a:t>
            </a:r>
          </a:p>
          <a:p>
            <a:pPr>
              <a:lnSpc>
                <a:spcPct val="115000"/>
              </a:lnSpc>
              <a:spcBef>
                <a:spcPct val="10000"/>
              </a:spcBef>
            </a:pPr>
            <a:endParaRPr lang="zh-CN" altLang="en-US" sz="3200" b="1"/>
          </a:p>
          <a:p>
            <a:pPr>
              <a:lnSpc>
                <a:spcPct val="115000"/>
              </a:lnSpc>
              <a:spcBef>
                <a:spcPct val="10000"/>
              </a:spcBef>
            </a:pPr>
            <a:r>
              <a:rPr lang="zh-CN" altLang="en-US" sz="3200" b="1"/>
              <a:t>洋流</a:t>
            </a:r>
          </a:p>
        </p:txBody>
      </p:sp>
      <p:sp>
        <p:nvSpPr>
          <p:cNvPr id="51204" name="AutoShape 7"/>
          <p:cNvSpPr>
            <a:spLocks noChangeArrowheads="1"/>
          </p:cNvSpPr>
          <p:nvPr/>
        </p:nvSpPr>
        <p:spPr bwMode="auto">
          <a:xfrm>
            <a:off x="2268538" y="1168400"/>
            <a:ext cx="431800" cy="2627313"/>
          </a:xfrm>
          <a:prstGeom prst="leftBrace">
            <a:avLst>
              <a:gd name="adj1" fmla="val 25747"/>
              <a:gd name="adj2" fmla="val 50000"/>
            </a:avLst>
          </a:prstGeom>
          <a:noFill/>
          <a:ln w="34925" algn="ctr">
            <a:solidFill>
              <a:srgbClr val="FF0000"/>
            </a:solidFill>
            <a:round/>
            <a:headEnd/>
            <a:tailEnd/>
          </a:ln>
          <a:effectLst>
            <a:prstShdw prst="shdw17" dist="17961" dir="2700000">
              <a:srgbClr val="990000"/>
            </a:prstShdw>
          </a:effectLst>
        </p:spPr>
        <p:txBody>
          <a:bodyPr wrap="none" anchor="ctr"/>
          <a:lstStyle/>
          <a:p>
            <a:endParaRPr lang="zh-CN" altLang="en-US"/>
          </a:p>
        </p:txBody>
      </p:sp>
      <p:sp>
        <p:nvSpPr>
          <p:cNvPr id="50181" name="MH_Other_1">
            <a:extLst>
              <a:ext uri="{FF2B5EF4-FFF2-40B4-BE49-F238E27FC236}"/>
            </a:extLst>
          </p:cNvPr>
          <p:cNvSpPr>
            <a:spLocks noChangeAspect="1"/>
          </p:cNvSpPr>
          <p:nvPr>
            <p:custDataLst>
              <p:tags r:id="rId1"/>
            </p:custDataLst>
          </p:nvPr>
        </p:nvSpPr>
        <p:spPr>
          <a:xfrm>
            <a:off x="2765425" y="987425"/>
            <a:ext cx="511175" cy="512763"/>
          </a:xfrm>
          <a:prstGeom prst="ellipse">
            <a:avLst/>
          </a:prstGeom>
          <a:solidFill>
            <a:srgbClr val="FFFFFF"/>
          </a:solidFill>
          <a:ln w="57150" cap="flat" cmpd="sng" algn="ctr">
            <a:solidFill>
              <a:schemeClr val="accent1"/>
            </a:solidFill>
            <a:prstDash val="solid"/>
          </a:ln>
          <a:effectLst/>
        </p:spPr>
        <p:txBody>
          <a:bodyPr lIns="0" tIns="0" rIns="0" bIns="0" anchor="ctr"/>
          <a:lstStyle/>
          <a:p>
            <a:pPr algn="ctr"/>
            <a:r>
              <a:rPr lang="en-US" altLang="zh-CN" sz="3000">
                <a:solidFill>
                  <a:srgbClr val="E66C7D"/>
                </a:solidFill>
                <a:latin typeface="Arial" pitchFamily="34" charset="0"/>
                <a:ea typeface="微软雅黑" pitchFamily="34" charset="-122"/>
                <a:sym typeface="Arial" pitchFamily="34" charset="0"/>
              </a:rPr>
              <a:t>1</a:t>
            </a:r>
          </a:p>
        </p:txBody>
      </p:sp>
      <p:sp>
        <p:nvSpPr>
          <p:cNvPr id="51206" name="MH_Other_2"/>
          <p:cNvSpPr>
            <a:spLocks noChangeAspect="1" noChangeArrowheads="1"/>
          </p:cNvSpPr>
          <p:nvPr>
            <p:custDataLst>
              <p:tags r:id="rId2"/>
            </p:custDataLst>
          </p:nvPr>
        </p:nvSpPr>
        <p:spPr bwMode="auto">
          <a:xfrm>
            <a:off x="2765425" y="2211388"/>
            <a:ext cx="511175" cy="512762"/>
          </a:xfrm>
          <a:prstGeom prst="ellipse">
            <a:avLst/>
          </a:prstGeom>
          <a:solidFill>
            <a:srgbClr val="FFFFFF"/>
          </a:solidFill>
          <a:ln w="57150" algn="ctr">
            <a:solidFill>
              <a:schemeClr val="accent2"/>
            </a:solidFill>
            <a:round/>
            <a:headEnd/>
            <a:tailEnd/>
          </a:ln>
        </p:spPr>
        <p:txBody>
          <a:bodyPr lIns="0" tIns="0" rIns="0" bIns="0" anchor="ctr"/>
          <a:lstStyle/>
          <a:p>
            <a:pPr algn="ctr"/>
            <a:r>
              <a:rPr lang="en-US" altLang="zh-CN" sz="3000">
                <a:solidFill>
                  <a:srgbClr val="0070C0"/>
                </a:solidFill>
                <a:latin typeface="Arial" pitchFamily="34" charset="0"/>
                <a:ea typeface="微软雅黑" pitchFamily="34" charset="-122"/>
                <a:sym typeface="Arial" pitchFamily="34" charset="0"/>
              </a:rPr>
              <a:t>2</a:t>
            </a:r>
            <a:endParaRPr lang="en-US" altLang="zh-CN" sz="3000">
              <a:latin typeface="Arial" pitchFamily="34" charset="0"/>
              <a:ea typeface="微软雅黑" pitchFamily="34" charset="-122"/>
              <a:sym typeface="Arial" pitchFamily="34" charset="0"/>
            </a:endParaRPr>
          </a:p>
        </p:txBody>
      </p:sp>
      <p:sp>
        <p:nvSpPr>
          <p:cNvPr id="50183" name="MH_Other_3">
            <a:extLst>
              <a:ext uri="{FF2B5EF4-FFF2-40B4-BE49-F238E27FC236}"/>
            </a:extLst>
          </p:cNvPr>
          <p:cNvSpPr>
            <a:spLocks noChangeAspect="1"/>
          </p:cNvSpPr>
          <p:nvPr>
            <p:custDataLst>
              <p:tags r:id="rId3"/>
            </p:custDataLst>
          </p:nvPr>
        </p:nvSpPr>
        <p:spPr>
          <a:xfrm>
            <a:off x="2771775" y="3508375"/>
            <a:ext cx="511175" cy="512763"/>
          </a:xfrm>
          <a:prstGeom prst="ellipse">
            <a:avLst/>
          </a:prstGeom>
          <a:solidFill>
            <a:srgbClr val="FFFFFF"/>
          </a:solidFill>
          <a:ln w="57150" cap="flat" cmpd="sng" algn="ctr">
            <a:solidFill>
              <a:schemeClr val="accent3"/>
            </a:solidFill>
            <a:prstDash val="solid"/>
          </a:ln>
          <a:effectLst/>
        </p:spPr>
        <p:txBody>
          <a:bodyPr lIns="0" tIns="0" rIns="0" bIns="0" anchor="ctr"/>
          <a:lstStyle/>
          <a:p>
            <a:pPr algn="ctr"/>
            <a:r>
              <a:rPr lang="en-US" altLang="zh-CN" sz="3000">
                <a:solidFill>
                  <a:srgbClr val="F0AD00"/>
                </a:solidFill>
                <a:latin typeface="Arial" pitchFamily="34" charset="0"/>
                <a:ea typeface="微软雅黑" pitchFamily="34" charset="-122"/>
                <a:sym typeface="Arial" pitchFamily="34" charset="0"/>
              </a:rPr>
              <a:t>3</a:t>
            </a:r>
          </a:p>
        </p:txBody>
      </p:sp>
      <p:sp>
        <p:nvSpPr>
          <p:cNvPr id="50184" name="矩形: 圆角 6"/>
          <p:cNvSpPr/>
          <p:nvPr/>
        </p:nvSpPr>
        <p:spPr>
          <a:xfrm>
            <a:off x="744538" y="0"/>
            <a:ext cx="4332287" cy="644525"/>
          </a:xfrm>
          <a:prstGeom prst="roundRect">
            <a:avLst>
              <a:gd name="adj" fmla="val 13060"/>
            </a:avLst>
          </a:prstGeom>
          <a:solidFill>
            <a:srgbClr val="FFFFFF">
              <a:alpha val="85098"/>
            </a:srgbClr>
          </a:solidFill>
          <a:ln w="19050" cap="flat" cmpd="sng" algn="ctr">
            <a:solidFill>
              <a:srgbClr val="0070C0"/>
            </a:solidFill>
            <a:prstDash val="solid"/>
            <a:miter lim="800000"/>
            <a:headEnd type="none" w="med" len="med"/>
            <a:tailEnd type="none" w="med" len="med"/>
          </a:ln>
        </p:spPr>
        <p:txBody>
          <a:bodyPr anchor="ctr"/>
          <a:lstStyle/>
          <a:p>
            <a:pPr algn="ctr"/>
            <a:endParaRPr lang="zh-CN" altLang="en-US" b="1">
              <a:solidFill>
                <a:srgbClr val="FFFFFF"/>
              </a:solidFill>
              <a:latin typeface="微软雅黑" pitchFamily="34" charset="-122"/>
              <a:ea typeface="微软雅黑" pitchFamily="34" charset="-122"/>
            </a:endParaRPr>
          </a:p>
        </p:txBody>
      </p:sp>
      <p:sp>
        <p:nvSpPr>
          <p:cNvPr id="50185" name="任意多边形: 形状 13"/>
          <p:cNvSpPr/>
          <p:nvPr/>
        </p:nvSpPr>
        <p:spPr>
          <a:xfrm>
            <a:off x="-20638" y="0"/>
            <a:ext cx="1047751" cy="644525"/>
          </a:xfrm>
          <a:custGeom>
            <a:avLst/>
            <a:gdLst>
              <a:gd name="connsiteX0" fmla="*/ 86197 w 1459364"/>
              <a:gd name="connsiteY0" fmla="*/ 0 h 808982"/>
              <a:gd name="connsiteX1" fmla="*/ 1246032 w 1459364"/>
              <a:gd name="connsiteY1" fmla="*/ 0 h 808982"/>
              <a:gd name="connsiteX2" fmla="*/ 1332229 w 1459364"/>
              <a:gd name="connsiteY2" fmla="*/ 86197 h 808982"/>
              <a:gd name="connsiteX3" fmla="*/ 1332229 w 1459364"/>
              <a:gd name="connsiteY3" fmla="*/ 254985 h 808982"/>
              <a:gd name="connsiteX4" fmla="*/ 1444169 w 1459364"/>
              <a:gd name="connsiteY4" fmla="*/ 370406 h 808982"/>
              <a:gd name="connsiteX5" fmla="*/ 1443004 w 1459364"/>
              <a:gd name="connsiteY5" fmla="*/ 446555 h 808982"/>
              <a:gd name="connsiteX6" fmla="*/ 1332229 w 1459364"/>
              <a:gd name="connsiteY6" fmla="*/ 553989 h 808982"/>
              <a:gd name="connsiteX7" fmla="*/ 1332229 w 1459364"/>
              <a:gd name="connsiteY7" fmla="*/ 722785 h 808982"/>
              <a:gd name="connsiteX8" fmla="*/ 1246032 w 1459364"/>
              <a:gd name="connsiteY8" fmla="*/ 808982 h 808982"/>
              <a:gd name="connsiteX9" fmla="*/ 86197 w 1459364"/>
              <a:gd name="connsiteY9" fmla="*/ 808982 h 808982"/>
              <a:gd name="connsiteX10" fmla="*/ 0 w 1459364"/>
              <a:gd name="connsiteY10" fmla="*/ 722785 h 808982"/>
              <a:gd name="connsiteX11" fmla="*/ 0 w 1459364"/>
              <a:gd name="connsiteY11" fmla="*/ 86197 h 808982"/>
              <a:gd name="connsiteX12" fmla="*/ 86197 w 1459364"/>
              <a:gd name="connsiteY12" fmla="*/ 0 h 80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364" h="808982">
                <a:moveTo>
                  <a:pt x="86197" y="0"/>
                </a:moveTo>
                <a:lnTo>
                  <a:pt x="1246032" y="0"/>
                </a:lnTo>
                <a:cubicBezTo>
                  <a:pt x="1293637" y="0"/>
                  <a:pt x="1332229" y="38592"/>
                  <a:pt x="1332229" y="86197"/>
                </a:cubicBezTo>
                <a:lnTo>
                  <a:pt x="1332229" y="254985"/>
                </a:lnTo>
                <a:lnTo>
                  <a:pt x="1444169" y="370406"/>
                </a:lnTo>
                <a:cubicBezTo>
                  <a:pt x="1464876" y="391756"/>
                  <a:pt x="1464354" y="425848"/>
                  <a:pt x="1443004" y="446555"/>
                </a:cubicBezTo>
                <a:lnTo>
                  <a:pt x="1332229" y="553989"/>
                </a:lnTo>
                <a:lnTo>
                  <a:pt x="1332229" y="722785"/>
                </a:lnTo>
                <a:cubicBezTo>
                  <a:pt x="1332229" y="770390"/>
                  <a:pt x="1293637" y="808982"/>
                  <a:pt x="1246032" y="808982"/>
                </a:cubicBezTo>
                <a:lnTo>
                  <a:pt x="86197" y="808982"/>
                </a:lnTo>
                <a:cubicBezTo>
                  <a:pt x="38592" y="808982"/>
                  <a:pt x="0" y="770390"/>
                  <a:pt x="0" y="722785"/>
                </a:cubicBezTo>
                <a:lnTo>
                  <a:pt x="0" y="86197"/>
                </a:lnTo>
                <a:cubicBezTo>
                  <a:pt x="0" y="38592"/>
                  <a:pt x="38592" y="0"/>
                  <a:pt x="86197" y="0"/>
                </a:cubicBezTo>
                <a:close/>
              </a:path>
            </a:pathLst>
          </a:custGeom>
          <a:solidFill>
            <a:srgbClr val="0070C0"/>
          </a:solidFill>
          <a:ln w="19050" cap="flat" cmpd="sng" algn="ctr">
            <a:solidFill>
              <a:srgbClr val="0070C0"/>
            </a:solidFill>
            <a:prstDash val="solid"/>
            <a:miter lim="800000"/>
            <a:headEnd type="none" w="med" len="med"/>
            <a:tailEnd type="none" w="med" len="med"/>
          </a:ln>
        </p:spPr>
        <p:txBody>
          <a:bodyPr anchor="ctr"/>
          <a:lstStyle/>
          <a:p>
            <a:pPr algn="ctr"/>
            <a:endParaRPr lang="zh-CN" altLang="en-US">
              <a:solidFill>
                <a:srgbClr val="FFFFFF"/>
              </a:solidFill>
              <a:latin typeface="微软雅黑" pitchFamily="34" charset="-122"/>
              <a:ea typeface="微软雅黑" pitchFamily="34" charset="-122"/>
            </a:endParaRPr>
          </a:p>
        </p:txBody>
      </p:sp>
      <p:sp>
        <p:nvSpPr>
          <p:cNvPr id="50186" name="Rectangle 5"/>
          <p:cNvSpPr>
            <a:spLocks noChangeArrowheads="1"/>
          </p:cNvSpPr>
          <p:nvPr/>
        </p:nvSpPr>
        <p:spPr bwMode="auto">
          <a:xfrm>
            <a:off x="252413" y="0"/>
            <a:ext cx="5040312" cy="595313"/>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r>
              <a:rPr lang="zh-CN" altLang="en-US" sz="3300" b="1">
                <a:solidFill>
                  <a:srgbClr val="FFFFFF"/>
                </a:solidFill>
                <a:latin typeface="微软雅黑" pitchFamily="34" charset="-122"/>
                <a:ea typeface="微软雅黑" pitchFamily="34" charset="-122"/>
              </a:rPr>
              <a:t>一、</a:t>
            </a:r>
            <a:r>
              <a:rPr lang="zh-CN" altLang="en-US" sz="3300" b="1">
                <a:solidFill>
                  <a:srgbClr val="0070C0"/>
                </a:solidFill>
                <a:latin typeface="微软雅黑" pitchFamily="34" charset="-122"/>
                <a:ea typeface="微软雅黑" pitchFamily="34" charset="-122"/>
              </a:rPr>
              <a:t>海洋水运动形式</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ext Box 13"/>
          <p:cNvSpPr txBox="1">
            <a:spLocks noChangeArrowheads="1"/>
          </p:cNvSpPr>
          <p:nvPr/>
        </p:nvSpPr>
        <p:spPr bwMode="auto">
          <a:xfrm>
            <a:off x="323850" y="263129"/>
            <a:ext cx="2808288" cy="584775"/>
          </a:xfrm>
          <a:prstGeom prst="rect">
            <a:avLst/>
          </a:prstGeom>
          <a:noFill/>
          <a:ln w="9525">
            <a:noFill/>
            <a:miter lim="800000"/>
            <a:headEnd/>
            <a:tailEnd/>
          </a:ln>
        </p:spPr>
        <p:txBody>
          <a:bodyPr>
            <a:spAutoFit/>
          </a:bodyPr>
          <a:lstStyle/>
          <a:p>
            <a:pPr eaLnBrk="1" hangingPunct="1"/>
            <a:r>
              <a:rPr kumimoji="1" lang="zh-CN" altLang="en-US" sz="3200">
                <a:latin typeface="Times New Roman" pitchFamily="18" charset="0"/>
                <a:ea typeface="隶书" pitchFamily="49" charset="-122"/>
              </a:rPr>
              <a:t>大洋环流模式</a:t>
            </a:r>
          </a:p>
        </p:txBody>
      </p:sp>
      <p:sp>
        <p:nvSpPr>
          <p:cNvPr id="27651" name="Oval 14"/>
          <p:cNvSpPr>
            <a:spLocks noChangeArrowheads="1"/>
          </p:cNvSpPr>
          <p:nvPr/>
        </p:nvSpPr>
        <p:spPr bwMode="auto">
          <a:xfrm>
            <a:off x="5360988" y="216694"/>
            <a:ext cx="2667000" cy="4514850"/>
          </a:xfrm>
          <a:prstGeom prst="ellipse">
            <a:avLst/>
          </a:prstGeom>
          <a:solidFill>
            <a:srgbClr val="FFFFFF"/>
          </a:solidFill>
          <a:ln w="50800">
            <a:solidFill>
              <a:srgbClr val="000000"/>
            </a:solidFill>
            <a:round/>
            <a:headEnd/>
            <a:tailEnd/>
          </a:ln>
        </p:spPr>
        <p:txBody>
          <a:bodyPr/>
          <a:lstStyle/>
          <a:p>
            <a:pPr algn="just"/>
            <a:r>
              <a:rPr lang="en-US" altLang="zh-CN" sz="1000">
                <a:latin typeface="Times New Roman" pitchFamily="18" charset="0"/>
              </a:rPr>
              <a:t>                                                                       </a:t>
            </a:r>
          </a:p>
        </p:txBody>
      </p:sp>
      <p:sp>
        <p:nvSpPr>
          <p:cNvPr id="27652" name="Freeform 15"/>
          <p:cNvSpPr>
            <a:spLocks/>
          </p:cNvSpPr>
          <p:nvPr/>
        </p:nvSpPr>
        <p:spPr bwMode="auto">
          <a:xfrm>
            <a:off x="5459413" y="1744266"/>
            <a:ext cx="2482850" cy="82153"/>
          </a:xfrm>
          <a:custGeom>
            <a:avLst/>
            <a:gdLst>
              <a:gd name="T0" fmla="*/ 0 w 2010"/>
              <a:gd name="T1" fmla="*/ 0 h 1"/>
              <a:gd name="T2" fmla="*/ 2147483646 w 2010"/>
              <a:gd name="T3" fmla="*/ 0 h 1"/>
              <a:gd name="T4" fmla="*/ 0 60000 65536"/>
              <a:gd name="T5" fmla="*/ 0 60000 65536"/>
              <a:gd name="T6" fmla="*/ 0 w 2010"/>
              <a:gd name="T7" fmla="*/ 0 h 1"/>
              <a:gd name="T8" fmla="*/ 2010 w 2010"/>
              <a:gd name="T9" fmla="*/ 1 h 1"/>
            </a:gdLst>
            <a:ahLst/>
            <a:cxnLst>
              <a:cxn ang="T4">
                <a:pos x="T0" y="T1"/>
              </a:cxn>
              <a:cxn ang="T5">
                <a:pos x="T2" y="T3"/>
              </a:cxn>
            </a:cxnLst>
            <a:rect l="T6" t="T7" r="T8" b="T9"/>
            <a:pathLst>
              <a:path w="2010" h="1">
                <a:moveTo>
                  <a:pt x="0" y="0"/>
                </a:moveTo>
                <a:lnTo>
                  <a:pt x="2010" y="0"/>
                </a:lnTo>
              </a:path>
            </a:pathLst>
          </a:custGeom>
          <a:noFill/>
          <a:ln w="25400">
            <a:solidFill>
              <a:srgbClr val="0000FF"/>
            </a:solidFill>
            <a:round/>
            <a:headEnd type="none" w="med" len="med"/>
            <a:tailEnd type="none" w="med" len="med"/>
          </a:ln>
        </p:spPr>
        <p:txBody>
          <a:bodyPr/>
          <a:lstStyle/>
          <a:p>
            <a:endParaRPr lang="zh-CN" altLang="en-US"/>
          </a:p>
        </p:txBody>
      </p:sp>
      <p:sp>
        <p:nvSpPr>
          <p:cNvPr id="27653" name="Freeform 16"/>
          <p:cNvSpPr>
            <a:spLocks/>
          </p:cNvSpPr>
          <p:nvPr/>
        </p:nvSpPr>
        <p:spPr bwMode="auto">
          <a:xfrm>
            <a:off x="5497513" y="3253979"/>
            <a:ext cx="2444750" cy="83344"/>
          </a:xfrm>
          <a:custGeom>
            <a:avLst/>
            <a:gdLst>
              <a:gd name="T0" fmla="*/ 0 w 1980"/>
              <a:gd name="T1" fmla="*/ 0 h 1"/>
              <a:gd name="T2" fmla="*/ 2147483646 w 1980"/>
              <a:gd name="T3" fmla="*/ 0 h 1"/>
              <a:gd name="T4" fmla="*/ 0 60000 65536"/>
              <a:gd name="T5" fmla="*/ 0 60000 65536"/>
              <a:gd name="T6" fmla="*/ 0 w 1980"/>
              <a:gd name="T7" fmla="*/ 0 h 1"/>
              <a:gd name="T8" fmla="*/ 1980 w 1980"/>
              <a:gd name="T9" fmla="*/ 1 h 1"/>
            </a:gdLst>
            <a:ahLst/>
            <a:cxnLst>
              <a:cxn ang="T4">
                <a:pos x="T0" y="T1"/>
              </a:cxn>
              <a:cxn ang="T5">
                <a:pos x="T2" y="T3"/>
              </a:cxn>
            </a:cxnLst>
            <a:rect l="T6" t="T7" r="T8" b="T9"/>
            <a:pathLst>
              <a:path w="1980" h="1">
                <a:moveTo>
                  <a:pt x="0" y="0"/>
                </a:moveTo>
                <a:lnTo>
                  <a:pt x="1980" y="0"/>
                </a:lnTo>
              </a:path>
            </a:pathLst>
          </a:custGeom>
          <a:noFill/>
          <a:ln w="25400">
            <a:solidFill>
              <a:srgbClr val="0000FF"/>
            </a:solidFill>
            <a:round/>
            <a:headEnd type="none" w="med" len="med"/>
            <a:tailEnd type="none" w="med" len="med"/>
          </a:ln>
        </p:spPr>
        <p:txBody>
          <a:bodyPr/>
          <a:lstStyle/>
          <a:p>
            <a:endParaRPr lang="zh-CN" altLang="en-US"/>
          </a:p>
        </p:txBody>
      </p:sp>
      <p:sp>
        <p:nvSpPr>
          <p:cNvPr id="27654" name="Freeform 17"/>
          <p:cNvSpPr>
            <a:spLocks/>
          </p:cNvSpPr>
          <p:nvPr/>
        </p:nvSpPr>
        <p:spPr bwMode="auto">
          <a:xfrm>
            <a:off x="5724525" y="3975498"/>
            <a:ext cx="1981200" cy="82153"/>
          </a:xfrm>
          <a:custGeom>
            <a:avLst/>
            <a:gdLst>
              <a:gd name="T0" fmla="*/ 0 w 1605"/>
              <a:gd name="T1" fmla="*/ 0 h 1"/>
              <a:gd name="T2" fmla="*/ 2147483646 w 1605"/>
              <a:gd name="T3" fmla="*/ 0 h 1"/>
              <a:gd name="T4" fmla="*/ 0 60000 65536"/>
              <a:gd name="T5" fmla="*/ 0 60000 65536"/>
              <a:gd name="T6" fmla="*/ 0 w 1605"/>
              <a:gd name="T7" fmla="*/ 0 h 1"/>
              <a:gd name="T8" fmla="*/ 1605 w 1605"/>
              <a:gd name="T9" fmla="*/ 1 h 1"/>
            </a:gdLst>
            <a:ahLst/>
            <a:cxnLst>
              <a:cxn ang="T4">
                <a:pos x="T0" y="T1"/>
              </a:cxn>
              <a:cxn ang="T5">
                <a:pos x="T2" y="T3"/>
              </a:cxn>
            </a:cxnLst>
            <a:rect l="T6" t="T7" r="T8" b="T9"/>
            <a:pathLst>
              <a:path w="1605" h="1">
                <a:moveTo>
                  <a:pt x="0" y="0"/>
                </a:moveTo>
                <a:lnTo>
                  <a:pt x="1605" y="0"/>
                </a:lnTo>
              </a:path>
            </a:pathLst>
          </a:custGeom>
          <a:noFill/>
          <a:ln w="25400">
            <a:solidFill>
              <a:srgbClr val="000000"/>
            </a:solidFill>
            <a:round/>
            <a:headEnd type="none" w="med" len="med"/>
            <a:tailEnd type="none" w="med" len="med"/>
          </a:ln>
        </p:spPr>
        <p:txBody>
          <a:bodyPr/>
          <a:lstStyle/>
          <a:p>
            <a:endParaRPr lang="zh-CN" altLang="en-US"/>
          </a:p>
        </p:txBody>
      </p:sp>
      <p:sp>
        <p:nvSpPr>
          <p:cNvPr id="27655" name="Freeform 18"/>
          <p:cNvSpPr>
            <a:spLocks/>
          </p:cNvSpPr>
          <p:nvPr/>
        </p:nvSpPr>
        <p:spPr bwMode="auto">
          <a:xfrm>
            <a:off x="5721350" y="1013223"/>
            <a:ext cx="1962150" cy="83344"/>
          </a:xfrm>
          <a:custGeom>
            <a:avLst/>
            <a:gdLst>
              <a:gd name="T0" fmla="*/ 0 w 1590"/>
              <a:gd name="T1" fmla="*/ 0 h 1"/>
              <a:gd name="T2" fmla="*/ 2147483646 w 1590"/>
              <a:gd name="T3" fmla="*/ 0 h 1"/>
              <a:gd name="T4" fmla="*/ 0 60000 65536"/>
              <a:gd name="T5" fmla="*/ 0 60000 65536"/>
              <a:gd name="T6" fmla="*/ 0 w 1590"/>
              <a:gd name="T7" fmla="*/ 0 h 1"/>
              <a:gd name="T8" fmla="*/ 1590 w 1590"/>
              <a:gd name="T9" fmla="*/ 1 h 1"/>
            </a:gdLst>
            <a:ahLst/>
            <a:cxnLst>
              <a:cxn ang="T4">
                <a:pos x="T0" y="T1"/>
              </a:cxn>
              <a:cxn ang="T5">
                <a:pos x="T2" y="T3"/>
              </a:cxn>
            </a:cxnLst>
            <a:rect l="T6" t="T7" r="T8" b="T9"/>
            <a:pathLst>
              <a:path w="1590" h="1">
                <a:moveTo>
                  <a:pt x="0" y="0"/>
                </a:moveTo>
                <a:lnTo>
                  <a:pt x="1590" y="0"/>
                </a:lnTo>
              </a:path>
            </a:pathLst>
          </a:custGeom>
          <a:noFill/>
          <a:ln w="25400">
            <a:solidFill>
              <a:srgbClr val="000000"/>
            </a:solidFill>
            <a:round/>
            <a:headEnd type="none" w="med" len="med"/>
            <a:tailEnd type="none" w="med" len="med"/>
          </a:ln>
        </p:spPr>
        <p:txBody>
          <a:bodyPr/>
          <a:lstStyle/>
          <a:p>
            <a:endParaRPr lang="zh-CN" altLang="en-US"/>
          </a:p>
        </p:txBody>
      </p:sp>
      <p:sp>
        <p:nvSpPr>
          <p:cNvPr id="27656" name="Line 19"/>
          <p:cNvSpPr>
            <a:spLocks noChangeShapeType="1"/>
          </p:cNvSpPr>
          <p:nvPr/>
        </p:nvSpPr>
        <p:spPr bwMode="auto">
          <a:xfrm>
            <a:off x="5360988" y="2539604"/>
            <a:ext cx="2667000" cy="1190"/>
          </a:xfrm>
          <a:prstGeom prst="line">
            <a:avLst/>
          </a:prstGeom>
          <a:noFill/>
          <a:ln w="25400">
            <a:solidFill>
              <a:srgbClr val="FF0000"/>
            </a:solidFill>
            <a:round/>
            <a:headEnd/>
            <a:tailEnd/>
          </a:ln>
        </p:spPr>
        <p:txBody>
          <a:bodyPr/>
          <a:lstStyle/>
          <a:p>
            <a:endParaRPr lang="zh-CN" altLang="en-US"/>
          </a:p>
        </p:txBody>
      </p:sp>
      <p:sp>
        <p:nvSpPr>
          <p:cNvPr id="62484" name="AutoShape 20"/>
          <p:cNvSpPr>
            <a:spLocks noChangeArrowheads="1"/>
          </p:cNvSpPr>
          <p:nvPr/>
        </p:nvSpPr>
        <p:spPr bwMode="auto">
          <a:xfrm>
            <a:off x="5589588" y="2216944"/>
            <a:ext cx="2133600" cy="171450"/>
          </a:xfrm>
          <a:prstGeom prst="leftArrow">
            <a:avLst>
              <a:gd name="adj1" fmla="val 50000"/>
              <a:gd name="adj2" fmla="val 233333"/>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2485" name="AutoShape 21"/>
          <p:cNvSpPr>
            <a:spLocks noChangeArrowheads="1"/>
          </p:cNvSpPr>
          <p:nvPr/>
        </p:nvSpPr>
        <p:spPr bwMode="auto">
          <a:xfrm>
            <a:off x="5589588" y="2731294"/>
            <a:ext cx="2133600" cy="171450"/>
          </a:xfrm>
          <a:prstGeom prst="leftArrow">
            <a:avLst>
              <a:gd name="adj1" fmla="val 50000"/>
              <a:gd name="adj2" fmla="val 233333"/>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2486" name="AutoShape 22"/>
          <p:cNvSpPr>
            <a:spLocks noChangeArrowheads="1"/>
          </p:cNvSpPr>
          <p:nvPr/>
        </p:nvSpPr>
        <p:spPr bwMode="auto">
          <a:xfrm rot="732809">
            <a:off x="5580063" y="1453753"/>
            <a:ext cx="228600" cy="685800"/>
          </a:xfrm>
          <a:prstGeom prst="upArrow">
            <a:avLst>
              <a:gd name="adj1" fmla="val 50000"/>
              <a:gd name="adj2" fmla="val 100000"/>
            </a:avLst>
          </a:prstGeom>
          <a:solidFill>
            <a:srgbClr val="FF0000"/>
          </a:solidFill>
          <a:ln w="9525">
            <a:solidFill>
              <a:schemeClr val="tx1"/>
            </a:solidFill>
            <a:miter lim="800000"/>
            <a:headEnd/>
            <a:tailEnd/>
          </a:ln>
        </p:spPr>
        <p:txBody>
          <a:bodyPr vert="eaVert" wrap="none" anchor="ctr"/>
          <a:lstStyle/>
          <a:p>
            <a:pPr eaLnBrk="1" hangingPunct="1"/>
            <a:endParaRPr kumimoji="1" lang="zh-CN" altLang="zh-CN" sz="2400" b="1">
              <a:solidFill>
                <a:srgbClr val="090807"/>
              </a:solidFill>
              <a:latin typeface="宋体" pitchFamily="2" charset="-122"/>
            </a:endParaRPr>
          </a:p>
        </p:txBody>
      </p:sp>
      <p:sp>
        <p:nvSpPr>
          <p:cNvPr id="62487" name="AutoShape 23"/>
          <p:cNvSpPr>
            <a:spLocks noChangeArrowheads="1"/>
          </p:cNvSpPr>
          <p:nvPr/>
        </p:nvSpPr>
        <p:spPr bwMode="auto">
          <a:xfrm rot="-10779963">
            <a:off x="5970588" y="1245394"/>
            <a:ext cx="1600200" cy="171450"/>
          </a:xfrm>
          <a:prstGeom prst="leftArrow">
            <a:avLst>
              <a:gd name="adj1" fmla="val 50000"/>
              <a:gd name="adj2" fmla="val 175000"/>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2488" name="AutoShape 24"/>
          <p:cNvSpPr>
            <a:spLocks noChangeArrowheads="1"/>
          </p:cNvSpPr>
          <p:nvPr/>
        </p:nvSpPr>
        <p:spPr bwMode="auto">
          <a:xfrm rot="10258278">
            <a:off x="7596188" y="1437085"/>
            <a:ext cx="228600" cy="685800"/>
          </a:xfrm>
          <a:prstGeom prst="upArrow">
            <a:avLst>
              <a:gd name="adj1" fmla="val 50000"/>
              <a:gd name="adj2" fmla="val 100000"/>
            </a:avLst>
          </a:prstGeom>
          <a:solidFill>
            <a:srgbClr val="0000FF"/>
          </a:solidFill>
          <a:ln w="9525">
            <a:solidFill>
              <a:schemeClr val="tx1"/>
            </a:solidFill>
            <a:miter lim="800000"/>
            <a:headEnd/>
            <a:tailEnd/>
          </a:ln>
        </p:spPr>
        <p:txBody>
          <a:bodyPr vert="eaVert" wrap="none" anchor="ctr"/>
          <a:lstStyle/>
          <a:p>
            <a:pPr eaLnBrk="1" hangingPunct="1"/>
            <a:endParaRPr kumimoji="1" lang="zh-CN" altLang="zh-CN" sz="2400" b="1">
              <a:solidFill>
                <a:srgbClr val="090807"/>
              </a:solidFill>
              <a:latin typeface="宋体" pitchFamily="2" charset="-122"/>
            </a:endParaRPr>
          </a:p>
        </p:txBody>
      </p:sp>
      <p:sp>
        <p:nvSpPr>
          <p:cNvPr id="62489" name="AutoShape 25"/>
          <p:cNvSpPr>
            <a:spLocks noChangeArrowheads="1"/>
          </p:cNvSpPr>
          <p:nvPr/>
        </p:nvSpPr>
        <p:spPr bwMode="auto">
          <a:xfrm rot="10238773">
            <a:off x="5665788" y="2959894"/>
            <a:ext cx="228600" cy="685800"/>
          </a:xfrm>
          <a:prstGeom prst="upArrow">
            <a:avLst>
              <a:gd name="adj1" fmla="val 50000"/>
              <a:gd name="adj2" fmla="val 100000"/>
            </a:avLst>
          </a:prstGeom>
          <a:solidFill>
            <a:srgbClr val="FF0000"/>
          </a:solidFill>
          <a:ln w="9525">
            <a:solidFill>
              <a:schemeClr val="tx1"/>
            </a:solidFill>
            <a:miter lim="800000"/>
            <a:headEnd/>
            <a:tailEnd/>
          </a:ln>
        </p:spPr>
        <p:txBody>
          <a:bodyPr vert="eaVert" wrap="none" anchor="ctr"/>
          <a:lstStyle/>
          <a:p>
            <a:pPr eaLnBrk="1" hangingPunct="1"/>
            <a:endParaRPr kumimoji="1" lang="zh-CN" altLang="zh-CN" sz="2400" b="1">
              <a:solidFill>
                <a:srgbClr val="090807"/>
              </a:solidFill>
              <a:latin typeface="宋体" pitchFamily="2" charset="-122"/>
            </a:endParaRPr>
          </a:p>
        </p:txBody>
      </p:sp>
      <p:sp>
        <p:nvSpPr>
          <p:cNvPr id="62490" name="AutoShape 26"/>
          <p:cNvSpPr>
            <a:spLocks noChangeArrowheads="1"/>
          </p:cNvSpPr>
          <p:nvPr/>
        </p:nvSpPr>
        <p:spPr bwMode="auto">
          <a:xfrm rot="685272">
            <a:off x="7583488" y="2959894"/>
            <a:ext cx="228600" cy="685800"/>
          </a:xfrm>
          <a:prstGeom prst="upArrow">
            <a:avLst>
              <a:gd name="adj1" fmla="val 50000"/>
              <a:gd name="adj2" fmla="val 100000"/>
            </a:avLst>
          </a:prstGeom>
          <a:solidFill>
            <a:srgbClr val="0000FF"/>
          </a:solidFill>
          <a:ln w="9525">
            <a:solidFill>
              <a:schemeClr val="tx1"/>
            </a:solidFill>
            <a:miter lim="800000"/>
            <a:headEnd/>
            <a:tailEnd/>
          </a:ln>
        </p:spPr>
        <p:txBody>
          <a:bodyPr vert="eaVert" wrap="none" anchor="ctr"/>
          <a:lstStyle/>
          <a:p>
            <a:pPr eaLnBrk="1" hangingPunct="1"/>
            <a:endParaRPr kumimoji="1" lang="zh-CN" altLang="zh-CN" sz="2400" b="1">
              <a:solidFill>
                <a:srgbClr val="090807"/>
              </a:solidFill>
              <a:latin typeface="宋体" pitchFamily="2" charset="-122"/>
            </a:endParaRPr>
          </a:p>
        </p:txBody>
      </p:sp>
      <p:sp>
        <p:nvSpPr>
          <p:cNvPr id="62492" name="AutoShape 28"/>
          <p:cNvSpPr>
            <a:spLocks noChangeArrowheads="1"/>
          </p:cNvSpPr>
          <p:nvPr/>
        </p:nvSpPr>
        <p:spPr bwMode="auto">
          <a:xfrm rot="-1694406">
            <a:off x="7223125" y="535781"/>
            <a:ext cx="228600" cy="685800"/>
          </a:xfrm>
          <a:prstGeom prst="upArrow">
            <a:avLst>
              <a:gd name="adj1" fmla="val 50000"/>
              <a:gd name="adj2" fmla="val 100000"/>
            </a:avLst>
          </a:prstGeom>
          <a:solidFill>
            <a:srgbClr val="FF0000"/>
          </a:solidFill>
          <a:ln w="9525">
            <a:solidFill>
              <a:schemeClr val="tx1"/>
            </a:solidFill>
            <a:miter lim="800000"/>
            <a:headEnd/>
            <a:tailEnd/>
          </a:ln>
        </p:spPr>
        <p:txBody>
          <a:bodyPr vert="eaVert" wrap="none" anchor="ctr"/>
          <a:lstStyle/>
          <a:p>
            <a:pPr eaLnBrk="1" hangingPunct="1"/>
            <a:endParaRPr kumimoji="1" lang="zh-CN" altLang="zh-CN" sz="2400" b="1">
              <a:solidFill>
                <a:srgbClr val="090807"/>
              </a:solidFill>
              <a:latin typeface="宋体" pitchFamily="2" charset="-122"/>
            </a:endParaRPr>
          </a:p>
        </p:txBody>
      </p:sp>
      <p:sp>
        <p:nvSpPr>
          <p:cNvPr id="62493" name="AutoShape 29"/>
          <p:cNvSpPr>
            <a:spLocks noChangeArrowheads="1"/>
          </p:cNvSpPr>
          <p:nvPr/>
        </p:nvSpPr>
        <p:spPr bwMode="auto">
          <a:xfrm rot="-8895748">
            <a:off x="5927725" y="519113"/>
            <a:ext cx="228600" cy="685800"/>
          </a:xfrm>
          <a:prstGeom prst="upArrow">
            <a:avLst>
              <a:gd name="adj1" fmla="val 50000"/>
              <a:gd name="adj2" fmla="val 100000"/>
            </a:avLst>
          </a:prstGeom>
          <a:solidFill>
            <a:srgbClr val="0000FF"/>
          </a:solidFill>
          <a:ln w="9525">
            <a:solidFill>
              <a:schemeClr val="tx1"/>
            </a:solidFill>
            <a:miter lim="800000"/>
            <a:headEnd/>
            <a:tailEnd/>
          </a:ln>
        </p:spPr>
        <p:txBody>
          <a:bodyPr vert="eaVert" wrap="none" anchor="ctr"/>
          <a:lstStyle/>
          <a:p>
            <a:pPr eaLnBrk="1" hangingPunct="1"/>
            <a:endParaRPr kumimoji="1" lang="zh-CN" altLang="zh-CN" sz="2400" b="1">
              <a:solidFill>
                <a:srgbClr val="090807"/>
              </a:solidFill>
              <a:latin typeface="宋体" pitchFamily="2" charset="-122"/>
            </a:endParaRPr>
          </a:p>
        </p:txBody>
      </p:sp>
      <p:sp>
        <p:nvSpPr>
          <p:cNvPr id="27666" name="AutoShape 32"/>
          <p:cNvSpPr>
            <a:spLocks noChangeArrowheads="1"/>
          </p:cNvSpPr>
          <p:nvPr/>
        </p:nvSpPr>
        <p:spPr bwMode="auto">
          <a:xfrm rot="-10779963">
            <a:off x="5894388" y="2453879"/>
            <a:ext cx="1600200" cy="171450"/>
          </a:xfrm>
          <a:prstGeom prst="leftArrow">
            <a:avLst>
              <a:gd name="adj1" fmla="val 50000"/>
              <a:gd name="adj2" fmla="val 175000"/>
            </a:avLst>
          </a:prstGeom>
          <a:solidFill>
            <a:srgbClr val="8080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2509" name="AutoShape 45"/>
          <p:cNvSpPr>
            <a:spLocks noChangeArrowheads="1"/>
          </p:cNvSpPr>
          <p:nvPr/>
        </p:nvSpPr>
        <p:spPr bwMode="auto">
          <a:xfrm>
            <a:off x="6443663" y="411956"/>
            <a:ext cx="519112" cy="161925"/>
          </a:xfrm>
          <a:prstGeom prst="leftArrow">
            <a:avLst>
              <a:gd name="adj1" fmla="val 50000"/>
              <a:gd name="adj2" fmla="val 60110"/>
            </a:avLst>
          </a:prstGeom>
          <a:solidFill>
            <a:srgbClr val="0000FF"/>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pic>
        <p:nvPicPr>
          <p:cNvPr id="62519" name="Picture 55" descr="1"/>
          <p:cNvPicPr>
            <a:picLocks noChangeAspect="1" noChangeArrowheads="1"/>
          </p:cNvPicPr>
          <p:nvPr/>
        </p:nvPicPr>
        <p:blipFill>
          <a:blip r:embed="rId2" cstate="print"/>
          <a:srcRect/>
          <a:stretch>
            <a:fillRect/>
          </a:stretch>
        </p:blipFill>
        <p:spPr bwMode="auto">
          <a:xfrm>
            <a:off x="6443664" y="1653779"/>
            <a:ext cx="542925" cy="221456"/>
          </a:xfrm>
          <a:prstGeom prst="rect">
            <a:avLst/>
          </a:prstGeom>
          <a:noFill/>
          <a:ln w="9525">
            <a:noFill/>
            <a:miter lim="800000"/>
            <a:headEnd/>
            <a:tailEnd/>
          </a:ln>
        </p:spPr>
      </p:pic>
      <p:pic>
        <p:nvPicPr>
          <p:cNvPr id="62520" name="Picture 56"/>
          <p:cNvPicPr>
            <a:picLocks noChangeAspect="1" noChangeArrowheads="1"/>
          </p:cNvPicPr>
          <p:nvPr/>
        </p:nvPicPr>
        <p:blipFill>
          <a:blip r:embed="rId2" cstate="print"/>
          <a:srcRect/>
          <a:stretch>
            <a:fillRect/>
          </a:stretch>
        </p:blipFill>
        <p:spPr bwMode="auto">
          <a:xfrm>
            <a:off x="6443664" y="3112294"/>
            <a:ext cx="542925" cy="221456"/>
          </a:xfrm>
          <a:prstGeom prst="rect">
            <a:avLst/>
          </a:prstGeom>
          <a:noFill/>
          <a:ln w="9525">
            <a:noFill/>
            <a:miter lim="800000"/>
            <a:headEnd/>
            <a:tailEnd/>
          </a:ln>
        </p:spPr>
      </p:pic>
      <p:pic>
        <p:nvPicPr>
          <p:cNvPr id="62521" name="Picture 57"/>
          <p:cNvPicPr>
            <a:picLocks noChangeAspect="1" noChangeArrowheads="1"/>
          </p:cNvPicPr>
          <p:nvPr/>
        </p:nvPicPr>
        <p:blipFill>
          <a:blip r:embed="rId3" cstate="print"/>
          <a:srcRect/>
          <a:stretch>
            <a:fillRect/>
          </a:stretch>
        </p:blipFill>
        <p:spPr bwMode="auto">
          <a:xfrm>
            <a:off x="6443663" y="897732"/>
            <a:ext cx="514350" cy="221456"/>
          </a:xfrm>
          <a:prstGeom prst="rect">
            <a:avLst/>
          </a:prstGeom>
          <a:noFill/>
          <a:ln w="9525">
            <a:noFill/>
            <a:miter lim="800000"/>
            <a:headEnd/>
            <a:tailEnd/>
          </a:ln>
        </p:spPr>
      </p:pic>
      <p:sp>
        <p:nvSpPr>
          <p:cNvPr id="62491" name="AutoShape 27"/>
          <p:cNvSpPr>
            <a:spLocks noChangeArrowheads="1"/>
          </p:cNvSpPr>
          <p:nvPr/>
        </p:nvSpPr>
        <p:spPr bwMode="auto">
          <a:xfrm rot="-10779963">
            <a:off x="5649913" y="3644504"/>
            <a:ext cx="2089150" cy="169069"/>
          </a:xfrm>
          <a:prstGeom prst="leftArrow">
            <a:avLst>
              <a:gd name="adj1" fmla="val 50000"/>
              <a:gd name="adj2" fmla="val 231690"/>
            </a:avLst>
          </a:prstGeom>
          <a:solidFill>
            <a:srgbClr val="0000FF"/>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pic>
        <p:nvPicPr>
          <p:cNvPr id="62523" name="Picture 59"/>
          <p:cNvPicPr>
            <a:picLocks noChangeAspect="1" noChangeArrowheads="1"/>
          </p:cNvPicPr>
          <p:nvPr/>
        </p:nvPicPr>
        <p:blipFill>
          <a:blip r:embed="rId4" cstate="print"/>
          <a:srcRect/>
          <a:stretch>
            <a:fillRect/>
          </a:stretch>
        </p:blipFill>
        <p:spPr bwMode="auto">
          <a:xfrm>
            <a:off x="6477000" y="3714750"/>
            <a:ext cx="457200" cy="178594"/>
          </a:xfrm>
          <a:prstGeom prst="rect">
            <a:avLst/>
          </a:prstGeom>
          <a:noFill/>
          <a:ln w="9525">
            <a:noFill/>
            <a:miter lim="800000"/>
            <a:headEnd/>
            <a:tailEnd/>
          </a:ln>
        </p:spPr>
      </p:pic>
      <p:grpSp>
        <p:nvGrpSpPr>
          <p:cNvPr id="2" name="Group 68"/>
          <p:cNvGrpSpPr>
            <a:grpSpLocks/>
          </p:cNvGrpSpPr>
          <p:nvPr/>
        </p:nvGrpSpPr>
        <p:grpSpPr bwMode="auto">
          <a:xfrm>
            <a:off x="5991225" y="4198144"/>
            <a:ext cx="1398588" cy="514350"/>
            <a:chOff x="3810" y="3518"/>
            <a:chExt cx="881" cy="432"/>
          </a:xfrm>
        </p:grpSpPr>
        <p:sp>
          <p:nvSpPr>
            <p:cNvPr id="27691" name="Line 60"/>
            <p:cNvSpPr>
              <a:spLocks noChangeShapeType="1"/>
            </p:cNvSpPr>
            <p:nvPr/>
          </p:nvSpPr>
          <p:spPr bwMode="auto">
            <a:xfrm>
              <a:off x="4250" y="3518"/>
              <a:ext cx="0" cy="432"/>
            </a:xfrm>
            <a:prstGeom prst="line">
              <a:avLst/>
            </a:prstGeom>
            <a:noFill/>
            <a:ln w="9525">
              <a:solidFill>
                <a:schemeClr val="tx1"/>
              </a:solidFill>
              <a:round/>
              <a:headEnd/>
              <a:tailEnd/>
            </a:ln>
          </p:spPr>
          <p:txBody>
            <a:bodyPr/>
            <a:lstStyle/>
            <a:p>
              <a:endParaRPr lang="zh-CN" altLang="en-US"/>
            </a:p>
          </p:txBody>
        </p:sp>
        <p:sp>
          <p:nvSpPr>
            <p:cNvPr id="27692" name="Line 61"/>
            <p:cNvSpPr>
              <a:spLocks noChangeShapeType="1"/>
            </p:cNvSpPr>
            <p:nvPr/>
          </p:nvSpPr>
          <p:spPr bwMode="auto">
            <a:xfrm>
              <a:off x="4397" y="3518"/>
              <a:ext cx="0" cy="384"/>
            </a:xfrm>
            <a:prstGeom prst="line">
              <a:avLst/>
            </a:prstGeom>
            <a:noFill/>
            <a:ln w="9525">
              <a:solidFill>
                <a:schemeClr val="tx1"/>
              </a:solidFill>
              <a:round/>
              <a:headEnd/>
              <a:tailEnd/>
            </a:ln>
          </p:spPr>
          <p:txBody>
            <a:bodyPr/>
            <a:lstStyle/>
            <a:p>
              <a:endParaRPr lang="zh-CN" altLang="en-US"/>
            </a:p>
          </p:txBody>
        </p:sp>
        <p:sp>
          <p:nvSpPr>
            <p:cNvPr id="27693" name="Line 62"/>
            <p:cNvSpPr>
              <a:spLocks noChangeShapeType="1"/>
            </p:cNvSpPr>
            <p:nvPr/>
          </p:nvSpPr>
          <p:spPr bwMode="auto">
            <a:xfrm>
              <a:off x="4544" y="3518"/>
              <a:ext cx="0" cy="288"/>
            </a:xfrm>
            <a:prstGeom prst="line">
              <a:avLst/>
            </a:prstGeom>
            <a:noFill/>
            <a:ln w="9525">
              <a:solidFill>
                <a:schemeClr val="tx1"/>
              </a:solidFill>
              <a:round/>
              <a:headEnd/>
              <a:tailEnd/>
            </a:ln>
          </p:spPr>
          <p:txBody>
            <a:bodyPr/>
            <a:lstStyle/>
            <a:p>
              <a:endParaRPr lang="zh-CN" altLang="en-US"/>
            </a:p>
          </p:txBody>
        </p:sp>
        <p:sp>
          <p:nvSpPr>
            <p:cNvPr id="27694" name="Line 63"/>
            <p:cNvSpPr>
              <a:spLocks noChangeShapeType="1"/>
            </p:cNvSpPr>
            <p:nvPr/>
          </p:nvSpPr>
          <p:spPr bwMode="auto">
            <a:xfrm>
              <a:off x="4104" y="3518"/>
              <a:ext cx="0" cy="432"/>
            </a:xfrm>
            <a:prstGeom prst="line">
              <a:avLst/>
            </a:prstGeom>
            <a:noFill/>
            <a:ln w="9525">
              <a:solidFill>
                <a:schemeClr val="tx1"/>
              </a:solidFill>
              <a:round/>
              <a:headEnd/>
              <a:tailEnd/>
            </a:ln>
          </p:spPr>
          <p:txBody>
            <a:bodyPr/>
            <a:lstStyle/>
            <a:p>
              <a:endParaRPr lang="zh-CN" altLang="en-US"/>
            </a:p>
          </p:txBody>
        </p:sp>
        <p:sp>
          <p:nvSpPr>
            <p:cNvPr id="27695" name="Line 64"/>
            <p:cNvSpPr>
              <a:spLocks noChangeShapeType="1"/>
            </p:cNvSpPr>
            <p:nvPr/>
          </p:nvSpPr>
          <p:spPr bwMode="auto">
            <a:xfrm>
              <a:off x="3957" y="3518"/>
              <a:ext cx="0" cy="336"/>
            </a:xfrm>
            <a:prstGeom prst="line">
              <a:avLst/>
            </a:prstGeom>
            <a:noFill/>
            <a:ln w="9525">
              <a:solidFill>
                <a:schemeClr val="tx1"/>
              </a:solidFill>
              <a:round/>
              <a:headEnd/>
              <a:tailEnd/>
            </a:ln>
          </p:spPr>
          <p:txBody>
            <a:bodyPr/>
            <a:lstStyle/>
            <a:p>
              <a:endParaRPr lang="zh-CN" altLang="en-US"/>
            </a:p>
          </p:txBody>
        </p:sp>
        <p:sp>
          <p:nvSpPr>
            <p:cNvPr id="27696" name="Line 65"/>
            <p:cNvSpPr>
              <a:spLocks noChangeShapeType="1"/>
            </p:cNvSpPr>
            <p:nvPr/>
          </p:nvSpPr>
          <p:spPr bwMode="auto">
            <a:xfrm>
              <a:off x="3810" y="3518"/>
              <a:ext cx="0" cy="192"/>
            </a:xfrm>
            <a:prstGeom prst="line">
              <a:avLst/>
            </a:prstGeom>
            <a:noFill/>
            <a:ln w="9525">
              <a:solidFill>
                <a:schemeClr val="tx1"/>
              </a:solidFill>
              <a:round/>
              <a:headEnd/>
              <a:tailEnd/>
            </a:ln>
          </p:spPr>
          <p:txBody>
            <a:bodyPr/>
            <a:lstStyle/>
            <a:p>
              <a:endParaRPr lang="zh-CN" altLang="en-US"/>
            </a:p>
          </p:txBody>
        </p:sp>
        <p:sp>
          <p:nvSpPr>
            <p:cNvPr id="27697" name="Line 66"/>
            <p:cNvSpPr>
              <a:spLocks noChangeShapeType="1"/>
            </p:cNvSpPr>
            <p:nvPr/>
          </p:nvSpPr>
          <p:spPr bwMode="auto">
            <a:xfrm>
              <a:off x="4691" y="3518"/>
              <a:ext cx="0" cy="144"/>
            </a:xfrm>
            <a:prstGeom prst="line">
              <a:avLst/>
            </a:prstGeom>
            <a:noFill/>
            <a:ln w="9525">
              <a:solidFill>
                <a:schemeClr val="tx1"/>
              </a:solidFill>
              <a:round/>
              <a:headEnd/>
              <a:tailEnd/>
            </a:ln>
          </p:spPr>
          <p:txBody>
            <a:bodyPr/>
            <a:lstStyle/>
            <a:p>
              <a:endParaRPr lang="zh-CN" altLang="en-US"/>
            </a:p>
          </p:txBody>
        </p:sp>
      </p:grpSp>
      <p:sp>
        <p:nvSpPr>
          <p:cNvPr id="27674" name="Text Box 69"/>
          <p:cNvSpPr txBox="1">
            <a:spLocks noChangeArrowheads="1"/>
          </p:cNvSpPr>
          <p:nvPr/>
        </p:nvSpPr>
        <p:spPr bwMode="auto">
          <a:xfrm>
            <a:off x="8153400" y="2409825"/>
            <a:ext cx="647934" cy="461665"/>
          </a:xfrm>
          <a:prstGeom prst="rect">
            <a:avLst/>
          </a:prstGeom>
          <a:noFill/>
          <a:ln w="9525">
            <a:noFill/>
            <a:miter lim="800000"/>
            <a:headEnd/>
            <a:tailEnd/>
          </a:ln>
        </p:spPr>
        <p:txBody>
          <a:bodyPr wrap="none">
            <a:spAutoFit/>
          </a:bodyPr>
          <a:lstStyle/>
          <a:p>
            <a:pPr eaLnBrk="1" hangingPunct="1"/>
            <a:r>
              <a:rPr kumimoji="1" lang="en-US" altLang="zh-CN" sz="2400" b="1">
                <a:latin typeface="Times New Roman" pitchFamily="18" charset="0"/>
                <a:ea typeface="华文行楷" pitchFamily="2" charset="-122"/>
              </a:rPr>
              <a:t>0</a:t>
            </a:r>
            <a:r>
              <a:rPr kumimoji="1" lang="en-US" altLang="zh-CN" sz="2400" b="1">
                <a:latin typeface="宋体" pitchFamily="2" charset="-122"/>
              </a:rPr>
              <a:t>°</a:t>
            </a:r>
          </a:p>
        </p:txBody>
      </p:sp>
      <p:sp>
        <p:nvSpPr>
          <p:cNvPr id="27675" name="Text Box 70"/>
          <p:cNvSpPr txBox="1">
            <a:spLocks noChangeArrowheads="1"/>
          </p:cNvSpPr>
          <p:nvPr/>
        </p:nvSpPr>
        <p:spPr bwMode="auto">
          <a:xfrm>
            <a:off x="7967664" y="1562100"/>
            <a:ext cx="957313" cy="461665"/>
          </a:xfrm>
          <a:prstGeom prst="rect">
            <a:avLst/>
          </a:prstGeom>
          <a:noFill/>
          <a:ln w="9525">
            <a:noFill/>
            <a:miter lim="800000"/>
            <a:headEnd/>
            <a:tailEnd/>
          </a:ln>
        </p:spPr>
        <p:txBody>
          <a:bodyPr wrap="none">
            <a:spAutoFit/>
          </a:bodyPr>
          <a:lstStyle/>
          <a:p>
            <a:pPr eaLnBrk="1" hangingPunct="1"/>
            <a:r>
              <a:rPr kumimoji="1" lang="en-US" altLang="zh-CN" sz="2400" b="1">
                <a:latin typeface="Times New Roman" pitchFamily="18" charset="0"/>
                <a:ea typeface="华文行楷" pitchFamily="2" charset="-122"/>
              </a:rPr>
              <a:t>30</a:t>
            </a:r>
            <a:r>
              <a:rPr kumimoji="1" lang="en-US" altLang="zh-CN" sz="2400" b="1">
                <a:latin typeface="宋体" pitchFamily="2" charset="-122"/>
              </a:rPr>
              <a:t>°N</a:t>
            </a:r>
          </a:p>
        </p:txBody>
      </p:sp>
      <p:sp>
        <p:nvSpPr>
          <p:cNvPr id="27676" name="Text Box 71"/>
          <p:cNvSpPr txBox="1">
            <a:spLocks noChangeArrowheads="1"/>
          </p:cNvSpPr>
          <p:nvPr/>
        </p:nvSpPr>
        <p:spPr bwMode="auto">
          <a:xfrm>
            <a:off x="7740650" y="803672"/>
            <a:ext cx="960519" cy="461665"/>
          </a:xfrm>
          <a:prstGeom prst="rect">
            <a:avLst/>
          </a:prstGeom>
          <a:noFill/>
          <a:ln w="9525">
            <a:noFill/>
            <a:miter lim="800000"/>
            <a:headEnd/>
            <a:tailEnd/>
          </a:ln>
        </p:spPr>
        <p:txBody>
          <a:bodyPr wrap="none">
            <a:spAutoFit/>
          </a:bodyPr>
          <a:lstStyle/>
          <a:p>
            <a:pPr eaLnBrk="1" hangingPunct="1"/>
            <a:r>
              <a:rPr kumimoji="1" lang="en-US" altLang="zh-CN" sz="2400" b="1">
                <a:latin typeface="宋体" pitchFamily="2" charset="-122"/>
              </a:rPr>
              <a:t>60°N</a:t>
            </a:r>
          </a:p>
        </p:txBody>
      </p:sp>
      <p:sp>
        <p:nvSpPr>
          <p:cNvPr id="27677" name="Text Box 72"/>
          <p:cNvSpPr txBox="1">
            <a:spLocks noChangeArrowheads="1"/>
          </p:cNvSpPr>
          <p:nvPr/>
        </p:nvSpPr>
        <p:spPr bwMode="auto">
          <a:xfrm>
            <a:off x="7956551" y="3105150"/>
            <a:ext cx="957313" cy="461665"/>
          </a:xfrm>
          <a:prstGeom prst="rect">
            <a:avLst/>
          </a:prstGeom>
          <a:noFill/>
          <a:ln w="9525">
            <a:noFill/>
            <a:miter lim="800000"/>
            <a:headEnd/>
            <a:tailEnd/>
          </a:ln>
        </p:spPr>
        <p:txBody>
          <a:bodyPr wrap="none">
            <a:spAutoFit/>
          </a:bodyPr>
          <a:lstStyle/>
          <a:p>
            <a:pPr eaLnBrk="1" hangingPunct="1"/>
            <a:r>
              <a:rPr kumimoji="1" lang="en-US" altLang="zh-CN" sz="2400" b="1">
                <a:latin typeface="Times New Roman" pitchFamily="18" charset="0"/>
                <a:ea typeface="华文行楷" pitchFamily="2" charset="-122"/>
              </a:rPr>
              <a:t>30</a:t>
            </a:r>
            <a:r>
              <a:rPr kumimoji="1" lang="en-US" altLang="zh-CN" sz="2400" b="1">
                <a:latin typeface="宋体" pitchFamily="2" charset="-122"/>
              </a:rPr>
              <a:t>°S</a:t>
            </a:r>
          </a:p>
        </p:txBody>
      </p:sp>
      <p:sp>
        <p:nvSpPr>
          <p:cNvPr id="27678" name="Text Box 73"/>
          <p:cNvSpPr txBox="1">
            <a:spLocks noChangeArrowheads="1"/>
          </p:cNvSpPr>
          <p:nvPr/>
        </p:nvSpPr>
        <p:spPr bwMode="auto">
          <a:xfrm>
            <a:off x="7740651" y="3790950"/>
            <a:ext cx="957313" cy="461665"/>
          </a:xfrm>
          <a:prstGeom prst="rect">
            <a:avLst/>
          </a:prstGeom>
          <a:noFill/>
          <a:ln w="9525">
            <a:noFill/>
            <a:miter lim="800000"/>
            <a:headEnd/>
            <a:tailEnd/>
          </a:ln>
        </p:spPr>
        <p:txBody>
          <a:bodyPr wrap="none">
            <a:spAutoFit/>
          </a:bodyPr>
          <a:lstStyle/>
          <a:p>
            <a:pPr eaLnBrk="1" hangingPunct="1"/>
            <a:r>
              <a:rPr kumimoji="1" lang="en-US" altLang="zh-CN" sz="2400" b="1">
                <a:latin typeface="Times New Roman" pitchFamily="18" charset="0"/>
                <a:ea typeface="华文行楷" pitchFamily="2" charset="-122"/>
              </a:rPr>
              <a:t>60</a:t>
            </a:r>
            <a:r>
              <a:rPr kumimoji="1" lang="en-US" altLang="zh-CN" sz="2400" b="1">
                <a:latin typeface="宋体" pitchFamily="2" charset="-122"/>
              </a:rPr>
              <a:t>°S</a:t>
            </a:r>
          </a:p>
        </p:txBody>
      </p:sp>
      <p:sp>
        <p:nvSpPr>
          <p:cNvPr id="62538" name="Text Box 74"/>
          <p:cNvSpPr txBox="1">
            <a:spLocks noChangeArrowheads="1"/>
          </p:cNvSpPr>
          <p:nvPr/>
        </p:nvSpPr>
        <p:spPr bwMode="auto">
          <a:xfrm>
            <a:off x="252413" y="844154"/>
            <a:ext cx="5111750" cy="400110"/>
          </a:xfrm>
          <a:prstGeom prst="rect">
            <a:avLst/>
          </a:prstGeom>
          <a:noFill/>
          <a:ln w="9525">
            <a:noFill/>
            <a:miter lim="800000"/>
            <a:headEnd/>
            <a:tailEnd/>
          </a:ln>
        </p:spPr>
        <p:txBody>
          <a:bodyPr>
            <a:spAutoFit/>
          </a:bodyPr>
          <a:lstStyle/>
          <a:p>
            <a:pPr eaLnBrk="1" hangingPunct="1"/>
            <a:r>
              <a:rPr kumimoji="1" lang="zh-CN" altLang="en-US" sz="2000" b="1" dirty="0">
                <a:latin typeface="宋体" pitchFamily="2" charset="-122"/>
              </a:rPr>
              <a:t>（</a:t>
            </a:r>
            <a:r>
              <a:rPr kumimoji="1" lang="en-US" altLang="zh-CN" sz="2000" b="1" dirty="0">
                <a:latin typeface="宋体" pitchFamily="2" charset="-122"/>
              </a:rPr>
              <a:t>1</a:t>
            </a:r>
            <a:r>
              <a:rPr kumimoji="1" lang="zh-CN" altLang="en-US" sz="2000" b="1" dirty="0">
                <a:latin typeface="宋体" pitchFamily="2" charset="-122"/>
              </a:rPr>
              <a:t>）中低纬环流（以副热带海区为中心） </a:t>
            </a:r>
            <a:endParaRPr kumimoji="1" lang="zh-CN" altLang="en-US" sz="2000" b="1" dirty="0">
              <a:solidFill>
                <a:schemeClr val="folHlink"/>
              </a:solidFill>
              <a:latin typeface="宋体" pitchFamily="2" charset="-122"/>
            </a:endParaRPr>
          </a:p>
        </p:txBody>
      </p:sp>
      <p:sp>
        <p:nvSpPr>
          <p:cNvPr id="62539" name="Text Box 75"/>
          <p:cNvSpPr txBox="1">
            <a:spLocks noChangeArrowheads="1"/>
          </p:cNvSpPr>
          <p:nvPr/>
        </p:nvSpPr>
        <p:spPr bwMode="auto">
          <a:xfrm>
            <a:off x="252413" y="2193132"/>
            <a:ext cx="5256212" cy="400110"/>
          </a:xfrm>
          <a:prstGeom prst="rect">
            <a:avLst/>
          </a:prstGeom>
          <a:noFill/>
          <a:ln w="9525">
            <a:noFill/>
            <a:miter lim="800000"/>
            <a:headEnd/>
            <a:tailEnd/>
          </a:ln>
        </p:spPr>
        <p:txBody>
          <a:bodyPr>
            <a:spAutoFit/>
          </a:bodyPr>
          <a:lstStyle/>
          <a:p>
            <a:pPr eaLnBrk="1" hangingPunct="1"/>
            <a:r>
              <a:rPr kumimoji="1" lang="zh-CN" altLang="en-US" sz="2000" b="1" dirty="0">
                <a:latin typeface="宋体" pitchFamily="2" charset="-122"/>
              </a:rPr>
              <a:t>（</a:t>
            </a:r>
            <a:r>
              <a:rPr kumimoji="1" lang="en-US" altLang="zh-CN" sz="2000" b="1" dirty="0">
                <a:latin typeface="宋体" pitchFamily="2" charset="-122"/>
              </a:rPr>
              <a:t>2</a:t>
            </a:r>
            <a:r>
              <a:rPr kumimoji="1" lang="zh-CN" altLang="en-US" sz="2000" b="1" dirty="0">
                <a:latin typeface="宋体" pitchFamily="2" charset="-122"/>
              </a:rPr>
              <a:t>）中高纬环流（以副极地海区为中心）</a:t>
            </a:r>
          </a:p>
        </p:txBody>
      </p:sp>
      <p:sp>
        <p:nvSpPr>
          <p:cNvPr id="62540" name="Text Box 76"/>
          <p:cNvSpPr txBox="1">
            <a:spLocks noChangeArrowheads="1"/>
          </p:cNvSpPr>
          <p:nvPr/>
        </p:nvSpPr>
        <p:spPr bwMode="auto">
          <a:xfrm>
            <a:off x="250826" y="2881313"/>
            <a:ext cx="3025775" cy="400110"/>
          </a:xfrm>
          <a:prstGeom prst="rect">
            <a:avLst/>
          </a:prstGeom>
          <a:noFill/>
          <a:ln w="9525">
            <a:noFill/>
            <a:miter lim="800000"/>
            <a:headEnd/>
            <a:tailEnd/>
          </a:ln>
        </p:spPr>
        <p:txBody>
          <a:bodyPr>
            <a:spAutoFit/>
          </a:bodyPr>
          <a:lstStyle/>
          <a:p>
            <a:pPr eaLnBrk="1" hangingPunct="1"/>
            <a:r>
              <a:rPr kumimoji="1" lang="zh-CN" altLang="en-US" sz="2000" b="1" dirty="0">
                <a:latin typeface="宋体" pitchFamily="2" charset="-122"/>
              </a:rPr>
              <a:t>（</a:t>
            </a:r>
            <a:r>
              <a:rPr kumimoji="1" lang="en-US" altLang="zh-CN" sz="2000" b="1" dirty="0">
                <a:latin typeface="宋体" pitchFamily="2" charset="-122"/>
              </a:rPr>
              <a:t>3</a:t>
            </a:r>
            <a:r>
              <a:rPr kumimoji="1" lang="zh-CN" altLang="en-US" sz="2000" b="1" dirty="0">
                <a:latin typeface="宋体" pitchFamily="2" charset="-122"/>
              </a:rPr>
              <a:t>）南极大陆外围</a:t>
            </a:r>
            <a:endParaRPr kumimoji="1" lang="zh-CN" altLang="en-US" sz="2000" b="1" dirty="0">
              <a:solidFill>
                <a:schemeClr val="folHlink"/>
              </a:solidFill>
              <a:latin typeface="宋体" pitchFamily="2" charset="-122"/>
            </a:endParaRPr>
          </a:p>
        </p:txBody>
      </p:sp>
      <p:sp>
        <p:nvSpPr>
          <p:cNvPr id="62541" name="Text Box 77"/>
          <p:cNvSpPr txBox="1">
            <a:spLocks noChangeArrowheads="1"/>
          </p:cNvSpPr>
          <p:nvPr/>
        </p:nvSpPr>
        <p:spPr bwMode="auto">
          <a:xfrm>
            <a:off x="1114426" y="1518048"/>
            <a:ext cx="1222375" cy="400110"/>
          </a:xfrm>
          <a:prstGeom prst="rect">
            <a:avLst/>
          </a:prstGeom>
          <a:noFill/>
          <a:ln w="9525">
            <a:noFill/>
            <a:miter lim="800000"/>
            <a:headEnd/>
            <a:tailEnd/>
          </a:ln>
        </p:spPr>
        <p:txBody>
          <a:bodyPr>
            <a:spAutoFit/>
          </a:bodyPr>
          <a:lstStyle/>
          <a:p>
            <a:pPr eaLnBrk="1" hangingPunct="1"/>
            <a:r>
              <a:rPr kumimoji="1" lang="zh-CN" altLang="en-US" sz="2000" b="1" dirty="0">
                <a:latin typeface="宋体" pitchFamily="2" charset="-122"/>
              </a:rPr>
              <a:t>南半球</a:t>
            </a:r>
            <a:r>
              <a:rPr kumimoji="1" lang="zh-CN" altLang="en-US" sz="2000" b="1" dirty="0">
                <a:solidFill>
                  <a:schemeClr val="folHlink"/>
                </a:solidFill>
                <a:latin typeface="宋体" pitchFamily="2" charset="-122"/>
              </a:rPr>
              <a:t>：</a:t>
            </a:r>
          </a:p>
        </p:txBody>
      </p:sp>
      <p:sp>
        <p:nvSpPr>
          <p:cNvPr id="62542" name="Text Box 78"/>
          <p:cNvSpPr txBox="1">
            <a:spLocks noChangeArrowheads="1"/>
          </p:cNvSpPr>
          <p:nvPr/>
        </p:nvSpPr>
        <p:spPr bwMode="auto">
          <a:xfrm>
            <a:off x="1143001" y="1200151"/>
            <a:ext cx="1008063" cy="400110"/>
          </a:xfrm>
          <a:prstGeom prst="rect">
            <a:avLst/>
          </a:prstGeom>
          <a:noFill/>
          <a:ln w="9525">
            <a:noFill/>
            <a:miter lim="800000"/>
            <a:headEnd/>
            <a:tailEnd/>
          </a:ln>
        </p:spPr>
        <p:txBody>
          <a:bodyPr>
            <a:spAutoFit/>
          </a:bodyPr>
          <a:lstStyle/>
          <a:p>
            <a:pPr eaLnBrk="1" hangingPunct="1"/>
            <a:r>
              <a:rPr kumimoji="1" lang="zh-CN" altLang="en-US" sz="2000" b="1" dirty="0">
                <a:latin typeface="宋体" pitchFamily="2" charset="-122"/>
              </a:rPr>
              <a:t>北半球</a:t>
            </a:r>
            <a:r>
              <a:rPr kumimoji="1" lang="zh-CN" altLang="en-US" sz="2000" b="1" dirty="0">
                <a:solidFill>
                  <a:schemeClr val="folHlink"/>
                </a:solidFill>
                <a:latin typeface="宋体" pitchFamily="2" charset="-122"/>
              </a:rPr>
              <a:t>：</a:t>
            </a:r>
          </a:p>
        </p:txBody>
      </p:sp>
      <p:sp>
        <p:nvSpPr>
          <p:cNvPr id="62543" name="Text Box 79"/>
          <p:cNvSpPr txBox="1">
            <a:spLocks noChangeArrowheads="1"/>
          </p:cNvSpPr>
          <p:nvPr/>
        </p:nvSpPr>
        <p:spPr bwMode="auto">
          <a:xfrm>
            <a:off x="2051051" y="1194198"/>
            <a:ext cx="1584325" cy="400110"/>
          </a:xfrm>
          <a:prstGeom prst="rect">
            <a:avLst/>
          </a:prstGeom>
          <a:noFill/>
          <a:ln w="9525">
            <a:noFill/>
            <a:miter lim="800000"/>
            <a:headEnd/>
            <a:tailEnd/>
          </a:ln>
        </p:spPr>
        <p:txBody>
          <a:bodyPr>
            <a:spAutoFit/>
          </a:bodyPr>
          <a:lstStyle/>
          <a:p>
            <a:pPr eaLnBrk="1" hangingPunct="1"/>
            <a:r>
              <a:rPr kumimoji="1" lang="zh-CN" altLang="en-US" sz="2000" b="1" dirty="0">
                <a:latin typeface="宋体" pitchFamily="2" charset="-122"/>
              </a:rPr>
              <a:t>顺时针环流</a:t>
            </a:r>
            <a:r>
              <a:rPr kumimoji="1" lang="zh-CN" altLang="en-US" sz="2000" b="1" dirty="0">
                <a:solidFill>
                  <a:schemeClr val="folHlink"/>
                </a:solidFill>
                <a:latin typeface="宋体" pitchFamily="2" charset="-122"/>
              </a:rPr>
              <a:t>。</a:t>
            </a:r>
          </a:p>
        </p:txBody>
      </p:sp>
      <p:sp>
        <p:nvSpPr>
          <p:cNvPr id="62544" name="Text Box 80"/>
          <p:cNvSpPr txBox="1">
            <a:spLocks noChangeArrowheads="1"/>
          </p:cNvSpPr>
          <p:nvPr/>
        </p:nvSpPr>
        <p:spPr bwMode="auto">
          <a:xfrm>
            <a:off x="2051050" y="1518048"/>
            <a:ext cx="1511300" cy="400110"/>
          </a:xfrm>
          <a:prstGeom prst="rect">
            <a:avLst/>
          </a:prstGeom>
          <a:noFill/>
          <a:ln w="9525">
            <a:noFill/>
            <a:miter lim="800000"/>
            <a:headEnd/>
            <a:tailEnd/>
          </a:ln>
        </p:spPr>
        <p:txBody>
          <a:bodyPr>
            <a:spAutoFit/>
          </a:bodyPr>
          <a:lstStyle/>
          <a:p>
            <a:pPr eaLnBrk="1" hangingPunct="1"/>
            <a:r>
              <a:rPr kumimoji="1" lang="zh-CN" altLang="en-US" sz="2000" b="1">
                <a:latin typeface="宋体" pitchFamily="2" charset="-122"/>
              </a:rPr>
              <a:t>逆时针环流</a:t>
            </a:r>
            <a:r>
              <a:rPr kumimoji="1" lang="zh-CN" altLang="en-US" sz="2000" b="1">
                <a:solidFill>
                  <a:schemeClr val="folHlink"/>
                </a:solidFill>
                <a:latin typeface="宋体" pitchFamily="2" charset="-122"/>
              </a:rPr>
              <a:t>。</a:t>
            </a:r>
          </a:p>
        </p:txBody>
      </p:sp>
      <p:sp>
        <p:nvSpPr>
          <p:cNvPr id="62545" name="Text Box 81"/>
          <p:cNvSpPr txBox="1">
            <a:spLocks noChangeArrowheads="1"/>
          </p:cNvSpPr>
          <p:nvPr/>
        </p:nvSpPr>
        <p:spPr bwMode="auto">
          <a:xfrm>
            <a:off x="1187450" y="2530079"/>
            <a:ext cx="3384550" cy="400110"/>
          </a:xfrm>
          <a:prstGeom prst="rect">
            <a:avLst/>
          </a:prstGeom>
          <a:noFill/>
          <a:ln w="9525">
            <a:noFill/>
            <a:miter lim="800000"/>
            <a:headEnd/>
            <a:tailEnd/>
          </a:ln>
        </p:spPr>
        <p:txBody>
          <a:bodyPr>
            <a:spAutoFit/>
          </a:bodyPr>
          <a:lstStyle/>
          <a:p>
            <a:pPr eaLnBrk="1" hangingPunct="1"/>
            <a:r>
              <a:rPr kumimoji="1" lang="zh-CN" altLang="en-US" sz="2000" b="1" dirty="0">
                <a:latin typeface="宋体" pitchFamily="2" charset="-122"/>
              </a:rPr>
              <a:t>逆时针方向环流，东暖西寒</a:t>
            </a:r>
          </a:p>
        </p:txBody>
      </p:sp>
      <p:sp>
        <p:nvSpPr>
          <p:cNvPr id="62546" name="Text Box 82"/>
          <p:cNvSpPr txBox="1">
            <a:spLocks noChangeArrowheads="1"/>
          </p:cNvSpPr>
          <p:nvPr/>
        </p:nvSpPr>
        <p:spPr bwMode="auto">
          <a:xfrm>
            <a:off x="1187451" y="3245644"/>
            <a:ext cx="4176713" cy="400110"/>
          </a:xfrm>
          <a:prstGeom prst="rect">
            <a:avLst/>
          </a:prstGeom>
          <a:noFill/>
          <a:ln w="9525" algn="ctr">
            <a:noFill/>
            <a:miter lim="800000"/>
            <a:headEnd/>
            <a:tailEnd/>
          </a:ln>
        </p:spPr>
        <p:txBody>
          <a:bodyPr>
            <a:spAutoFit/>
          </a:bodyPr>
          <a:lstStyle/>
          <a:p>
            <a:pPr eaLnBrk="1" hangingPunct="1"/>
            <a:r>
              <a:rPr kumimoji="1" lang="zh-CN" altLang="en-US" sz="2000" b="1">
                <a:latin typeface="宋体" pitchFamily="2" charset="-122"/>
              </a:rPr>
              <a:t>西风漂流自西向东自成一圈，寒流</a:t>
            </a:r>
          </a:p>
        </p:txBody>
      </p:sp>
      <p:sp>
        <p:nvSpPr>
          <p:cNvPr id="62547" name="Text Box 83"/>
          <p:cNvSpPr txBox="1">
            <a:spLocks noChangeArrowheads="1"/>
          </p:cNvSpPr>
          <p:nvPr/>
        </p:nvSpPr>
        <p:spPr bwMode="auto">
          <a:xfrm>
            <a:off x="1117600" y="1796654"/>
            <a:ext cx="1727200" cy="461665"/>
          </a:xfrm>
          <a:prstGeom prst="rect">
            <a:avLst/>
          </a:prstGeom>
          <a:noFill/>
          <a:ln w="9525">
            <a:noFill/>
            <a:miter lim="800000"/>
            <a:headEnd/>
            <a:tailEnd/>
          </a:ln>
        </p:spPr>
        <p:txBody>
          <a:bodyPr>
            <a:spAutoFit/>
          </a:bodyPr>
          <a:lstStyle/>
          <a:p>
            <a:pPr eaLnBrk="1" hangingPunct="1"/>
            <a:r>
              <a:rPr kumimoji="1" lang="zh-CN" altLang="en-US" sz="2400" b="1" dirty="0">
                <a:solidFill>
                  <a:srgbClr val="090807"/>
                </a:solidFill>
                <a:latin typeface="楷体_GB2312" pitchFamily="49" charset="-122"/>
                <a:ea typeface="楷体_GB2312" pitchFamily="49" charset="-122"/>
              </a:rPr>
              <a:t>北顺南逆，</a:t>
            </a:r>
          </a:p>
        </p:txBody>
      </p:sp>
      <p:sp>
        <p:nvSpPr>
          <p:cNvPr id="62548" name="Text Box 84"/>
          <p:cNvSpPr txBox="1">
            <a:spLocks noChangeArrowheads="1"/>
          </p:cNvSpPr>
          <p:nvPr/>
        </p:nvSpPr>
        <p:spPr bwMode="auto">
          <a:xfrm>
            <a:off x="2628901" y="1796654"/>
            <a:ext cx="1655763" cy="461665"/>
          </a:xfrm>
          <a:prstGeom prst="rect">
            <a:avLst/>
          </a:prstGeom>
          <a:noFill/>
          <a:ln w="9525">
            <a:noFill/>
            <a:miter lim="800000"/>
            <a:headEnd/>
            <a:tailEnd/>
          </a:ln>
        </p:spPr>
        <p:txBody>
          <a:bodyPr>
            <a:spAutoFit/>
          </a:bodyPr>
          <a:lstStyle/>
          <a:p>
            <a:pPr eaLnBrk="1" hangingPunct="1"/>
            <a:r>
              <a:rPr kumimoji="1" lang="zh-CN" altLang="en-US" sz="2400" b="1">
                <a:solidFill>
                  <a:srgbClr val="090807"/>
                </a:solidFill>
                <a:latin typeface="楷体_GB2312" pitchFamily="49" charset="-122"/>
                <a:ea typeface="楷体_GB2312" pitchFamily="49" charset="-122"/>
              </a:rPr>
              <a:t>东寒西暖。</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538"/>
                                        </p:tgtEl>
                                        <p:attrNameLst>
                                          <p:attrName>style.visibility</p:attrName>
                                        </p:attrNameLst>
                                      </p:cBhvr>
                                      <p:to>
                                        <p:strVal val="visible"/>
                                      </p:to>
                                    </p:set>
                                    <p:animEffect transition="in" filter="blinds(horizontal)">
                                      <p:cBhvr>
                                        <p:cTn id="7" dur="500"/>
                                        <p:tgtEl>
                                          <p:spTgt spid="625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542"/>
                                        </p:tgtEl>
                                        <p:attrNameLst>
                                          <p:attrName>style.visibility</p:attrName>
                                        </p:attrNameLst>
                                      </p:cBhvr>
                                      <p:to>
                                        <p:strVal val="visible"/>
                                      </p:to>
                                    </p:set>
                                    <p:animEffect transition="in" filter="blinds(horizontal)">
                                      <p:cBhvr>
                                        <p:cTn id="12" dur="500"/>
                                        <p:tgtEl>
                                          <p:spTgt spid="6254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2543"/>
                                        </p:tgtEl>
                                        <p:attrNameLst>
                                          <p:attrName>style.visibility</p:attrName>
                                        </p:attrNameLst>
                                      </p:cBhvr>
                                      <p:to>
                                        <p:strVal val="visible"/>
                                      </p:to>
                                    </p:set>
                                    <p:animEffect transition="in" filter="blinds(horizontal)">
                                      <p:cBhvr>
                                        <p:cTn id="15" dur="500"/>
                                        <p:tgtEl>
                                          <p:spTgt spid="6254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2541"/>
                                        </p:tgtEl>
                                        <p:attrNameLst>
                                          <p:attrName>style.visibility</p:attrName>
                                        </p:attrNameLst>
                                      </p:cBhvr>
                                      <p:to>
                                        <p:strVal val="visible"/>
                                      </p:to>
                                    </p:set>
                                    <p:animEffect transition="in" filter="blinds(horizontal)">
                                      <p:cBhvr>
                                        <p:cTn id="20" dur="500"/>
                                        <p:tgtEl>
                                          <p:spTgt spid="6254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2544"/>
                                        </p:tgtEl>
                                        <p:attrNameLst>
                                          <p:attrName>style.visibility</p:attrName>
                                        </p:attrNameLst>
                                      </p:cBhvr>
                                      <p:to>
                                        <p:strVal val="visible"/>
                                      </p:to>
                                    </p:set>
                                    <p:animEffect transition="in" filter="blinds(horizontal)">
                                      <p:cBhvr>
                                        <p:cTn id="23" dur="500"/>
                                        <p:tgtEl>
                                          <p:spTgt spid="6254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2547"/>
                                        </p:tgtEl>
                                        <p:attrNameLst>
                                          <p:attrName>style.visibility</p:attrName>
                                        </p:attrNameLst>
                                      </p:cBhvr>
                                      <p:to>
                                        <p:strVal val="visible"/>
                                      </p:to>
                                    </p:set>
                                    <p:animEffect transition="in" filter="blinds(horizontal)">
                                      <p:cBhvr>
                                        <p:cTn id="28" dur="500"/>
                                        <p:tgtEl>
                                          <p:spTgt spid="6254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2548"/>
                                        </p:tgtEl>
                                        <p:attrNameLst>
                                          <p:attrName>style.visibility</p:attrName>
                                        </p:attrNameLst>
                                      </p:cBhvr>
                                      <p:to>
                                        <p:strVal val="visible"/>
                                      </p:to>
                                    </p:set>
                                    <p:animEffect transition="in" filter="blinds(horizontal)">
                                      <p:cBhvr>
                                        <p:cTn id="31" dur="500"/>
                                        <p:tgtEl>
                                          <p:spTgt spid="6254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2539"/>
                                        </p:tgtEl>
                                        <p:attrNameLst>
                                          <p:attrName>style.visibility</p:attrName>
                                        </p:attrNameLst>
                                      </p:cBhvr>
                                      <p:to>
                                        <p:strVal val="visible"/>
                                      </p:to>
                                    </p:set>
                                    <p:animEffect transition="in" filter="blinds(horizontal)">
                                      <p:cBhvr>
                                        <p:cTn id="36" dur="500"/>
                                        <p:tgtEl>
                                          <p:spTgt spid="6253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2545"/>
                                        </p:tgtEl>
                                        <p:attrNameLst>
                                          <p:attrName>style.visibility</p:attrName>
                                        </p:attrNameLst>
                                      </p:cBhvr>
                                      <p:to>
                                        <p:strVal val="visible"/>
                                      </p:to>
                                    </p:set>
                                    <p:animEffect transition="in" filter="blinds(horizontal)">
                                      <p:cBhvr>
                                        <p:cTn id="41" dur="500"/>
                                        <p:tgtEl>
                                          <p:spTgt spid="6254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2540"/>
                                        </p:tgtEl>
                                        <p:attrNameLst>
                                          <p:attrName>style.visibility</p:attrName>
                                        </p:attrNameLst>
                                      </p:cBhvr>
                                      <p:to>
                                        <p:strVal val="visible"/>
                                      </p:to>
                                    </p:set>
                                    <p:animEffect transition="in" filter="blinds(horizontal)">
                                      <p:cBhvr>
                                        <p:cTn id="46" dur="500"/>
                                        <p:tgtEl>
                                          <p:spTgt spid="6254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2546"/>
                                        </p:tgtEl>
                                        <p:attrNameLst>
                                          <p:attrName>style.visibility</p:attrName>
                                        </p:attrNameLst>
                                      </p:cBhvr>
                                      <p:to>
                                        <p:strVal val="visible"/>
                                      </p:to>
                                    </p:set>
                                    <p:animEffect transition="in" filter="blinds(horizontal)">
                                      <p:cBhvr>
                                        <p:cTn id="51" dur="500"/>
                                        <p:tgtEl>
                                          <p:spTgt spid="62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38" grpId="0"/>
      <p:bldP spid="62539" grpId="0"/>
      <p:bldP spid="62540" grpId="0"/>
      <p:bldP spid="62541" grpId="0"/>
      <p:bldP spid="62542" grpId="0"/>
      <p:bldP spid="62543" grpId="0"/>
      <p:bldP spid="62544" grpId="0"/>
      <p:bldP spid="62545" grpId="0"/>
      <p:bldP spid="62546" grpId="0"/>
      <p:bldP spid="62547" grpId="0"/>
      <p:bldP spid="6254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674" name="Picture 15"/>
          <p:cNvPicPr>
            <a:picLocks noChangeAspect="1" noChangeArrowheads="1"/>
          </p:cNvPicPr>
          <p:nvPr/>
        </p:nvPicPr>
        <p:blipFill>
          <a:blip r:embed="rId2" cstate="print"/>
          <a:srcRect/>
          <a:stretch>
            <a:fillRect/>
          </a:stretch>
        </p:blipFill>
        <p:spPr bwMode="auto">
          <a:xfrm>
            <a:off x="250825" y="195263"/>
            <a:ext cx="8642350" cy="4752975"/>
          </a:xfrm>
          <a:prstGeom prst="rect">
            <a:avLst/>
          </a:prstGeom>
          <a:noFill/>
          <a:ln w="9525">
            <a:noFill/>
            <a:miter lim="800000"/>
            <a:headEnd/>
            <a:tailEnd/>
          </a:ln>
        </p:spPr>
      </p:pic>
      <p:sp>
        <p:nvSpPr>
          <p:cNvPr id="28675" name="Text Box 16"/>
          <p:cNvSpPr txBox="1">
            <a:spLocks noChangeArrowheads="1"/>
          </p:cNvSpPr>
          <p:nvPr/>
        </p:nvSpPr>
        <p:spPr bwMode="auto">
          <a:xfrm>
            <a:off x="7216776" y="247650"/>
            <a:ext cx="1603375" cy="646331"/>
          </a:xfrm>
          <a:prstGeom prst="rect">
            <a:avLst/>
          </a:prstGeom>
          <a:solidFill>
            <a:schemeClr val="bg1"/>
          </a:solidFill>
          <a:ln w="9525">
            <a:solidFill>
              <a:schemeClr val="tx1"/>
            </a:solidFill>
            <a:miter lim="800000"/>
            <a:headEnd/>
            <a:tailEnd/>
          </a:ln>
        </p:spPr>
        <p:txBody>
          <a:bodyPr>
            <a:spAutoFit/>
          </a:bodyPr>
          <a:lstStyle/>
          <a:p>
            <a:pPr algn="ctr" eaLnBrk="1" hangingPunct="1"/>
            <a:r>
              <a:rPr kumimoji="1" lang="zh-CN" altLang="en-US" sz="3600" b="1">
                <a:solidFill>
                  <a:srgbClr val="F43122"/>
                </a:solidFill>
                <a:latin typeface="宋体" pitchFamily="2" charset="-122"/>
              </a:rPr>
              <a:t>太平洋</a:t>
            </a:r>
          </a:p>
        </p:txBody>
      </p:sp>
      <p:sp>
        <p:nvSpPr>
          <p:cNvPr id="50193" name="AutoShape 17"/>
          <p:cNvSpPr>
            <a:spLocks noChangeArrowheads="1"/>
          </p:cNvSpPr>
          <p:nvPr/>
        </p:nvSpPr>
        <p:spPr bwMode="auto">
          <a:xfrm flipH="1">
            <a:off x="3095625" y="2031206"/>
            <a:ext cx="3671888" cy="161925"/>
          </a:xfrm>
          <a:prstGeom prst="notchedRightArrow">
            <a:avLst>
              <a:gd name="adj1" fmla="val 50000"/>
              <a:gd name="adj2" fmla="val 425184"/>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0194" name="AutoShape 18"/>
          <p:cNvSpPr>
            <a:spLocks noChangeArrowheads="1"/>
          </p:cNvSpPr>
          <p:nvPr/>
        </p:nvSpPr>
        <p:spPr bwMode="auto">
          <a:xfrm flipH="1">
            <a:off x="3743326" y="2680097"/>
            <a:ext cx="3960813" cy="161925"/>
          </a:xfrm>
          <a:prstGeom prst="notchedRightArrow">
            <a:avLst>
              <a:gd name="adj1" fmla="val 50000"/>
              <a:gd name="adj2" fmla="val 458640"/>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0196" name="AutoShape 20"/>
          <p:cNvSpPr>
            <a:spLocks noChangeArrowheads="1"/>
          </p:cNvSpPr>
          <p:nvPr/>
        </p:nvSpPr>
        <p:spPr bwMode="auto">
          <a:xfrm>
            <a:off x="3635375" y="1168004"/>
            <a:ext cx="2376488" cy="161925"/>
          </a:xfrm>
          <a:prstGeom prst="notchedRightArrow">
            <a:avLst>
              <a:gd name="adj1" fmla="val 50000"/>
              <a:gd name="adj2" fmla="val 275184"/>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0197" name="AutoShape 21"/>
          <p:cNvSpPr>
            <a:spLocks noChangeArrowheads="1"/>
          </p:cNvSpPr>
          <p:nvPr/>
        </p:nvSpPr>
        <p:spPr bwMode="auto">
          <a:xfrm rot="3078448">
            <a:off x="6003925" y="1427560"/>
            <a:ext cx="914400" cy="609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27" y="8107"/>
                </a:moveTo>
                <a:cubicBezTo>
                  <a:pt x="16903" y="5088"/>
                  <a:pt x="14021" y="3087"/>
                  <a:pt x="10800" y="3087"/>
                </a:cubicBezTo>
                <a:cubicBezTo>
                  <a:pt x="7008" y="3086"/>
                  <a:pt x="3779" y="5842"/>
                  <a:pt x="3182" y="9587"/>
                </a:cubicBezTo>
                <a:lnTo>
                  <a:pt x="134" y="9101"/>
                </a:lnTo>
                <a:cubicBezTo>
                  <a:pt x="969" y="3858"/>
                  <a:pt x="5490" y="-1"/>
                  <a:pt x="10800" y="0"/>
                </a:cubicBezTo>
                <a:cubicBezTo>
                  <a:pt x="15310" y="0"/>
                  <a:pt x="19345" y="2802"/>
                  <a:pt x="20920" y="7029"/>
                </a:cubicBezTo>
                <a:lnTo>
                  <a:pt x="23450" y="6086"/>
                </a:lnTo>
                <a:lnTo>
                  <a:pt x="20955" y="11545"/>
                </a:lnTo>
                <a:lnTo>
                  <a:pt x="15497" y="9049"/>
                </a:lnTo>
                <a:lnTo>
                  <a:pt x="18027" y="8107"/>
                </a:lnTo>
                <a:close/>
              </a:path>
            </a:pathLst>
          </a:custGeom>
          <a:solidFill>
            <a:srgbClr val="28DFE8"/>
          </a:solidFill>
          <a:ln w="9525">
            <a:solidFill>
              <a:schemeClr val="tx1"/>
            </a:solidFill>
            <a:miter lim="800000"/>
            <a:headEnd/>
            <a:tailEnd/>
          </a:ln>
        </p:spPr>
        <p:txBody>
          <a:bodyPr wrap="none" anchor="ctr"/>
          <a:lstStyle/>
          <a:p>
            <a:endParaRPr lang="zh-CN" altLang="en-US"/>
          </a:p>
        </p:txBody>
      </p:sp>
      <p:sp>
        <p:nvSpPr>
          <p:cNvPr id="50198" name="AutoShape 22"/>
          <p:cNvSpPr>
            <a:spLocks noChangeArrowheads="1"/>
          </p:cNvSpPr>
          <p:nvPr/>
        </p:nvSpPr>
        <p:spPr bwMode="auto">
          <a:xfrm rot="3533716" flipH="1">
            <a:off x="5537002" y="680443"/>
            <a:ext cx="660797" cy="552450"/>
          </a:xfrm>
          <a:custGeom>
            <a:avLst/>
            <a:gdLst>
              <a:gd name="T0" fmla="*/ 2147483646 w 21600"/>
              <a:gd name="T1" fmla="*/ 284557941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98" y="11000"/>
                </a:moveTo>
                <a:cubicBezTo>
                  <a:pt x="18000" y="10934"/>
                  <a:pt x="18001" y="10867"/>
                  <a:pt x="18001" y="10800"/>
                </a:cubicBezTo>
                <a:cubicBezTo>
                  <a:pt x="18001" y="6822"/>
                  <a:pt x="14777" y="3599"/>
                  <a:pt x="10800" y="3599"/>
                </a:cubicBezTo>
                <a:cubicBezTo>
                  <a:pt x="6822" y="3599"/>
                  <a:pt x="3599" y="6822"/>
                  <a:pt x="3599" y="10800"/>
                </a:cubicBezTo>
                <a:lnTo>
                  <a:pt x="0" y="10800"/>
                </a:lnTo>
                <a:cubicBezTo>
                  <a:pt x="0" y="4835"/>
                  <a:pt x="4835" y="0"/>
                  <a:pt x="10800" y="0"/>
                </a:cubicBezTo>
                <a:cubicBezTo>
                  <a:pt x="16764" y="0"/>
                  <a:pt x="21600" y="4835"/>
                  <a:pt x="21600" y="10800"/>
                </a:cubicBezTo>
                <a:cubicBezTo>
                  <a:pt x="21600" y="10900"/>
                  <a:pt x="21598" y="11000"/>
                  <a:pt x="21595" y="11101"/>
                </a:cubicBezTo>
                <a:lnTo>
                  <a:pt x="24294" y="11176"/>
                </a:lnTo>
                <a:lnTo>
                  <a:pt x="19671" y="15549"/>
                </a:lnTo>
                <a:lnTo>
                  <a:pt x="15299" y="10925"/>
                </a:lnTo>
                <a:lnTo>
                  <a:pt x="17998" y="11000"/>
                </a:lnTo>
                <a:close/>
              </a:path>
            </a:pathLst>
          </a:custGeom>
          <a:solidFill>
            <a:srgbClr val="FF0000"/>
          </a:solidFill>
          <a:ln w="9525">
            <a:solidFill>
              <a:schemeClr val="tx1"/>
            </a:solidFill>
            <a:miter lim="800000"/>
            <a:headEnd/>
            <a:tailEnd/>
          </a:ln>
        </p:spPr>
        <p:txBody>
          <a:bodyPr wrap="none" anchor="ctr"/>
          <a:lstStyle/>
          <a:p>
            <a:endParaRPr lang="zh-CN" altLang="en-US"/>
          </a:p>
        </p:txBody>
      </p:sp>
      <p:sp>
        <p:nvSpPr>
          <p:cNvPr id="50199" name="AutoShape 23"/>
          <p:cNvSpPr>
            <a:spLocks noChangeArrowheads="1"/>
          </p:cNvSpPr>
          <p:nvPr/>
        </p:nvSpPr>
        <p:spPr bwMode="auto">
          <a:xfrm rot="8573304">
            <a:off x="3492500" y="735806"/>
            <a:ext cx="1358900" cy="157163"/>
          </a:xfrm>
          <a:prstGeom prst="notchedRightArrow">
            <a:avLst>
              <a:gd name="adj1" fmla="val 50000"/>
              <a:gd name="adj2" fmla="val 162121"/>
            </a:avLst>
          </a:prstGeom>
          <a:solidFill>
            <a:srgbClr val="28DFE8"/>
          </a:solidFill>
          <a:ln w="9525">
            <a:solidFill>
              <a:schemeClr val="tx1"/>
            </a:solidFill>
            <a:miter lim="800000"/>
            <a:headEnd/>
            <a:tailEnd/>
          </a:ln>
        </p:spPr>
        <p:txBody>
          <a:bodyPr rot="10800000" wrap="none" anchor="ctr"/>
          <a:lstStyle/>
          <a:p>
            <a:pPr algn="ctr" eaLnBrk="1" hangingPunct="1"/>
            <a:endParaRPr kumimoji="1" lang="zh-CN" altLang="zh-CN" sz="2400" b="1">
              <a:solidFill>
                <a:srgbClr val="090807"/>
              </a:solidFill>
              <a:latin typeface="宋体" pitchFamily="2" charset="-122"/>
            </a:endParaRPr>
          </a:p>
        </p:txBody>
      </p:sp>
      <p:sp>
        <p:nvSpPr>
          <p:cNvPr id="50200" name="AutoShape 24"/>
          <p:cNvSpPr>
            <a:spLocks noChangeArrowheads="1"/>
          </p:cNvSpPr>
          <p:nvPr/>
        </p:nvSpPr>
        <p:spPr bwMode="auto">
          <a:xfrm rot="16390479" flipH="1">
            <a:off x="3431382" y="3113088"/>
            <a:ext cx="1081088" cy="53657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200" y="11178"/>
                </a:moveTo>
                <a:cubicBezTo>
                  <a:pt x="19206" y="11052"/>
                  <a:pt x="19209" y="10926"/>
                  <a:pt x="19209" y="10800"/>
                </a:cubicBezTo>
                <a:cubicBezTo>
                  <a:pt x="19209" y="6155"/>
                  <a:pt x="15444" y="2391"/>
                  <a:pt x="10800" y="2391"/>
                </a:cubicBezTo>
                <a:cubicBezTo>
                  <a:pt x="6155" y="2391"/>
                  <a:pt x="2391" y="6155"/>
                  <a:pt x="2391" y="10800"/>
                </a:cubicBezTo>
                <a:cubicBezTo>
                  <a:pt x="2390" y="10853"/>
                  <a:pt x="2391" y="10906"/>
                  <a:pt x="2392" y="10959"/>
                </a:cubicBezTo>
                <a:lnTo>
                  <a:pt x="1" y="11005"/>
                </a:lnTo>
                <a:cubicBezTo>
                  <a:pt x="0" y="10936"/>
                  <a:pt x="0" y="10868"/>
                  <a:pt x="0" y="10800"/>
                </a:cubicBezTo>
                <a:cubicBezTo>
                  <a:pt x="0" y="4835"/>
                  <a:pt x="4835" y="0"/>
                  <a:pt x="10800" y="0"/>
                </a:cubicBezTo>
                <a:cubicBezTo>
                  <a:pt x="16764" y="0"/>
                  <a:pt x="21600" y="4835"/>
                  <a:pt x="21600" y="10800"/>
                </a:cubicBezTo>
                <a:cubicBezTo>
                  <a:pt x="21600" y="10962"/>
                  <a:pt x="21596" y="11124"/>
                  <a:pt x="21589" y="11286"/>
                </a:cubicBezTo>
                <a:lnTo>
                  <a:pt x="24286" y="11408"/>
                </a:lnTo>
                <a:lnTo>
                  <a:pt x="20220" y="15124"/>
                </a:lnTo>
                <a:lnTo>
                  <a:pt x="16503" y="11057"/>
                </a:lnTo>
                <a:lnTo>
                  <a:pt x="19200" y="11178"/>
                </a:lnTo>
                <a:close/>
              </a:path>
            </a:pathLst>
          </a:custGeom>
          <a:solidFill>
            <a:srgbClr val="FF3300"/>
          </a:solidFill>
          <a:ln w="9525">
            <a:solidFill>
              <a:schemeClr val="tx1"/>
            </a:solidFill>
            <a:miter lim="800000"/>
            <a:headEnd/>
            <a:tailEnd/>
          </a:ln>
        </p:spPr>
        <p:txBody>
          <a:bodyPr wrap="none" anchor="ctr"/>
          <a:lstStyle/>
          <a:p>
            <a:endParaRPr lang="zh-CN" altLang="en-US"/>
          </a:p>
        </p:txBody>
      </p:sp>
      <p:sp>
        <p:nvSpPr>
          <p:cNvPr id="50201" name="AutoShape 25"/>
          <p:cNvSpPr>
            <a:spLocks noChangeArrowheads="1"/>
          </p:cNvSpPr>
          <p:nvPr/>
        </p:nvSpPr>
        <p:spPr bwMode="auto">
          <a:xfrm rot="16678874" flipV="1">
            <a:off x="7169944" y="2860675"/>
            <a:ext cx="1243013" cy="109855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1" y="7914"/>
                </a:moveTo>
                <a:cubicBezTo>
                  <a:pt x="18103" y="4250"/>
                  <a:pt x="14667" y="1784"/>
                  <a:pt x="10800" y="1784"/>
                </a:cubicBezTo>
                <a:cubicBezTo>
                  <a:pt x="7180" y="1783"/>
                  <a:pt x="3911" y="3949"/>
                  <a:pt x="2498" y="7281"/>
                </a:cubicBezTo>
                <a:lnTo>
                  <a:pt x="856" y="6585"/>
                </a:lnTo>
                <a:cubicBezTo>
                  <a:pt x="2548" y="2593"/>
                  <a:pt x="6463" y="-1"/>
                  <a:pt x="10800" y="0"/>
                </a:cubicBezTo>
                <a:cubicBezTo>
                  <a:pt x="15432" y="0"/>
                  <a:pt x="19549" y="2954"/>
                  <a:pt x="21031" y="7343"/>
                </a:cubicBezTo>
                <a:lnTo>
                  <a:pt x="23589" y="6478"/>
                </a:lnTo>
                <a:lnTo>
                  <a:pt x="21336" y="11031"/>
                </a:lnTo>
                <a:lnTo>
                  <a:pt x="16783" y="8778"/>
                </a:lnTo>
                <a:lnTo>
                  <a:pt x="19341" y="7914"/>
                </a:lnTo>
                <a:close/>
              </a:path>
            </a:pathLst>
          </a:custGeom>
          <a:solidFill>
            <a:srgbClr val="28DFE8"/>
          </a:solidFill>
          <a:ln w="9525" algn="ctr">
            <a:solidFill>
              <a:schemeClr val="tx1"/>
            </a:solidFill>
            <a:miter lim="800000"/>
            <a:headEnd/>
            <a:tailEnd/>
          </a:ln>
        </p:spPr>
        <p:txBody>
          <a:bodyPr wrap="none" anchor="ctr"/>
          <a:lstStyle/>
          <a:p>
            <a:endParaRPr lang="zh-CN" altLang="en-US"/>
          </a:p>
        </p:txBody>
      </p:sp>
      <p:sp>
        <p:nvSpPr>
          <p:cNvPr id="50202" name="AutoShape 26"/>
          <p:cNvSpPr>
            <a:spLocks noChangeArrowheads="1"/>
          </p:cNvSpPr>
          <p:nvPr/>
        </p:nvSpPr>
        <p:spPr bwMode="auto">
          <a:xfrm>
            <a:off x="4284663" y="3975497"/>
            <a:ext cx="3600450" cy="171450"/>
          </a:xfrm>
          <a:prstGeom prst="notchedRightArrow">
            <a:avLst>
              <a:gd name="adj1" fmla="val 50000"/>
              <a:gd name="adj2" fmla="val 393750"/>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0203" name="Text Box 27"/>
          <p:cNvSpPr txBox="1">
            <a:spLocks noChangeArrowheads="1"/>
          </p:cNvSpPr>
          <p:nvPr/>
        </p:nvSpPr>
        <p:spPr bwMode="auto">
          <a:xfrm>
            <a:off x="4175125" y="1815704"/>
            <a:ext cx="19050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北 赤 道 暖 流</a:t>
            </a:r>
          </a:p>
        </p:txBody>
      </p:sp>
      <p:sp>
        <p:nvSpPr>
          <p:cNvPr id="50204" name="AutoShape 28"/>
          <p:cNvSpPr>
            <a:spLocks noChangeArrowheads="1"/>
          </p:cNvSpPr>
          <p:nvPr/>
        </p:nvSpPr>
        <p:spPr bwMode="auto">
          <a:xfrm>
            <a:off x="3382963" y="2409826"/>
            <a:ext cx="3251200" cy="117872"/>
          </a:xfrm>
          <a:custGeom>
            <a:avLst/>
            <a:gdLst>
              <a:gd name="T0" fmla="*/ 2147483646 w 21600"/>
              <a:gd name="T1" fmla="*/ 0 h 21600"/>
              <a:gd name="T2" fmla="*/ 0 w 21600"/>
              <a:gd name="T3" fmla="*/ 1602529686 h 21600"/>
              <a:gd name="T4" fmla="*/ 2147483646 w 21600"/>
              <a:gd name="T5" fmla="*/ 2147483646 h 21600"/>
              <a:gd name="T6" fmla="*/ 2147483646 w 21600"/>
              <a:gd name="T7" fmla="*/ 160252968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F47B2"/>
          </a:solidFill>
          <a:ln w="9525">
            <a:solidFill>
              <a:srgbClr val="000000"/>
            </a:solidFill>
            <a:miter lim="800000"/>
            <a:headEnd/>
            <a:tailEnd/>
          </a:ln>
        </p:spPr>
        <p:txBody>
          <a:bodyPr wrap="none" anchor="ctr"/>
          <a:lstStyle/>
          <a:p>
            <a:endParaRPr lang="zh-CN" altLang="en-US"/>
          </a:p>
        </p:txBody>
      </p:sp>
      <p:sp>
        <p:nvSpPr>
          <p:cNvPr id="50205" name="Text Box 29"/>
          <p:cNvSpPr txBox="1">
            <a:spLocks noChangeArrowheads="1"/>
          </p:cNvSpPr>
          <p:nvPr/>
        </p:nvSpPr>
        <p:spPr bwMode="auto">
          <a:xfrm>
            <a:off x="5076825" y="2782491"/>
            <a:ext cx="19812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南 赤 道 暖 流</a:t>
            </a:r>
          </a:p>
        </p:txBody>
      </p:sp>
      <p:sp>
        <p:nvSpPr>
          <p:cNvPr id="50206" name="Text Box 30"/>
          <p:cNvSpPr txBox="1">
            <a:spLocks noChangeArrowheads="1"/>
          </p:cNvSpPr>
          <p:nvPr/>
        </p:nvSpPr>
        <p:spPr bwMode="auto">
          <a:xfrm>
            <a:off x="3708401" y="1270397"/>
            <a:ext cx="2016125" cy="369332"/>
          </a:xfrm>
          <a:prstGeom prst="rect">
            <a:avLst/>
          </a:prstGeom>
          <a:noFill/>
          <a:ln w="9525">
            <a:noFill/>
            <a:miter lim="800000"/>
            <a:headEnd/>
            <a:tailEnd/>
          </a:ln>
        </p:spPr>
        <p:txBody>
          <a:bodyPr>
            <a:spAutoFit/>
          </a:bodyPr>
          <a:lstStyle/>
          <a:p>
            <a:pPr algn="just"/>
            <a:r>
              <a:rPr lang="zh-CN" altLang="en-US" b="1">
                <a:solidFill>
                  <a:srgbClr val="FFFF00"/>
                </a:solidFill>
                <a:latin typeface="Times New Roman" pitchFamily="18" charset="0"/>
              </a:rPr>
              <a:t>北 太 平 洋 暖 流</a:t>
            </a:r>
          </a:p>
        </p:txBody>
      </p:sp>
      <p:sp>
        <p:nvSpPr>
          <p:cNvPr id="50207" name="Text Box 31"/>
          <p:cNvSpPr txBox="1">
            <a:spLocks noChangeArrowheads="1"/>
          </p:cNvSpPr>
          <p:nvPr/>
        </p:nvSpPr>
        <p:spPr bwMode="auto">
          <a:xfrm>
            <a:off x="5292725" y="4083844"/>
            <a:ext cx="16764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西 风 漂 流</a:t>
            </a:r>
          </a:p>
        </p:txBody>
      </p:sp>
      <p:sp>
        <p:nvSpPr>
          <p:cNvPr id="50209" name="Text Box 33"/>
          <p:cNvSpPr txBox="1">
            <a:spLocks noChangeArrowheads="1"/>
          </p:cNvSpPr>
          <p:nvPr/>
        </p:nvSpPr>
        <p:spPr bwMode="auto">
          <a:xfrm rot="1290540">
            <a:off x="2415937" y="1215629"/>
            <a:ext cx="738664" cy="815578"/>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日本暖流</a:t>
            </a:r>
          </a:p>
        </p:txBody>
      </p:sp>
      <p:grpSp>
        <p:nvGrpSpPr>
          <p:cNvPr id="2" name="Group 74"/>
          <p:cNvGrpSpPr>
            <a:grpSpLocks/>
          </p:cNvGrpSpPr>
          <p:nvPr/>
        </p:nvGrpSpPr>
        <p:grpSpPr bwMode="auto">
          <a:xfrm>
            <a:off x="3344863" y="406004"/>
            <a:ext cx="1031875" cy="762000"/>
            <a:chOff x="2107" y="341"/>
            <a:chExt cx="650" cy="640"/>
          </a:xfrm>
        </p:grpSpPr>
        <p:sp>
          <p:nvSpPr>
            <p:cNvPr id="28727" name="Text Box 38"/>
            <p:cNvSpPr txBox="1">
              <a:spLocks noChangeArrowheads="1"/>
            </p:cNvSpPr>
            <p:nvPr/>
          </p:nvSpPr>
          <p:spPr bwMode="auto">
            <a:xfrm>
              <a:off x="2517" y="341"/>
              <a:ext cx="240" cy="310"/>
            </a:xfrm>
            <a:prstGeom prst="rect">
              <a:avLst/>
            </a:prstGeom>
            <a:noFill/>
            <a:ln w="9525">
              <a:noFill/>
              <a:miter lim="800000"/>
              <a:headEnd/>
              <a:tailEnd/>
            </a:ln>
          </p:spPr>
          <p:txBody>
            <a:bodyPr>
              <a:spAutoFit/>
            </a:bodyPr>
            <a:lstStyle/>
            <a:p>
              <a:pPr algn="just"/>
              <a:r>
                <a:rPr lang="zh-CN" altLang="en-US" b="1">
                  <a:solidFill>
                    <a:srgbClr val="FFFF00"/>
                  </a:solidFill>
                  <a:latin typeface="Times New Roman" pitchFamily="18" charset="0"/>
                </a:rPr>
                <a:t>千</a:t>
              </a:r>
            </a:p>
          </p:txBody>
        </p:sp>
        <p:sp>
          <p:nvSpPr>
            <p:cNvPr id="28728" name="Text Box 39"/>
            <p:cNvSpPr txBox="1">
              <a:spLocks noChangeArrowheads="1"/>
            </p:cNvSpPr>
            <p:nvPr/>
          </p:nvSpPr>
          <p:spPr bwMode="auto">
            <a:xfrm>
              <a:off x="2379" y="482"/>
              <a:ext cx="291" cy="240"/>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岛</a:t>
              </a:r>
            </a:p>
          </p:txBody>
        </p:sp>
        <p:sp>
          <p:nvSpPr>
            <p:cNvPr id="28729" name="Text Box 40"/>
            <p:cNvSpPr txBox="1">
              <a:spLocks noChangeArrowheads="1"/>
            </p:cNvSpPr>
            <p:nvPr/>
          </p:nvSpPr>
          <p:spPr bwMode="auto">
            <a:xfrm>
              <a:off x="2243" y="605"/>
              <a:ext cx="291" cy="240"/>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寒</a:t>
              </a:r>
            </a:p>
          </p:txBody>
        </p:sp>
        <p:sp>
          <p:nvSpPr>
            <p:cNvPr id="28730" name="Text Box 41"/>
            <p:cNvSpPr txBox="1">
              <a:spLocks noChangeArrowheads="1"/>
            </p:cNvSpPr>
            <p:nvPr/>
          </p:nvSpPr>
          <p:spPr bwMode="auto">
            <a:xfrm>
              <a:off x="2107" y="693"/>
              <a:ext cx="291" cy="288"/>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流</a:t>
              </a:r>
            </a:p>
          </p:txBody>
        </p:sp>
      </p:grpSp>
      <p:grpSp>
        <p:nvGrpSpPr>
          <p:cNvPr id="3" name="Group 75"/>
          <p:cNvGrpSpPr>
            <a:grpSpLocks/>
          </p:cNvGrpSpPr>
          <p:nvPr/>
        </p:nvGrpSpPr>
        <p:grpSpPr bwMode="auto">
          <a:xfrm>
            <a:off x="6348414" y="1160860"/>
            <a:ext cx="1176337" cy="1302544"/>
            <a:chOff x="4089" y="1162"/>
            <a:chExt cx="741" cy="1094"/>
          </a:xfrm>
        </p:grpSpPr>
        <p:sp>
          <p:nvSpPr>
            <p:cNvPr id="28720" name="Text Box 43"/>
            <p:cNvSpPr txBox="1">
              <a:spLocks noChangeArrowheads="1"/>
            </p:cNvSpPr>
            <p:nvPr/>
          </p:nvSpPr>
          <p:spPr bwMode="auto">
            <a:xfrm>
              <a:off x="4089" y="1162"/>
              <a:ext cx="288" cy="310"/>
            </a:xfrm>
            <a:prstGeom prst="rect">
              <a:avLst/>
            </a:prstGeom>
            <a:noFill/>
            <a:ln w="9525">
              <a:noFill/>
              <a:miter lim="800000"/>
              <a:headEnd/>
              <a:tailEnd/>
            </a:ln>
          </p:spPr>
          <p:txBody>
            <a:bodyPr>
              <a:spAutoFit/>
            </a:bodyPr>
            <a:lstStyle/>
            <a:p>
              <a:pPr algn="just"/>
              <a:r>
                <a:rPr lang="zh-CN" altLang="en-US" b="1">
                  <a:solidFill>
                    <a:srgbClr val="FFFF00"/>
                  </a:solidFill>
                  <a:latin typeface="Times New Roman" pitchFamily="18" charset="0"/>
                </a:rPr>
                <a:t>加</a:t>
              </a:r>
            </a:p>
          </p:txBody>
        </p:sp>
        <p:sp>
          <p:nvSpPr>
            <p:cNvPr id="28721" name="Text Box 44"/>
            <p:cNvSpPr txBox="1">
              <a:spLocks noChangeArrowheads="1"/>
            </p:cNvSpPr>
            <p:nvPr/>
          </p:nvSpPr>
          <p:spPr bwMode="auto">
            <a:xfrm>
              <a:off x="4177" y="1298"/>
              <a:ext cx="291" cy="192"/>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利</a:t>
              </a:r>
            </a:p>
          </p:txBody>
        </p:sp>
        <p:sp>
          <p:nvSpPr>
            <p:cNvPr id="28722" name="Text Box 45"/>
            <p:cNvSpPr txBox="1">
              <a:spLocks noChangeArrowheads="1"/>
            </p:cNvSpPr>
            <p:nvPr/>
          </p:nvSpPr>
          <p:spPr bwMode="auto">
            <a:xfrm>
              <a:off x="4296" y="1440"/>
              <a:ext cx="291" cy="288"/>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福</a:t>
              </a:r>
            </a:p>
          </p:txBody>
        </p:sp>
        <p:sp>
          <p:nvSpPr>
            <p:cNvPr id="28723" name="Text Box 46"/>
            <p:cNvSpPr txBox="1">
              <a:spLocks noChangeArrowheads="1"/>
            </p:cNvSpPr>
            <p:nvPr/>
          </p:nvSpPr>
          <p:spPr bwMode="auto">
            <a:xfrm>
              <a:off x="4403" y="1584"/>
              <a:ext cx="291" cy="192"/>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尼</a:t>
              </a:r>
            </a:p>
          </p:txBody>
        </p:sp>
        <p:sp>
          <p:nvSpPr>
            <p:cNvPr id="28724" name="Text Box 47"/>
            <p:cNvSpPr txBox="1">
              <a:spLocks noChangeArrowheads="1"/>
            </p:cNvSpPr>
            <p:nvPr/>
          </p:nvSpPr>
          <p:spPr bwMode="auto">
            <a:xfrm>
              <a:off x="4449" y="1728"/>
              <a:ext cx="291" cy="336"/>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亚</a:t>
              </a:r>
            </a:p>
          </p:txBody>
        </p:sp>
        <p:sp>
          <p:nvSpPr>
            <p:cNvPr id="28725" name="Text Box 48"/>
            <p:cNvSpPr txBox="1">
              <a:spLocks noChangeArrowheads="1"/>
            </p:cNvSpPr>
            <p:nvPr/>
          </p:nvSpPr>
          <p:spPr bwMode="auto">
            <a:xfrm>
              <a:off x="4511" y="1872"/>
              <a:ext cx="291" cy="240"/>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寒</a:t>
              </a:r>
            </a:p>
          </p:txBody>
        </p:sp>
        <p:sp>
          <p:nvSpPr>
            <p:cNvPr id="28726" name="Text Box 49"/>
            <p:cNvSpPr txBox="1">
              <a:spLocks noChangeArrowheads="1"/>
            </p:cNvSpPr>
            <p:nvPr/>
          </p:nvSpPr>
          <p:spPr bwMode="auto">
            <a:xfrm>
              <a:off x="4539" y="2016"/>
              <a:ext cx="291" cy="240"/>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流</a:t>
              </a:r>
            </a:p>
          </p:txBody>
        </p:sp>
      </p:grpSp>
      <p:grpSp>
        <p:nvGrpSpPr>
          <p:cNvPr id="4" name="Group 76"/>
          <p:cNvGrpSpPr>
            <a:grpSpLocks/>
          </p:cNvGrpSpPr>
          <p:nvPr/>
        </p:nvGrpSpPr>
        <p:grpSpPr bwMode="auto">
          <a:xfrm>
            <a:off x="5334000" y="385763"/>
            <a:ext cx="1254125" cy="889397"/>
            <a:chOff x="3377" y="346"/>
            <a:chExt cx="790" cy="747"/>
          </a:xfrm>
        </p:grpSpPr>
        <p:sp>
          <p:nvSpPr>
            <p:cNvPr id="28714" name="Text Box 51"/>
            <p:cNvSpPr txBox="1">
              <a:spLocks noChangeArrowheads="1"/>
            </p:cNvSpPr>
            <p:nvPr/>
          </p:nvSpPr>
          <p:spPr bwMode="auto">
            <a:xfrm>
              <a:off x="3377" y="346"/>
              <a:ext cx="291" cy="192"/>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阿</a:t>
              </a:r>
            </a:p>
          </p:txBody>
        </p:sp>
        <p:sp>
          <p:nvSpPr>
            <p:cNvPr id="28715" name="Text Box 52"/>
            <p:cNvSpPr txBox="1">
              <a:spLocks noChangeArrowheads="1"/>
            </p:cNvSpPr>
            <p:nvPr/>
          </p:nvSpPr>
          <p:spPr bwMode="auto">
            <a:xfrm>
              <a:off x="3542" y="346"/>
              <a:ext cx="291" cy="186"/>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拉</a:t>
              </a:r>
            </a:p>
          </p:txBody>
        </p:sp>
        <p:sp>
          <p:nvSpPr>
            <p:cNvPr id="28716" name="Text Box 53"/>
            <p:cNvSpPr txBox="1">
              <a:spLocks noChangeArrowheads="1"/>
            </p:cNvSpPr>
            <p:nvPr/>
          </p:nvSpPr>
          <p:spPr bwMode="auto">
            <a:xfrm>
              <a:off x="3814" y="573"/>
              <a:ext cx="291" cy="226"/>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加</a:t>
              </a:r>
            </a:p>
          </p:txBody>
        </p:sp>
        <p:sp>
          <p:nvSpPr>
            <p:cNvPr id="28717" name="Text Box 54"/>
            <p:cNvSpPr txBox="1">
              <a:spLocks noChangeArrowheads="1"/>
            </p:cNvSpPr>
            <p:nvPr/>
          </p:nvSpPr>
          <p:spPr bwMode="auto">
            <a:xfrm>
              <a:off x="3694" y="436"/>
              <a:ext cx="291" cy="144"/>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斯</a:t>
              </a:r>
            </a:p>
          </p:txBody>
        </p:sp>
        <p:sp>
          <p:nvSpPr>
            <p:cNvPr id="28718" name="Text Box 55"/>
            <p:cNvSpPr txBox="1">
              <a:spLocks noChangeArrowheads="1"/>
            </p:cNvSpPr>
            <p:nvPr/>
          </p:nvSpPr>
          <p:spPr bwMode="auto">
            <a:xfrm>
              <a:off x="3876" y="754"/>
              <a:ext cx="291" cy="192"/>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暖</a:t>
              </a:r>
            </a:p>
          </p:txBody>
        </p:sp>
        <p:sp>
          <p:nvSpPr>
            <p:cNvPr id="28719" name="Text Box 56"/>
            <p:cNvSpPr txBox="1">
              <a:spLocks noChangeArrowheads="1"/>
            </p:cNvSpPr>
            <p:nvPr/>
          </p:nvSpPr>
          <p:spPr bwMode="auto">
            <a:xfrm>
              <a:off x="3876" y="901"/>
              <a:ext cx="291" cy="192"/>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流</a:t>
              </a:r>
            </a:p>
          </p:txBody>
        </p:sp>
      </p:grpSp>
      <p:grpSp>
        <p:nvGrpSpPr>
          <p:cNvPr id="5" name="Group 80"/>
          <p:cNvGrpSpPr>
            <a:grpSpLocks/>
          </p:cNvGrpSpPr>
          <p:nvPr/>
        </p:nvGrpSpPr>
        <p:grpSpPr bwMode="auto">
          <a:xfrm>
            <a:off x="3236913" y="2680098"/>
            <a:ext cx="758825" cy="1325165"/>
            <a:chOff x="2787" y="2736"/>
            <a:chExt cx="478" cy="1113"/>
          </a:xfrm>
        </p:grpSpPr>
        <p:sp>
          <p:nvSpPr>
            <p:cNvPr id="28707" name="Text Box 58"/>
            <p:cNvSpPr txBox="1">
              <a:spLocks noChangeArrowheads="1"/>
            </p:cNvSpPr>
            <p:nvPr/>
          </p:nvSpPr>
          <p:spPr bwMode="auto">
            <a:xfrm>
              <a:off x="2974" y="2736"/>
              <a:ext cx="291" cy="144"/>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东</a:t>
              </a:r>
            </a:p>
          </p:txBody>
        </p:sp>
        <p:sp>
          <p:nvSpPr>
            <p:cNvPr id="28708" name="Text Box 59"/>
            <p:cNvSpPr txBox="1">
              <a:spLocks noChangeArrowheads="1"/>
            </p:cNvSpPr>
            <p:nvPr/>
          </p:nvSpPr>
          <p:spPr bwMode="auto">
            <a:xfrm>
              <a:off x="2878" y="2880"/>
              <a:ext cx="291" cy="192"/>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澳</a:t>
              </a:r>
            </a:p>
          </p:txBody>
        </p:sp>
        <p:sp>
          <p:nvSpPr>
            <p:cNvPr id="28709" name="Text Box 60"/>
            <p:cNvSpPr txBox="1">
              <a:spLocks noChangeArrowheads="1"/>
            </p:cNvSpPr>
            <p:nvPr/>
          </p:nvSpPr>
          <p:spPr bwMode="auto">
            <a:xfrm>
              <a:off x="2830" y="3022"/>
              <a:ext cx="291" cy="181"/>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大</a:t>
              </a:r>
            </a:p>
          </p:txBody>
        </p:sp>
        <p:sp>
          <p:nvSpPr>
            <p:cNvPr id="28710" name="Text Box 61"/>
            <p:cNvSpPr txBox="1">
              <a:spLocks noChangeArrowheads="1"/>
            </p:cNvSpPr>
            <p:nvPr/>
          </p:nvSpPr>
          <p:spPr bwMode="auto">
            <a:xfrm>
              <a:off x="2787" y="3190"/>
              <a:ext cx="291" cy="240"/>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利</a:t>
              </a:r>
            </a:p>
          </p:txBody>
        </p:sp>
        <p:sp>
          <p:nvSpPr>
            <p:cNvPr id="28711" name="Text Box 62"/>
            <p:cNvSpPr txBox="1">
              <a:spLocks noChangeArrowheads="1"/>
            </p:cNvSpPr>
            <p:nvPr/>
          </p:nvSpPr>
          <p:spPr bwMode="auto">
            <a:xfrm>
              <a:off x="2787" y="3339"/>
              <a:ext cx="291" cy="227"/>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亚</a:t>
              </a:r>
            </a:p>
          </p:txBody>
        </p:sp>
        <p:sp>
          <p:nvSpPr>
            <p:cNvPr id="28712" name="Text Box 63"/>
            <p:cNvSpPr txBox="1">
              <a:spLocks noChangeArrowheads="1"/>
            </p:cNvSpPr>
            <p:nvPr/>
          </p:nvSpPr>
          <p:spPr bwMode="auto">
            <a:xfrm>
              <a:off x="2787" y="3510"/>
              <a:ext cx="291" cy="192"/>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暖</a:t>
              </a:r>
            </a:p>
          </p:txBody>
        </p:sp>
        <p:sp>
          <p:nvSpPr>
            <p:cNvPr id="28713" name="Text Box 64"/>
            <p:cNvSpPr txBox="1">
              <a:spLocks noChangeArrowheads="1"/>
            </p:cNvSpPr>
            <p:nvPr/>
          </p:nvSpPr>
          <p:spPr bwMode="auto">
            <a:xfrm>
              <a:off x="2833" y="3657"/>
              <a:ext cx="291" cy="192"/>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流</a:t>
              </a:r>
            </a:p>
          </p:txBody>
        </p:sp>
      </p:grpSp>
      <p:grpSp>
        <p:nvGrpSpPr>
          <p:cNvPr id="6" name="Group 83"/>
          <p:cNvGrpSpPr>
            <a:grpSpLocks/>
          </p:cNvGrpSpPr>
          <p:nvPr/>
        </p:nvGrpSpPr>
        <p:grpSpPr bwMode="auto">
          <a:xfrm>
            <a:off x="8142288" y="2880122"/>
            <a:ext cx="560387" cy="1104900"/>
            <a:chOff x="5129" y="2419"/>
            <a:chExt cx="353" cy="928"/>
          </a:xfrm>
        </p:grpSpPr>
        <p:sp>
          <p:nvSpPr>
            <p:cNvPr id="28703" name="Text Box 66"/>
            <p:cNvSpPr txBox="1">
              <a:spLocks noChangeArrowheads="1"/>
            </p:cNvSpPr>
            <p:nvPr/>
          </p:nvSpPr>
          <p:spPr bwMode="auto">
            <a:xfrm>
              <a:off x="5129" y="3059"/>
              <a:ext cx="291" cy="288"/>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流</a:t>
              </a:r>
            </a:p>
          </p:txBody>
        </p:sp>
        <p:sp>
          <p:nvSpPr>
            <p:cNvPr id="28704" name="Text Box 67"/>
            <p:cNvSpPr txBox="1">
              <a:spLocks noChangeArrowheads="1"/>
            </p:cNvSpPr>
            <p:nvPr/>
          </p:nvSpPr>
          <p:spPr bwMode="auto">
            <a:xfrm>
              <a:off x="5175" y="2883"/>
              <a:ext cx="291" cy="192"/>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寒</a:t>
              </a:r>
            </a:p>
          </p:txBody>
        </p:sp>
        <p:sp>
          <p:nvSpPr>
            <p:cNvPr id="28705" name="Text Box 68"/>
            <p:cNvSpPr txBox="1">
              <a:spLocks noChangeArrowheads="1"/>
            </p:cNvSpPr>
            <p:nvPr/>
          </p:nvSpPr>
          <p:spPr bwMode="auto">
            <a:xfrm>
              <a:off x="5146" y="2419"/>
              <a:ext cx="291" cy="288"/>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秘</a:t>
              </a:r>
            </a:p>
          </p:txBody>
        </p:sp>
        <p:sp>
          <p:nvSpPr>
            <p:cNvPr id="28706" name="Text Box 69"/>
            <p:cNvSpPr txBox="1">
              <a:spLocks noChangeArrowheads="1"/>
            </p:cNvSpPr>
            <p:nvPr/>
          </p:nvSpPr>
          <p:spPr bwMode="auto">
            <a:xfrm>
              <a:off x="5191" y="2646"/>
              <a:ext cx="291" cy="240"/>
            </a:xfrm>
            <a:prstGeom prst="rect">
              <a:avLst/>
            </a:prstGeom>
            <a:noFill/>
            <a:ln w="9525">
              <a:noFill/>
              <a:miter lim="800000"/>
              <a:headEnd/>
              <a:tailEnd/>
            </a:ln>
          </p:spPr>
          <p:txBody>
            <a:bodyPr vert="eaVert">
              <a:spAutoFit/>
            </a:bodyPr>
            <a:lstStyle/>
            <a:p>
              <a:pPr algn="just"/>
              <a:r>
                <a:rPr lang="zh-CN" altLang="en-US" b="1">
                  <a:solidFill>
                    <a:srgbClr val="FFFF00"/>
                  </a:solidFill>
                  <a:latin typeface="Times New Roman" pitchFamily="18" charset="0"/>
                </a:rPr>
                <a:t>鲁</a:t>
              </a:r>
            </a:p>
          </p:txBody>
        </p:sp>
      </p:grpSp>
      <p:sp>
        <p:nvSpPr>
          <p:cNvPr id="50246" name="Text Box 70"/>
          <p:cNvSpPr txBox="1">
            <a:spLocks noChangeArrowheads="1"/>
          </p:cNvSpPr>
          <p:nvPr/>
        </p:nvSpPr>
        <p:spPr bwMode="auto">
          <a:xfrm>
            <a:off x="4464050" y="2193132"/>
            <a:ext cx="16002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赤 道 逆 流</a:t>
            </a:r>
          </a:p>
        </p:txBody>
      </p:sp>
      <p:sp>
        <p:nvSpPr>
          <p:cNvPr id="50257" name="AutoShape 81"/>
          <p:cNvSpPr>
            <a:spLocks noChangeArrowheads="1"/>
          </p:cNvSpPr>
          <p:nvPr/>
        </p:nvSpPr>
        <p:spPr bwMode="auto">
          <a:xfrm>
            <a:off x="1644650" y="3975497"/>
            <a:ext cx="2351088" cy="161925"/>
          </a:xfrm>
          <a:prstGeom prst="notchedRightArrow">
            <a:avLst>
              <a:gd name="adj1" fmla="val 50000"/>
              <a:gd name="adj2" fmla="val 272243"/>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0260" name="AutoShape 84"/>
          <p:cNvSpPr>
            <a:spLocks noChangeArrowheads="1"/>
          </p:cNvSpPr>
          <p:nvPr/>
        </p:nvSpPr>
        <p:spPr bwMode="auto">
          <a:xfrm rot="1568530">
            <a:off x="7794626" y="4158853"/>
            <a:ext cx="881063" cy="108347"/>
          </a:xfrm>
          <a:prstGeom prst="notchedRightArrow">
            <a:avLst>
              <a:gd name="adj1" fmla="val 50000"/>
              <a:gd name="adj2" fmla="val 152473"/>
            </a:avLst>
          </a:prstGeom>
          <a:solidFill>
            <a:srgbClr val="28DFE8"/>
          </a:solidFill>
          <a:ln w="9525">
            <a:solidFill>
              <a:schemeClr val="tx1"/>
            </a:solidFill>
            <a:miter lim="800000"/>
            <a:headEnd/>
            <a:tailEnd/>
          </a:ln>
        </p:spPr>
        <p:txBody>
          <a:bodyPr wrap="none" anchor="ctr"/>
          <a:lstStyle/>
          <a:p>
            <a:pPr algn="ctr" eaLnBrk="1" hangingPunct="1"/>
            <a:endParaRPr kumimoji="1" lang="zh-CN" altLang="zh-CN" sz="2400" b="1">
              <a:solidFill>
                <a:srgbClr val="090807"/>
              </a:solidFill>
              <a:latin typeface="宋体" pitchFamily="2" charset="-122"/>
            </a:endParaRPr>
          </a:p>
        </p:txBody>
      </p:sp>
      <p:sp>
        <p:nvSpPr>
          <p:cNvPr id="50261" name="AutoShape 85"/>
          <p:cNvSpPr>
            <a:spLocks noChangeArrowheads="1"/>
          </p:cNvSpPr>
          <p:nvPr/>
        </p:nvSpPr>
        <p:spPr bwMode="auto">
          <a:xfrm rot="-3326999">
            <a:off x="2763838" y="1377554"/>
            <a:ext cx="914400" cy="609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27" y="8107"/>
                </a:moveTo>
                <a:cubicBezTo>
                  <a:pt x="16903" y="5088"/>
                  <a:pt x="14021" y="3087"/>
                  <a:pt x="10800" y="3087"/>
                </a:cubicBezTo>
                <a:cubicBezTo>
                  <a:pt x="7008" y="3086"/>
                  <a:pt x="3779" y="5842"/>
                  <a:pt x="3182" y="9587"/>
                </a:cubicBezTo>
                <a:lnTo>
                  <a:pt x="134" y="9101"/>
                </a:lnTo>
                <a:cubicBezTo>
                  <a:pt x="969" y="3858"/>
                  <a:pt x="5490" y="-1"/>
                  <a:pt x="10800" y="0"/>
                </a:cubicBezTo>
                <a:cubicBezTo>
                  <a:pt x="15310" y="0"/>
                  <a:pt x="19345" y="2802"/>
                  <a:pt x="20920" y="7029"/>
                </a:cubicBezTo>
                <a:lnTo>
                  <a:pt x="23450" y="6086"/>
                </a:lnTo>
                <a:lnTo>
                  <a:pt x="20955" y="11545"/>
                </a:lnTo>
                <a:lnTo>
                  <a:pt x="15497" y="9049"/>
                </a:lnTo>
                <a:lnTo>
                  <a:pt x="18027" y="8107"/>
                </a:lnTo>
                <a:close/>
              </a:path>
            </a:pathLst>
          </a:custGeom>
          <a:solidFill>
            <a:srgbClr val="FF3300"/>
          </a:solidFill>
          <a:ln w="9525" algn="ctr">
            <a:solidFill>
              <a:schemeClr val="tx1"/>
            </a:solidFill>
            <a:miter lim="800000"/>
            <a:headEnd/>
            <a:tailEnd/>
          </a:ln>
        </p:spPr>
        <p:txBody>
          <a:bodyPr wrap="none" anchor="ctr"/>
          <a:lstStyle/>
          <a:p>
            <a:endParaRPr lang="zh-CN" altLang="en-US"/>
          </a:p>
        </p:txBody>
      </p:sp>
      <p:sp>
        <p:nvSpPr>
          <p:cNvPr id="50262" name="Text Box 86"/>
          <p:cNvSpPr txBox="1">
            <a:spLocks noChangeArrowheads="1"/>
          </p:cNvSpPr>
          <p:nvPr/>
        </p:nvSpPr>
        <p:spPr bwMode="auto">
          <a:xfrm>
            <a:off x="4067175" y="1491854"/>
            <a:ext cx="2017713" cy="461665"/>
          </a:xfrm>
          <a:prstGeom prst="rect">
            <a:avLst/>
          </a:prstGeom>
          <a:noFill/>
          <a:ln w="9525" algn="ctr">
            <a:noFill/>
            <a:miter lim="800000"/>
            <a:headEnd/>
            <a:tailEnd/>
          </a:ln>
        </p:spPr>
        <p:txBody>
          <a:bodyPr>
            <a:spAutoFit/>
          </a:bodyPr>
          <a:lstStyle/>
          <a:p>
            <a:pPr algn="ctr" eaLnBrk="1" hangingPunct="1"/>
            <a:r>
              <a:rPr lang="zh-CN" altLang="en-US" sz="2400" b="1">
                <a:solidFill>
                  <a:srgbClr val="CF47B2"/>
                </a:solidFill>
                <a:latin typeface="楷体_GB2312" pitchFamily="49" charset="-122"/>
                <a:ea typeface="楷体_GB2312" pitchFamily="49" charset="-122"/>
              </a:rPr>
              <a:t>中低纬环流</a:t>
            </a:r>
          </a:p>
        </p:txBody>
      </p:sp>
      <p:sp>
        <p:nvSpPr>
          <p:cNvPr id="50263" name="Text Box 87"/>
          <p:cNvSpPr txBox="1">
            <a:spLocks noChangeArrowheads="1"/>
          </p:cNvSpPr>
          <p:nvPr/>
        </p:nvSpPr>
        <p:spPr bwMode="auto">
          <a:xfrm>
            <a:off x="4140201" y="735806"/>
            <a:ext cx="1800225" cy="461665"/>
          </a:xfrm>
          <a:prstGeom prst="rect">
            <a:avLst/>
          </a:prstGeom>
          <a:noFill/>
          <a:ln w="9525" algn="ctr">
            <a:noFill/>
            <a:miter lim="800000"/>
            <a:headEnd/>
            <a:tailEnd/>
          </a:ln>
        </p:spPr>
        <p:txBody>
          <a:bodyPr>
            <a:spAutoFit/>
          </a:bodyPr>
          <a:lstStyle/>
          <a:p>
            <a:pPr algn="ctr" eaLnBrk="1" hangingPunct="1"/>
            <a:r>
              <a:rPr lang="zh-CN" altLang="en-US" sz="2400" b="1">
                <a:solidFill>
                  <a:srgbClr val="CF47B2"/>
                </a:solidFill>
                <a:latin typeface="楷体_GB2312" pitchFamily="49" charset="-122"/>
                <a:ea typeface="楷体_GB2312" pitchFamily="49" charset="-122"/>
              </a:rPr>
              <a:t>中高纬环流</a:t>
            </a:r>
          </a:p>
        </p:txBody>
      </p:sp>
      <p:sp>
        <p:nvSpPr>
          <p:cNvPr id="50264" name="Text Box 88"/>
          <p:cNvSpPr txBox="1">
            <a:spLocks noChangeArrowheads="1"/>
          </p:cNvSpPr>
          <p:nvPr/>
        </p:nvSpPr>
        <p:spPr bwMode="auto">
          <a:xfrm>
            <a:off x="4932363" y="3327797"/>
            <a:ext cx="1800225" cy="461665"/>
          </a:xfrm>
          <a:prstGeom prst="rect">
            <a:avLst/>
          </a:prstGeom>
          <a:noFill/>
          <a:ln w="9525" algn="ctr">
            <a:noFill/>
            <a:miter lim="800000"/>
            <a:headEnd/>
            <a:tailEnd/>
          </a:ln>
        </p:spPr>
        <p:txBody>
          <a:bodyPr>
            <a:spAutoFit/>
          </a:bodyPr>
          <a:lstStyle/>
          <a:p>
            <a:pPr algn="ctr" eaLnBrk="1" hangingPunct="1"/>
            <a:r>
              <a:rPr lang="zh-CN" altLang="en-US" sz="2400" b="1">
                <a:solidFill>
                  <a:srgbClr val="CF47B2"/>
                </a:solidFill>
                <a:latin typeface="楷体_GB2312" pitchFamily="49" charset="-122"/>
                <a:ea typeface="楷体_GB2312" pitchFamily="49" charset="-122"/>
              </a:rPr>
              <a:t>中低纬环流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9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020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50194"/>
                                        </p:tgtEl>
                                        <p:attrNameLst>
                                          <p:attrName>style.visibility</p:attrName>
                                        </p:attrNameLst>
                                      </p:cBhvr>
                                      <p:to>
                                        <p:strVal val="visible"/>
                                      </p:to>
                                    </p:set>
                                    <p:animEffect transition="in" filter="wipe(right)">
                                      <p:cBhvr>
                                        <p:cTn id="13" dur="500"/>
                                        <p:tgtEl>
                                          <p:spTgt spid="5019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50205"/>
                                        </p:tgtEl>
                                        <p:attrNameLst>
                                          <p:attrName>style.visibility</p:attrName>
                                        </p:attrNameLst>
                                      </p:cBhvr>
                                      <p:to>
                                        <p:strVal val="visible"/>
                                      </p:to>
                                    </p:set>
                                    <p:animEffect transition="in" filter="wipe(right)">
                                      <p:cBhvr>
                                        <p:cTn id="18" dur="500"/>
                                        <p:tgtEl>
                                          <p:spTgt spid="502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0204"/>
                                        </p:tgtEl>
                                        <p:attrNameLst>
                                          <p:attrName>style.visibility</p:attrName>
                                        </p:attrNameLst>
                                      </p:cBhvr>
                                      <p:to>
                                        <p:strVal val="visible"/>
                                      </p:to>
                                    </p:set>
                                    <p:animEffect transition="in" filter="wipe(left)">
                                      <p:cBhvr>
                                        <p:cTn id="23" dur="500"/>
                                        <p:tgtEl>
                                          <p:spTgt spid="5020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0246"/>
                                        </p:tgtEl>
                                        <p:attrNameLst>
                                          <p:attrName>style.visibility</p:attrName>
                                        </p:attrNameLst>
                                      </p:cBhvr>
                                      <p:to>
                                        <p:strVal val="visible"/>
                                      </p:to>
                                    </p:set>
                                    <p:animEffect transition="in" filter="wipe(left)">
                                      <p:cBhvr>
                                        <p:cTn id="28" dur="500"/>
                                        <p:tgtEl>
                                          <p:spTgt spid="502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0200"/>
                                        </p:tgtEl>
                                        <p:attrNameLst>
                                          <p:attrName>style.visibility</p:attrName>
                                        </p:attrNameLst>
                                      </p:cBhvr>
                                      <p:to>
                                        <p:strVal val="visible"/>
                                      </p:to>
                                    </p:set>
                                    <p:animEffect transition="in" filter="wipe(up)">
                                      <p:cBhvr>
                                        <p:cTn id="33" dur="500"/>
                                        <p:tgtEl>
                                          <p:spTgt spid="5020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0257"/>
                                        </p:tgtEl>
                                        <p:attrNameLst>
                                          <p:attrName>style.visibility</p:attrName>
                                        </p:attrNameLst>
                                      </p:cBhvr>
                                      <p:to>
                                        <p:strVal val="visible"/>
                                      </p:to>
                                    </p:set>
                                    <p:animEffect transition="in" filter="wipe(left)">
                                      <p:cBhvr>
                                        <p:cTn id="42" dur="500"/>
                                        <p:tgtEl>
                                          <p:spTgt spid="50257"/>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0202"/>
                                        </p:tgtEl>
                                        <p:attrNameLst>
                                          <p:attrName>style.visibility</p:attrName>
                                        </p:attrNameLst>
                                      </p:cBhvr>
                                      <p:to>
                                        <p:strVal val="visible"/>
                                      </p:to>
                                    </p:set>
                                    <p:animEffect transition="in" filter="wipe(left)">
                                      <p:cBhvr>
                                        <p:cTn id="46" dur="500"/>
                                        <p:tgtEl>
                                          <p:spTgt spid="50202"/>
                                        </p:tgtEl>
                                      </p:cBhvr>
                                    </p:animEffect>
                                  </p:childTnLst>
                                </p:cTn>
                              </p:par>
                            </p:childTnLst>
                          </p:cTn>
                        </p:par>
                        <p:par>
                          <p:cTn id="47" fill="hold" nodeType="afterGroup">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50260"/>
                                        </p:tgtEl>
                                        <p:attrNameLst>
                                          <p:attrName>style.visibility</p:attrName>
                                        </p:attrNameLst>
                                      </p:cBhvr>
                                      <p:to>
                                        <p:strVal val="visible"/>
                                      </p:to>
                                    </p:set>
                                    <p:animEffect transition="in" filter="wipe(up)">
                                      <p:cBhvr>
                                        <p:cTn id="50" dur="500"/>
                                        <p:tgtEl>
                                          <p:spTgt spid="5026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0207"/>
                                        </p:tgtEl>
                                        <p:attrNameLst>
                                          <p:attrName>style.visibility</p:attrName>
                                        </p:attrNameLst>
                                      </p:cBhvr>
                                      <p:to>
                                        <p:strVal val="visible"/>
                                      </p:to>
                                    </p:set>
                                    <p:animEffect transition="in" filter="wipe(left)">
                                      <p:cBhvr>
                                        <p:cTn id="55" dur="500"/>
                                        <p:tgtEl>
                                          <p:spTgt spid="502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0201"/>
                                        </p:tgtEl>
                                        <p:attrNameLst>
                                          <p:attrName>style.visibility</p:attrName>
                                        </p:attrNameLst>
                                      </p:cBhvr>
                                      <p:to>
                                        <p:strVal val="visible"/>
                                      </p:to>
                                    </p:set>
                                    <p:animEffect transition="in" filter="wipe(down)">
                                      <p:cBhvr>
                                        <p:cTn id="60" dur="500"/>
                                        <p:tgtEl>
                                          <p:spTgt spid="5020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35" presetClass="emph" presetSubtype="0" repeatCount="2000" fill="hold" grpId="1" nodeType="clickEffect">
                                  <p:stCondLst>
                                    <p:cond delay="0"/>
                                  </p:stCondLst>
                                  <p:childTnLst>
                                    <p:anim calcmode="discrete" valueType="str">
                                      <p:cBhvr>
                                        <p:cTn id="68" dur="500" fill="hold"/>
                                        <p:tgtEl>
                                          <p:spTgt spid="50194"/>
                                        </p:tgtEl>
                                        <p:attrNameLst>
                                          <p:attrName>style.visibility</p:attrName>
                                        </p:attrNameLst>
                                      </p:cBhvr>
                                      <p:tavLst>
                                        <p:tav tm="0">
                                          <p:val>
                                            <p:strVal val="hidden"/>
                                          </p:val>
                                        </p:tav>
                                        <p:tav tm="50000">
                                          <p:val>
                                            <p:strVal val="visible"/>
                                          </p:val>
                                        </p:tav>
                                      </p:tavLst>
                                    </p:anim>
                                  </p:childTnLst>
                                </p:cTn>
                              </p:par>
                              <p:par>
                                <p:cTn id="69" presetID="35" presetClass="emph" presetSubtype="0" repeatCount="2000" fill="hold" grpId="1" nodeType="withEffect">
                                  <p:stCondLst>
                                    <p:cond delay="0"/>
                                  </p:stCondLst>
                                  <p:childTnLst>
                                    <p:anim calcmode="discrete" valueType="str">
                                      <p:cBhvr>
                                        <p:cTn id="70" dur="500" fill="hold"/>
                                        <p:tgtEl>
                                          <p:spTgt spid="50200"/>
                                        </p:tgtEl>
                                        <p:attrNameLst>
                                          <p:attrName>style.visibility</p:attrName>
                                        </p:attrNameLst>
                                      </p:cBhvr>
                                      <p:tavLst>
                                        <p:tav tm="0">
                                          <p:val>
                                            <p:strVal val="hidden"/>
                                          </p:val>
                                        </p:tav>
                                        <p:tav tm="50000">
                                          <p:val>
                                            <p:strVal val="visible"/>
                                          </p:val>
                                        </p:tav>
                                      </p:tavLst>
                                    </p:anim>
                                  </p:childTnLst>
                                </p:cTn>
                              </p:par>
                              <p:par>
                                <p:cTn id="71" presetID="35" presetClass="emph" presetSubtype="0" repeatCount="2000" fill="hold" grpId="1" nodeType="withEffect">
                                  <p:stCondLst>
                                    <p:cond delay="0"/>
                                  </p:stCondLst>
                                  <p:childTnLst>
                                    <p:anim calcmode="discrete" valueType="str">
                                      <p:cBhvr>
                                        <p:cTn id="72" dur="500" fill="hold"/>
                                        <p:tgtEl>
                                          <p:spTgt spid="50202"/>
                                        </p:tgtEl>
                                        <p:attrNameLst>
                                          <p:attrName>style.visibility</p:attrName>
                                        </p:attrNameLst>
                                      </p:cBhvr>
                                      <p:tavLst>
                                        <p:tav tm="0">
                                          <p:val>
                                            <p:strVal val="hidden"/>
                                          </p:val>
                                        </p:tav>
                                        <p:tav tm="50000">
                                          <p:val>
                                            <p:strVal val="visible"/>
                                          </p:val>
                                        </p:tav>
                                      </p:tavLst>
                                    </p:anim>
                                  </p:childTnLst>
                                </p:cTn>
                              </p:par>
                              <p:par>
                                <p:cTn id="73" presetID="35" presetClass="emph" presetSubtype="0" repeatCount="2000" fill="hold" grpId="1" nodeType="withEffect">
                                  <p:stCondLst>
                                    <p:cond delay="0"/>
                                  </p:stCondLst>
                                  <p:childTnLst>
                                    <p:anim calcmode="discrete" valueType="str">
                                      <p:cBhvr>
                                        <p:cTn id="74" dur="500" fill="hold"/>
                                        <p:tgtEl>
                                          <p:spTgt spid="50201"/>
                                        </p:tgtEl>
                                        <p:attrNameLst>
                                          <p:attrName>style.visibility</p:attrName>
                                        </p:attrNameLst>
                                      </p:cBhvr>
                                      <p:tavLst>
                                        <p:tav tm="0">
                                          <p:val>
                                            <p:strVal val="hidden"/>
                                          </p:val>
                                        </p:tav>
                                        <p:tav tm="50000">
                                          <p:val>
                                            <p:strVal val="visible"/>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1" nodeType="clickEffect">
                                  <p:stCondLst>
                                    <p:cond delay="0"/>
                                  </p:stCondLst>
                                  <p:childTnLst>
                                    <p:set>
                                      <p:cBhvr>
                                        <p:cTn id="78" dur="1" fill="hold">
                                          <p:stCondLst>
                                            <p:cond delay="0"/>
                                          </p:stCondLst>
                                        </p:cTn>
                                        <p:tgtEl>
                                          <p:spTgt spid="50264"/>
                                        </p:tgtEl>
                                        <p:attrNameLst>
                                          <p:attrName>style.visibility</p:attrName>
                                        </p:attrNameLst>
                                      </p:cBhvr>
                                      <p:to>
                                        <p:strVal val="visible"/>
                                      </p:to>
                                    </p:set>
                                  </p:childTnLst>
                                </p:cTn>
                              </p:par>
                            </p:childTnLst>
                          </p:cTn>
                        </p:par>
                        <p:par>
                          <p:cTn id="79" fill="hold" nodeType="afterGroup">
                            <p:stCondLst>
                              <p:cond delay="0"/>
                            </p:stCondLst>
                            <p:childTnLst>
                              <p:par>
                                <p:cTn id="80" presetID="8" presetClass="emph" presetSubtype="0" fill="hold" grpId="0" nodeType="afterEffect">
                                  <p:stCondLst>
                                    <p:cond delay="0"/>
                                  </p:stCondLst>
                                  <p:childTnLst>
                                    <p:animRot by="-21600000">
                                      <p:cBhvr>
                                        <p:cTn id="81" dur="2000" fill="hold"/>
                                        <p:tgtEl>
                                          <p:spTgt spid="50264"/>
                                        </p:tgtEl>
                                        <p:attrNameLst>
                                          <p:attrName>r</p:attrName>
                                        </p:attrNameLst>
                                      </p:cBhvr>
                                    </p:animRo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2" fill="hold" grpId="1" nodeType="clickEffect">
                                  <p:stCondLst>
                                    <p:cond delay="0"/>
                                  </p:stCondLst>
                                  <p:childTnLst>
                                    <p:set>
                                      <p:cBhvr>
                                        <p:cTn id="85" dur="1" fill="hold">
                                          <p:stCondLst>
                                            <p:cond delay="0"/>
                                          </p:stCondLst>
                                        </p:cTn>
                                        <p:tgtEl>
                                          <p:spTgt spid="50193"/>
                                        </p:tgtEl>
                                        <p:attrNameLst>
                                          <p:attrName>style.visibility</p:attrName>
                                        </p:attrNameLst>
                                      </p:cBhvr>
                                      <p:to>
                                        <p:strVal val="visible"/>
                                      </p:to>
                                    </p:set>
                                    <p:animEffect transition="in" filter="wipe(right)">
                                      <p:cBhvr>
                                        <p:cTn id="86" dur="500"/>
                                        <p:tgtEl>
                                          <p:spTgt spid="50193"/>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2" fill="hold" grpId="0" nodeType="clickEffect">
                                  <p:stCondLst>
                                    <p:cond delay="0"/>
                                  </p:stCondLst>
                                  <p:childTnLst>
                                    <p:set>
                                      <p:cBhvr>
                                        <p:cTn id="90" dur="1" fill="hold">
                                          <p:stCondLst>
                                            <p:cond delay="0"/>
                                          </p:stCondLst>
                                        </p:cTn>
                                        <p:tgtEl>
                                          <p:spTgt spid="50203"/>
                                        </p:tgtEl>
                                        <p:attrNameLst>
                                          <p:attrName>style.visibility</p:attrName>
                                        </p:attrNameLst>
                                      </p:cBhvr>
                                      <p:to>
                                        <p:strVal val="visible"/>
                                      </p:to>
                                    </p:set>
                                    <p:animEffect transition="in" filter="wipe(right)">
                                      <p:cBhvr>
                                        <p:cTn id="91" dur="500"/>
                                        <p:tgtEl>
                                          <p:spTgt spid="5020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8" presetClass="entr" presetSubtype="3" fill="hold" grpId="0" nodeType="clickEffect">
                                  <p:stCondLst>
                                    <p:cond delay="0"/>
                                  </p:stCondLst>
                                  <p:childTnLst>
                                    <p:set>
                                      <p:cBhvr>
                                        <p:cTn id="95" dur="1" fill="hold">
                                          <p:stCondLst>
                                            <p:cond delay="0"/>
                                          </p:stCondLst>
                                        </p:cTn>
                                        <p:tgtEl>
                                          <p:spTgt spid="50261"/>
                                        </p:tgtEl>
                                        <p:attrNameLst>
                                          <p:attrName>style.visibility</p:attrName>
                                        </p:attrNameLst>
                                      </p:cBhvr>
                                      <p:to>
                                        <p:strVal val="visible"/>
                                      </p:to>
                                    </p:set>
                                    <p:animEffect transition="in" filter="strips(upRight)">
                                      <p:cBhvr>
                                        <p:cTn id="96" dur="500"/>
                                        <p:tgtEl>
                                          <p:spTgt spid="50261"/>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0209"/>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50196"/>
                                        </p:tgtEl>
                                        <p:attrNameLst>
                                          <p:attrName>style.visibility</p:attrName>
                                        </p:attrNameLst>
                                      </p:cBhvr>
                                      <p:to>
                                        <p:strVal val="visible"/>
                                      </p:to>
                                    </p:set>
                                    <p:animEffect transition="in" filter="wipe(left)">
                                      <p:cBhvr>
                                        <p:cTn id="105" dur="500"/>
                                        <p:tgtEl>
                                          <p:spTgt spid="50196"/>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50206"/>
                                        </p:tgtEl>
                                        <p:attrNameLst>
                                          <p:attrName>style.visibility</p:attrName>
                                        </p:attrNameLst>
                                      </p:cBhvr>
                                      <p:to>
                                        <p:strVal val="visible"/>
                                      </p:to>
                                    </p:set>
                                    <p:animEffect transition="in" filter="wipe(left)">
                                      <p:cBhvr>
                                        <p:cTn id="110" dur="500"/>
                                        <p:tgtEl>
                                          <p:spTgt spid="50206"/>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50198"/>
                                        </p:tgtEl>
                                        <p:attrNameLst>
                                          <p:attrName>style.visibility</p:attrName>
                                        </p:attrNameLst>
                                      </p:cBhvr>
                                      <p:to>
                                        <p:strVal val="visible"/>
                                      </p:to>
                                    </p:set>
                                    <p:animEffect transition="in" filter="wipe(down)">
                                      <p:cBhvr>
                                        <p:cTn id="115" dur="500"/>
                                        <p:tgtEl>
                                          <p:spTgt spid="50198"/>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nodeType="clickEffect">
                                  <p:stCondLst>
                                    <p:cond delay="0"/>
                                  </p:stCondLst>
                                  <p:childTnLst>
                                    <p:set>
                                      <p:cBhvr>
                                        <p:cTn id="119" dur="1" fill="hold">
                                          <p:stCondLst>
                                            <p:cond delay="0"/>
                                          </p:stCondLst>
                                        </p:cTn>
                                        <p:tgtEl>
                                          <p:spTgt spid="4"/>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50197"/>
                                        </p:tgtEl>
                                        <p:attrNameLst>
                                          <p:attrName>style.visibility</p:attrName>
                                        </p:attrNameLst>
                                      </p:cBhvr>
                                      <p:to>
                                        <p:strVal val="visible"/>
                                      </p:to>
                                    </p:set>
                                    <p:animEffect transition="in" filter="wipe(up)">
                                      <p:cBhvr>
                                        <p:cTn id="124" dur="500"/>
                                        <p:tgtEl>
                                          <p:spTgt spid="50197"/>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35" presetClass="emph" presetSubtype="0" repeatCount="2000" fill="hold" grpId="2" nodeType="clickEffect">
                                  <p:stCondLst>
                                    <p:cond delay="0"/>
                                  </p:stCondLst>
                                  <p:childTnLst>
                                    <p:anim calcmode="discrete" valueType="str">
                                      <p:cBhvr>
                                        <p:cTn id="132" dur="500" fill="hold"/>
                                        <p:tgtEl>
                                          <p:spTgt spid="50193"/>
                                        </p:tgtEl>
                                        <p:attrNameLst>
                                          <p:attrName>style.visibility</p:attrName>
                                        </p:attrNameLst>
                                      </p:cBhvr>
                                      <p:tavLst>
                                        <p:tav tm="0">
                                          <p:val>
                                            <p:strVal val="hidden"/>
                                          </p:val>
                                        </p:tav>
                                        <p:tav tm="50000">
                                          <p:val>
                                            <p:strVal val="visible"/>
                                          </p:val>
                                        </p:tav>
                                      </p:tavLst>
                                    </p:anim>
                                  </p:childTnLst>
                                </p:cTn>
                              </p:par>
                              <p:par>
                                <p:cTn id="133" presetID="35" presetClass="emph" presetSubtype="0" repeatCount="2000" fill="hold" grpId="1" nodeType="withEffect">
                                  <p:stCondLst>
                                    <p:cond delay="0"/>
                                  </p:stCondLst>
                                  <p:childTnLst>
                                    <p:anim calcmode="discrete" valueType="str">
                                      <p:cBhvr>
                                        <p:cTn id="134" dur="500" fill="hold"/>
                                        <p:tgtEl>
                                          <p:spTgt spid="50261"/>
                                        </p:tgtEl>
                                        <p:attrNameLst>
                                          <p:attrName>style.visibility</p:attrName>
                                        </p:attrNameLst>
                                      </p:cBhvr>
                                      <p:tavLst>
                                        <p:tav tm="0">
                                          <p:val>
                                            <p:strVal val="hidden"/>
                                          </p:val>
                                        </p:tav>
                                        <p:tav tm="50000">
                                          <p:val>
                                            <p:strVal val="visible"/>
                                          </p:val>
                                        </p:tav>
                                      </p:tavLst>
                                    </p:anim>
                                  </p:childTnLst>
                                </p:cTn>
                              </p:par>
                              <p:par>
                                <p:cTn id="135" presetID="35" presetClass="emph" presetSubtype="0" repeatCount="2000" fill="hold" grpId="1" nodeType="withEffect">
                                  <p:stCondLst>
                                    <p:cond delay="0"/>
                                  </p:stCondLst>
                                  <p:childTnLst>
                                    <p:anim calcmode="discrete" valueType="str">
                                      <p:cBhvr>
                                        <p:cTn id="136" dur="500" fill="hold"/>
                                        <p:tgtEl>
                                          <p:spTgt spid="50196"/>
                                        </p:tgtEl>
                                        <p:attrNameLst>
                                          <p:attrName>style.visibility</p:attrName>
                                        </p:attrNameLst>
                                      </p:cBhvr>
                                      <p:tavLst>
                                        <p:tav tm="0">
                                          <p:val>
                                            <p:strVal val="hidden"/>
                                          </p:val>
                                        </p:tav>
                                        <p:tav tm="50000">
                                          <p:val>
                                            <p:strVal val="visible"/>
                                          </p:val>
                                        </p:tav>
                                      </p:tavLst>
                                    </p:anim>
                                  </p:childTnLst>
                                </p:cTn>
                              </p:par>
                              <p:par>
                                <p:cTn id="137" presetID="35" presetClass="emph" presetSubtype="0" repeatCount="2000" fill="hold" grpId="1" nodeType="withEffect">
                                  <p:stCondLst>
                                    <p:cond delay="0"/>
                                  </p:stCondLst>
                                  <p:childTnLst>
                                    <p:anim calcmode="discrete" valueType="str">
                                      <p:cBhvr>
                                        <p:cTn id="138" dur="500" fill="hold"/>
                                        <p:tgtEl>
                                          <p:spTgt spid="50197"/>
                                        </p:tgtEl>
                                        <p:attrNameLst>
                                          <p:attrName>style.visibility</p:attrName>
                                        </p:attrNameLst>
                                      </p:cBhvr>
                                      <p:tavLst>
                                        <p:tav tm="0">
                                          <p:val>
                                            <p:strVal val="hidden"/>
                                          </p:val>
                                        </p:tav>
                                        <p:tav tm="50000">
                                          <p:val>
                                            <p:strVal val="visible"/>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1" nodeType="clickEffect">
                                  <p:stCondLst>
                                    <p:cond delay="0"/>
                                  </p:stCondLst>
                                  <p:childTnLst>
                                    <p:set>
                                      <p:cBhvr>
                                        <p:cTn id="142" dur="1" fill="hold">
                                          <p:stCondLst>
                                            <p:cond delay="0"/>
                                          </p:stCondLst>
                                        </p:cTn>
                                        <p:tgtEl>
                                          <p:spTgt spid="50262"/>
                                        </p:tgtEl>
                                        <p:attrNameLst>
                                          <p:attrName>style.visibility</p:attrName>
                                        </p:attrNameLst>
                                      </p:cBhvr>
                                      <p:to>
                                        <p:strVal val="visible"/>
                                      </p:to>
                                    </p:set>
                                  </p:childTnLst>
                                </p:cTn>
                              </p:par>
                            </p:childTnLst>
                          </p:cTn>
                        </p:par>
                        <p:par>
                          <p:cTn id="143" fill="hold" nodeType="afterGroup">
                            <p:stCondLst>
                              <p:cond delay="0"/>
                            </p:stCondLst>
                            <p:childTnLst>
                              <p:par>
                                <p:cTn id="144" presetID="8" presetClass="emph" presetSubtype="0" fill="hold" grpId="0" nodeType="afterEffect">
                                  <p:stCondLst>
                                    <p:cond delay="0"/>
                                  </p:stCondLst>
                                  <p:childTnLst>
                                    <p:animRot by="21600000">
                                      <p:cBhvr>
                                        <p:cTn id="145" dur="2000" fill="hold"/>
                                        <p:tgtEl>
                                          <p:spTgt spid="50262"/>
                                        </p:tgtEl>
                                        <p:attrNameLst>
                                          <p:attrName>r</p:attrName>
                                        </p:attrNameLst>
                                      </p:cBhvr>
                                    </p:animRo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1" fill="hold" grpId="0" nodeType="clickEffect">
                                  <p:stCondLst>
                                    <p:cond delay="0"/>
                                  </p:stCondLst>
                                  <p:childTnLst>
                                    <p:set>
                                      <p:cBhvr>
                                        <p:cTn id="149" dur="1" fill="hold">
                                          <p:stCondLst>
                                            <p:cond delay="0"/>
                                          </p:stCondLst>
                                        </p:cTn>
                                        <p:tgtEl>
                                          <p:spTgt spid="50199"/>
                                        </p:tgtEl>
                                        <p:attrNameLst>
                                          <p:attrName>style.visibility</p:attrName>
                                        </p:attrNameLst>
                                      </p:cBhvr>
                                      <p:to>
                                        <p:strVal val="visible"/>
                                      </p:to>
                                    </p:set>
                                    <p:animEffect transition="in" filter="wipe(up)">
                                      <p:cBhvr>
                                        <p:cTn id="150" dur="500"/>
                                        <p:tgtEl>
                                          <p:spTgt spid="50199"/>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ntr" presetSubtype="0" fill="hold" nodeType="clickEffect">
                                  <p:stCondLst>
                                    <p:cond delay="0"/>
                                  </p:stCondLst>
                                  <p:childTnLst>
                                    <p:set>
                                      <p:cBhvr>
                                        <p:cTn id="154" dur="1" fill="hold">
                                          <p:stCondLst>
                                            <p:cond delay="0"/>
                                          </p:stCondLst>
                                        </p:cTn>
                                        <p:tgtEl>
                                          <p:spTgt spid="2"/>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35" presetClass="emph" presetSubtype="0" repeatCount="2000" fill="hold" grpId="1" nodeType="clickEffect">
                                  <p:stCondLst>
                                    <p:cond delay="0"/>
                                  </p:stCondLst>
                                  <p:childTnLst>
                                    <p:anim calcmode="discrete" valueType="str">
                                      <p:cBhvr>
                                        <p:cTn id="158" dur="500" fill="hold"/>
                                        <p:tgtEl>
                                          <p:spTgt spid="50199"/>
                                        </p:tgtEl>
                                        <p:attrNameLst>
                                          <p:attrName>style.visibility</p:attrName>
                                        </p:attrNameLst>
                                      </p:cBhvr>
                                      <p:tavLst>
                                        <p:tav tm="0">
                                          <p:val>
                                            <p:strVal val="hidden"/>
                                          </p:val>
                                        </p:tav>
                                        <p:tav tm="50000">
                                          <p:val>
                                            <p:strVal val="visible"/>
                                          </p:val>
                                        </p:tav>
                                      </p:tavLst>
                                    </p:anim>
                                  </p:childTnLst>
                                </p:cTn>
                              </p:par>
                              <p:par>
                                <p:cTn id="159" presetID="35" presetClass="emph" presetSubtype="0" repeatCount="2000" fill="hold" grpId="2" nodeType="withEffect">
                                  <p:stCondLst>
                                    <p:cond delay="0"/>
                                  </p:stCondLst>
                                  <p:childTnLst>
                                    <p:anim calcmode="discrete" valueType="str">
                                      <p:cBhvr>
                                        <p:cTn id="160" dur="500" fill="hold"/>
                                        <p:tgtEl>
                                          <p:spTgt spid="50196"/>
                                        </p:tgtEl>
                                        <p:attrNameLst>
                                          <p:attrName>style.visibility</p:attrName>
                                        </p:attrNameLst>
                                      </p:cBhvr>
                                      <p:tavLst>
                                        <p:tav tm="0">
                                          <p:val>
                                            <p:strVal val="hidden"/>
                                          </p:val>
                                        </p:tav>
                                        <p:tav tm="50000">
                                          <p:val>
                                            <p:strVal val="visible"/>
                                          </p:val>
                                        </p:tav>
                                      </p:tavLst>
                                    </p:anim>
                                  </p:childTnLst>
                                </p:cTn>
                              </p:par>
                              <p:par>
                                <p:cTn id="161" presetID="35" presetClass="emph" presetSubtype="0" repeatCount="2000" fill="hold" grpId="1" nodeType="withEffect">
                                  <p:stCondLst>
                                    <p:cond delay="0"/>
                                  </p:stCondLst>
                                  <p:childTnLst>
                                    <p:anim calcmode="discrete" valueType="str">
                                      <p:cBhvr>
                                        <p:cTn id="162" dur="500" fill="hold"/>
                                        <p:tgtEl>
                                          <p:spTgt spid="50198"/>
                                        </p:tgtEl>
                                        <p:attrNameLst>
                                          <p:attrName>style.visibility</p:attrName>
                                        </p:attrNameLst>
                                      </p:cBhvr>
                                      <p:tavLst>
                                        <p:tav tm="0">
                                          <p:val>
                                            <p:strVal val="hidden"/>
                                          </p:val>
                                        </p:tav>
                                        <p:tav tm="50000">
                                          <p:val>
                                            <p:strVal val="visible"/>
                                          </p:val>
                                        </p:tav>
                                      </p:tavLst>
                                    </p:anim>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grpId="1" nodeType="clickEffect">
                                  <p:stCondLst>
                                    <p:cond delay="0"/>
                                  </p:stCondLst>
                                  <p:childTnLst>
                                    <p:set>
                                      <p:cBhvr>
                                        <p:cTn id="166" dur="1" fill="hold">
                                          <p:stCondLst>
                                            <p:cond delay="0"/>
                                          </p:stCondLst>
                                        </p:cTn>
                                        <p:tgtEl>
                                          <p:spTgt spid="50263"/>
                                        </p:tgtEl>
                                        <p:attrNameLst>
                                          <p:attrName>style.visibility</p:attrName>
                                        </p:attrNameLst>
                                      </p:cBhvr>
                                      <p:to>
                                        <p:strVal val="visible"/>
                                      </p:to>
                                    </p:set>
                                  </p:childTnLst>
                                </p:cTn>
                              </p:par>
                            </p:childTnLst>
                          </p:cTn>
                        </p:par>
                        <p:par>
                          <p:cTn id="167" fill="hold" nodeType="afterGroup">
                            <p:stCondLst>
                              <p:cond delay="0"/>
                            </p:stCondLst>
                            <p:childTnLst>
                              <p:par>
                                <p:cTn id="168" presetID="8" presetClass="emph" presetSubtype="0" fill="hold" grpId="0" nodeType="afterEffect">
                                  <p:stCondLst>
                                    <p:cond delay="0"/>
                                  </p:stCondLst>
                                  <p:childTnLst>
                                    <p:animRot by="-21600000">
                                      <p:cBhvr>
                                        <p:cTn id="169" dur="2000" fill="hold"/>
                                        <p:tgtEl>
                                          <p:spTgt spid="5026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93" grpId="0" animBg="1"/>
      <p:bldP spid="50193" grpId="1" animBg="1"/>
      <p:bldP spid="50193" grpId="2" animBg="1"/>
      <p:bldP spid="50194" grpId="0" animBg="1"/>
      <p:bldP spid="50194" grpId="1" animBg="1"/>
      <p:bldP spid="50196" grpId="0" animBg="1"/>
      <p:bldP spid="50196" grpId="1" animBg="1"/>
      <p:bldP spid="50196" grpId="2" animBg="1"/>
      <p:bldP spid="50197" grpId="0" animBg="1"/>
      <p:bldP spid="50197" grpId="1" animBg="1"/>
      <p:bldP spid="50198" grpId="0" animBg="1"/>
      <p:bldP spid="50198" grpId="1" animBg="1"/>
      <p:bldP spid="50199" grpId="0" animBg="1"/>
      <p:bldP spid="50199" grpId="1" animBg="1"/>
      <p:bldP spid="50200" grpId="0" animBg="1"/>
      <p:bldP spid="50200" grpId="1" animBg="1"/>
      <p:bldP spid="50201" grpId="0" animBg="1"/>
      <p:bldP spid="50201" grpId="1" animBg="1"/>
      <p:bldP spid="50202" grpId="0" animBg="1"/>
      <p:bldP spid="50202" grpId="1" animBg="1"/>
      <p:bldP spid="50203" grpId="0" autoUpdateAnimBg="0"/>
      <p:bldP spid="50203" grpId="1"/>
      <p:bldP spid="50204" grpId="0" animBg="1"/>
      <p:bldP spid="50205" grpId="0" autoUpdateAnimBg="0"/>
      <p:bldP spid="50206" grpId="0" autoUpdateAnimBg="0"/>
      <p:bldP spid="50207" grpId="0" autoUpdateAnimBg="0"/>
      <p:bldP spid="50209" grpId="0"/>
      <p:bldP spid="50246" grpId="0" autoUpdateAnimBg="0"/>
      <p:bldP spid="50257" grpId="0" animBg="1"/>
      <p:bldP spid="50260" grpId="0" animBg="1"/>
      <p:bldP spid="50261" grpId="0" animBg="1"/>
      <p:bldP spid="50261" grpId="1" animBg="1"/>
      <p:bldP spid="50262" grpId="0"/>
      <p:bldP spid="50262" grpId="1"/>
      <p:bldP spid="50263" grpId="0"/>
      <p:bldP spid="50263" grpId="1"/>
      <p:bldP spid="50264" grpId="0"/>
      <p:bldP spid="50264"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82"/>
          <p:cNvPicPr>
            <a:picLocks noChangeAspect="1" noChangeArrowheads="1"/>
          </p:cNvPicPr>
          <p:nvPr/>
        </p:nvPicPr>
        <p:blipFill>
          <a:blip r:embed="rId2" cstate="print"/>
          <a:srcRect/>
          <a:stretch>
            <a:fillRect/>
          </a:stretch>
        </p:blipFill>
        <p:spPr bwMode="auto">
          <a:xfrm>
            <a:off x="250825" y="195263"/>
            <a:ext cx="8642350" cy="4752975"/>
          </a:xfrm>
          <a:prstGeom prst="rect">
            <a:avLst/>
          </a:prstGeom>
          <a:noFill/>
          <a:ln w="9525">
            <a:noFill/>
            <a:miter lim="800000"/>
            <a:headEnd/>
            <a:tailEnd/>
          </a:ln>
        </p:spPr>
      </p:pic>
      <p:sp>
        <p:nvSpPr>
          <p:cNvPr id="29699" name="Text Box 83"/>
          <p:cNvSpPr txBox="1">
            <a:spLocks noChangeArrowheads="1"/>
          </p:cNvSpPr>
          <p:nvPr/>
        </p:nvSpPr>
        <p:spPr bwMode="auto">
          <a:xfrm>
            <a:off x="2051051" y="247650"/>
            <a:ext cx="1603375" cy="646331"/>
          </a:xfrm>
          <a:prstGeom prst="rect">
            <a:avLst/>
          </a:prstGeom>
          <a:solidFill>
            <a:schemeClr val="bg1"/>
          </a:solidFill>
          <a:ln w="9525">
            <a:solidFill>
              <a:schemeClr val="tx1"/>
            </a:solidFill>
            <a:miter lim="800000"/>
            <a:headEnd/>
            <a:tailEnd/>
          </a:ln>
        </p:spPr>
        <p:txBody>
          <a:bodyPr>
            <a:spAutoFit/>
          </a:bodyPr>
          <a:lstStyle/>
          <a:p>
            <a:pPr algn="ctr" eaLnBrk="1" hangingPunct="1"/>
            <a:r>
              <a:rPr kumimoji="1" lang="zh-CN" altLang="en-US" sz="3600" b="1">
                <a:solidFill>
                  <a:srgbClr val="F43122"/>
                </a:solidFill>
                <a:latin typeface="宋体" pitchFamily="2" charset="-122"/>
              </a:rPr>
              <a:t>大西洋</a:t>
            </a:r>
          </a:p>
        </p:txBody>
      </p:sp>
      <p:sp>
        <p:nvSpPr>
          <p:cNvPr id="58452" name="AutoShape 84"/>
          <p:cNvSpPr>
            <a:spLocks noChangeArrowheads="1"/>
          </p:cNvSpPr>
          <p:nvPr/>
        </p:nvSpPr>
        <p:spPr bwMode="auto">
          <a:xfrm rot="101277" flipH="1">
            <a:off x="4352926" y="2139554"/>
            <a:ext cx="1439863" cy="164306"/>
          </a:xfrm>
          <a:prstGeom prst="notchedRightArrow">
            <a:avLst>
              <a:gd name="adj1" fmla="val 50000"/>
              <a:gd name="adj2" fmla="val 164312"/>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54" name="AutoShape 86"/>
          <p:cNvSpPr>
            <a:spLocks noChangeArrowheads="1"/>
          </p:cNvSpPr>
          <p:nvPr/>
        </p:nvSpPr>
        <p:spPr bwMode="auto">
          <a:xfrm>
            <a:off x="4284664" y="1265635"/>
            <a:ext cx="1800225" cy="226219"/>
          </a:xfrm>
          <a:prstGeom prst="notchedRightArrow">
            <a:avLst>
              <a:gd name="adj1" fmla="val 40278"/>
              <a:gd name="adj2" fmla="val 109725"/>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55" name="Text Box 87"/>
          <p:cNvSpPr txBox="1">
            <a:spLocks noChangeArrowheads="1"/>
          </p:cNvSpPr>
          <p:nvPr/>
        </p:nvSpPr>
        <p:spPr bwMode="auto">
          <a:xfrm>
            <a:off x="4140200" y="1383507"/>
            <a:ext cx="1657350" cy="369332"/>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北大西洋暖流</a:t>
            </a:r>
          </a:p>
        </p:txBody>
      </p:sp>
      <p:sp>
        <p:nvSpPr>
          <p:cNvPr id="58456" name="AutoShape 88"/>
          <p:cNvSpPr>
            <a:spLocks noChangeArrowheads="1"/>
          </p:cNvSpPr>
          <p:nvPr/>
        </p:nvSpPr>
        <p:spPr bwMode="auto">
          <a:xfrm rot="9379585">
            <a:off x="4608513" y="594122"/>
            <a:ext cx="1763712" cy="89297"/>
          </a:xfrm>
          <a:prstGeom prst="notchedRightArrow">
            <a:avLst>
              <a:gd name="adj1" fmla="val 50000"/>
              <a:gd name="adj2" fmla="val 370335"/>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57" name="AutoShape 89"/>
          <p:cNvSpPr>
            <a:spLocks noChangeArrowheads="1"/>
          </p:cNvSpPr>
          <p:nvPr/>
        </p:nvSpPr>
        <p:spPr bwMode="auto">
          <a:xfrm rot="436296" flipH="1">
            <a:off x="5403850" y="2828926"/>
            <a:ext cx="1689100" cy="175022"/>
          </a:xfrm>
          <a:prstGeom prst="notchedRightArrow">
            <a:avLst>
              <a:gd name="adj1" fmla="val 50000"/>
              <a:gd name="adj2" fmla="val 180952"/>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58" name="Text Box 90"/>
          <p:cNvSpPr txBox="1">
            <a:spLocks noChangeArrowheads="1"/>
          </p:cNvSpPr>
          <p:nvPr/>
        </p:nvSpPr>
        <p:spPr bwMode="auto">
          <a:xfrm rot="412904">
            <a:off x="5553075" y="2897267"/>
            <a:ext cx="1466850" cy="369332"/>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南赤道暖流</a:t>
            </a:r>
          </a:p>
        </p:txBody>
      </p:sp>
      <p:sp>
        <p:nvSpPr>
          <p:cNvPr id="58459" name="AutoShape 91"/>
          <p:cNvSpPr>
            <a:spLocks noChangeArrowheads="1"/>
          </p:cNvSpPr>
          <p:nvPr/>
        </p:nvSpPr>
        <p:spPr bwMode="auto">
          <a:xfrm rot="-2433641">
            <a:off x="5961064" y="778669"/>
            <a:ext cx="1989137" cy="120254"/>
          </a:xfrm>
          <a:prstGeom prst="notchedRightArrow">
            <a:avLst>
              <a:gd name="adj1" fmla="val 50000"/>
              <a:gd name="adj2" fmla="val 310147"/>
            </a:avLst>
          </a:prstGeom>
          <a:solidFill>
            <a:srgbClr val="FF00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60" name="Text Box 92"/>
          <p:cNvSpPr txBox="1">
            <a:spLocks noChangeArrowheads="1"/>
          </p:cNvSpPr>
          <p:nvPr/>
        </p:nvSpPr>
        <p:spPr bwMode="auto">
          <a:xfrm rot="-2418202">
            <a:off x="5795963" y="629127"/>
            <a:ext cx="1758950" cy="369332"/>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北大西洋暖流</a:t>
            </a:r>
          </a:p>
        </p:txBody>
      </p:sp>
      <p:sp>
        <p:nvSpPr>
          <p:cNvPr id="58461" name="Text Box 93"/>
          <p:cNvSpPr txBox="1">
            <a:spLocks noChangeArrowheads="1"/>
          </p:cNvSpPr>
          <p:nvPr/>
        </p:nvSpPr>
        <p:spPr bwMode="auto">
          <a:xfrm rot="-1469255">
            <a:off x="4111775" y="17860"/>
            <a:ext cx="461665" cy="1473994"/>
          </a:xfrm>
          <a:prstGeom prst="rect">
            <a:avLst/>
          </a:prstGeom>
          <a:noFill/>
          <a:ln w="9525" algn="ctr">
            <a:noFill/>
            <a:miter lim="800000"/>
            <a:headEnd/>
            <a:tailEnd/>
          </a:ln>
        </p:spPr>
        <p:txBody>
          <a:bodyPr vert="eaVert">
            <a:spAutoFit/>
          </a:bodyPr>
          <a:lstStyle/>
          <a:p>
            <a:pPr algn="ctr"/>
            <a:r>
              <a:rPr lang="zh-CN" altLang="en-US" b="1">
                <a:solidFill>
                  <a:srgbClr val="FFFF00"/>
                </a:solidFill>
                <a:latin typeface="Times New Roman" pitchFamily="18" charset="0"/>
              </a:rPr>
              <a:t>拉布拉多寒流</a:t>
            </a:r>
          </a:p>
        </p:txBody>
      </p:sp>
      <p:sp>
        <p:nvSpPr>
          <p:cNvPr id="58462" name="Text Box 94"/>
          <p:cNvSpPr txBox="1">
            <a:spLocks noChangeArrowheads="1"/>
          </p:cNvSpPr>
          <p:nvPr/>
        </p:nvSpPr>
        <p:spPr bwMode="auto">
          <a:xfrm rot="1383198">
            <a:off x="2919176" y="746522"/>
            <a:ext cx="738664" cy="1122759"/>
          </a:xfrm>
          <a:prstGeom prst="rect">
            <a:avLst/>
          </a:prstGeom>
          <a:noFill/>
          <a:ln w="9525" algn="ctr">
            <a:noFill/>
            <a:miter lim="800000"/>
            <a:headEnd/>
            <a:tailEnd/>
          </a:ln>
        </p:spPr>
        <p:txBody>
          <a:bodyPr vert="eaVert">
            <a:spAutoFit/>
          </a:bodyPr>
          <a:lstStyle/>
          <a:p>
            <a:pPr algn="ctr"/>
            <a:r>
              <a:rPr lang="zh-CN" altLang="en-US" b="1">
                <a:solidFill>
                  <a:srgbClr val="FFFF00"/>
                </a:solidFill>
                <a:latin typeface="Times New Roman" pitchFamily="18" charset="0"/>
              </a:rPr>
              <a:t>墨西哥湾暖流</a:t>
            </a:r>
          </a:p>
        </p:txBody>
      </p:sp>
      <p:sp>
        <p:nvSpPr>
          <p:cNvPr id="58463" name="Text Box 95"/>
          <p:cNvSpPr txBox="1">
            <a:spLocks noChangeArrowheads="1"/>
          </p:cNvSpPr>
          <p:nvPr/>
        </p:nvSpPr>
        <p:spPr bwMode="auto">
          <a:xfrm rot="-472773">
            <a:off x="7429262" y="2895600"/>
            <a:ext cx="738664" cy="1026319"/>
          </a:xfrm>
          <a:prstGeom prst="rect">
            <a:avLst/>
          </a:prstGeom>
          <a:noFill/>
          <a:ln w="9525" algn="ctr">
            <a:noFill/>
            <a:miter lim="800000"/>
            <a:headEnd/>
            <a:tailEnd/>
          </a:ln>
        </p:spPr>
        <p:txBody>
          <a:bodyPr vert="eaVert">
            <a:spAutoFit/>
          </a:bodyPr>
          <a:lstStyle/>
          <a:p>
            <a:pPr algn="ctr"/>
            <a:r>
              <a:rPr lang="zh-CN" altLang="en-US" b="1">
                <a:solidFill>
                  <a:srgbClr val="FFFF00"/>
                </a:solidFill>
                <a:latin typeface="Times New Roman" pitchFamily="18" charset="0"/>
              </a:rPr>
              <a:t>本格拉寒流</a:t>
            </a:r>
          </a:p>
        </p:txBody>
      </p:sp>
      <p:sp>
        <p:nvSpPr>
          <p:cNvPr id="58465" name="AutoShape 97"/>
          <p:cNvSpPr>
            <a:spLocks noChangeArrowheads="1"/>
          </p:cNvSpPr>
          <p:nvPr/>
        </p:nvSpPr>
        <p:spPr bwMode="auto">
          <a:xfrm rot="1595081" flipH="1">
            <a:off x="3270251" y="1914525"/>
            <a:ext cx="1154113" cy="176213"/>
          </a:xfrm>
          <a:prstGeom prst="notchedRightArrow">
            <a:avLst>
              <a:gd name="adj1" fmla="val 50000"/>
              <a:gd name="adj2" fmla="val 122804"/>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66" name="AutoShape 98"/>
          <p:cNvSpPr>
            <a:spLocks noChangeArrowheads="1"/>
          </p:cNvSpPr>
          <p:nvPr/>
        </p:nvSpPr>
        <p:spPr bwMode="auto">
          <a:xfrm rot="-9009626">
            <a:off x="3019426" y="2253854"/>
            <a:ext cx="2557463" cy="150019"/>
          </a:xfrm>
          <a:prstGeom prst="notchedRightArrow">
            <a:avLst>
              <a:gd name="adj1" fmla="val 40278"/>
              <a:gd name="adj2" fmla="val 235056"/>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67" name="Text Box 99"/>
          <p:cNvSpPr txBox="1">
            <a:spLocks noChangeArrowheads="1"/>
          </p:cNvSpPr>
          <p:nvPr/>
        </p:nvSpPr>
        <p:spPr bwMode="auto">
          <a:xfrm rot="1038831">
            <a:off x="5917962" y="1437085"/>
            <a:ext cx="738664" cy="1026319"/>
          </a:xfrm>
          <a:prstGeom prst="rect">
            <a:avLst/>
          </a:prstGeom>
          <a:noFill/>
          <a:ln w="9525" algn="ctr">
            <a:noFill/>
            <a:miter lim="800000"/>
            <a:headEnd/>
            <a:tailEnd/>
          </a:ln>
        </p:spPr>
        <p:txBody>
          <a:bodyPr vert="eaVert">
            <a:spAutoFit/>
          </a:bodyPr>
          <a:lstStyle/>
          <a:p>
            <a:pPr algn="ctr"/>
            <a:r>
              <a:rPr lang="zh-CN" altLang="en-US" b="1">
                <a:solidFill>
                  <a:srgbClr val="FFFF00"/>
                </a:solidFill>
                <a:latin typeface="Times New Roman" pitchFamily="18" charset="0"/>
              </a:rPr>
              <a:t>加那利寒流</a:t>
            </a:r>
          </a:p>
        </p:txBody>
      </p:sp>
      <p:sp>
        <p:nvSpPr>
          <p:cNvPr id="58468" name="AutoShape 100"/>
          <p:cNvSpPr>
            <a:spLocks noChangeArrowheads="1"/>
          </p:cNvSpPr>
          <p:nvPr/>
        </p:nvSpPr>
        <p:spPr bwMode="auto">
          <a:xfrm rot="7239158">
            <a:off x="4325343" y="3352602"/>
            <a:ext cx="1272779" cy="220663"/>
          </a:xfrm>
          <a:prstGeom prst="notchedRightArrow">
            <a:avLst>
              <a:gd name="adj1" fmla="val 50000"/>
              <a:gd name="adj2" fmla="val 192266"/>
            </a:avLst>
          </a:prstGeom>
          <a:solidFill>
            <a:srgbClr val="FF00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69" name="Text Box 101"/>
          <p:cNvSpPr txBox="1">
            <a:spLocks noChangeArrowheads="1"/>
          </p:cNvSpPr>
          <p:nvPr/>
        </p:nvSpPr>
        <p:spPr bwMode="auto">
          <a:xfrm rot="1731426">
            <a:off x="4975375" y="3003948"/>
            <a:ext cx="461665" cy="1026319"/>
          </a:xfrm>
          <a:prstGeom prst="rect">
            <a:avLst/>
          </a:prstGeom>
          <a:noFill/>
          <a:ln w="9525" algn="ctr">
            <a:noFill/>
            <a:miter lim="800000"/>
            <a:headEnd/>
            <a:tailEnd/>
          </a:ln>
        </p:spPr>
        <p:txBody>
          <a:bodyPr vert="eaVert">
            <a:spAutoFit/>
          </a:bodyPr>
          <a:lstStyle/>
          <a:p>
            <a:pPr algn="ctr"/>
            <a:r>
              <a:rPr lang="zh-CN" altLang="en-US" b="1">
                <a:solidFill>
                  <a:srgbClr val="FFFF00"/>
                </a:solidFill>
                <a:latin typeface="Times New Roman" pitchFamily="18" charset="0"/>
              </a:rPr>
              <a:t>巴西暖流</a:t>
            </a:r>
          </a:p>
        </p:txBody>
      </p:sp>
      <p:sp>
        <p:nvSpPr>
          <p:cNvPr id="58470" name="AutoShape 102"/>
          <p:cNvSpPr>
            <a:spLocks noChangeArrowheads="1"/>
          </p:cNvSpPr>
          <p:nvPr/>
        </p:nvSpPr>
        <p:spPr bwMode="auto">
          <a:xfrm>
            <a:off x="4572001" y="4030266"/>
            <a:ext cx="2879725" cy="161925"/>
          </a:xfrm>
          <a:prstGeom prst="notchedRightArrow">
            <a:avLst>
              <a:gd name="adj1" fmla="val 50000"/>
              <a:gd name="adj2" fmla="val 286278"/>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71" name="Text Box 103"/>
          <p:cNvSpPr txBox="1">
            <a:spLocks noChangeArrowheads="1"/>
          </p:cNvSpPr>
          <p:nvPr/>
        </p:nvSpPr>
        <p:spPr bwMode="auto">
          <a:xfrm>
            <a:off x="5200650" y="4132660"/>
            <a:ext cx="16764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西 风 漂 流</a:t>
            </a:r>
          </a:p>
        </p:txBody>
      </p:sp>
      <p:sp>
        <p:nvSpPr>
          <p:cNvPr id="58472" name="AutoShape 104"/>
          <p:cNvSpPr>
            <a:spLocks noChangeArrowheads="1"/>
          </p:cNvSpPr>
          <p:nvPr/>
        </p:nvSpPr>
        <p:spPr bwMode="auto">
          <a:xfrm rot="1153840">
            <a:off x="2484438" y="4192192"/>
            <a:ext cx="1079500" cy="107156"/>
          </a:xfrm>
          <a:prstGeom prst="notchedRightArrow">
            <a:avLst>
              <a:gd name="adj1" fmla="val 50000"/>
              <a:gd name="adj2" fmla="val 188889"/>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75" name="AutoShape 107"/>
          <p:cNvSpPr>
            <a:spLocks noChangeArrowheads="1"/>
          </p:cNvSpPr>
          <p:nvPr/>
        </p:nvSpPr>
        <p:spPr bwMode="auto">
          <a:xfrm>
            <a:off x="7596189" y="4030266"/>
            <a:ext cx="1296987" cy="161925"/>
          </a:xfrm>
          <a:prstGeom prst="notchedRightArrow">
            <a:avLst>
              <a:gd name="adj1" fmla="val 50000"/>
              <a:gd name="adj2" fmla="val 150184"/>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77" name="AutoShape 109"/>
          <p:cNvSpPr>
            <a:spLocks noChangeArrowheads="1"/>
          </p:cNvSpPr>
          <p:nvPr/>
        </p:nvSpPr>
        <p:spPr bwMode="auto">
          <a:xfrm rot="-1224593">
            <a:off x="3563938" y="4192192"/>
            <a:ext cx="1079500" cy="107156"/>
          </a:xfrm>
          <a:prstGeom prst="notchedRightArrow">
            <a:avLst>
              <a:gd name="adj1" fmla="val 50000"/>
              <a:gd name="adj2" fmla="val 188889"/>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8479" name="Text Box 111"/>
          <p:cNvSpPr txBox="1">
            <a:spLocks noChangeArrowheads="1"/>
          </p:cNvSpPr>
          <p:nvPr/>
        </p:nvSpPr>
        <p:spPr bwMode="auto">
          <a:xfrm rot="-1584515">
            <a:off x="4859338" y="471965"/>
            <a:ext cx="1822450" cy="369332"/>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东格陵兰寒流</a:t>
            </a:r>
          </a:p>
        </p:txBody>
      </p:sp>
      <p:sp>
        <p:nvSpPr>
          <p:cNvPr id="58480" name="AutoShape 112"/>
          <p:cNvSpPr>
            <a:spLocks noChangeArrowheads="1"/>
          </p:cNvSpPr>
          <p:nvPr/>
        </p:nvSpPr>
        <p:spPr bwMode="auto">
          <a:xfrm rot="-2354773">
            <a:off x="3140075" y="1362075"/>
            <a:ext cx="1079500" cy="578644"/>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27" y="8107"/>
                </a:moveTo>
                <a:cubicBezTo>
                  <a:pt x="16903" y="5088"/>
                  <a:pt x="14021" y="3087"/>
                  <a:pt x="10800" y="3087"/>
                </a:cubicBezTo>
                <a:cubicBezTo>
                  <a:pt x="7008" y="3086"/>
                  <a:pt x="3779" y="5842"/>
                  <a:pt x="3182" y="9587"/>
                </a:cubicBezTo>
                <a:lnTo>
                  <a:pt x="134" y="9101"/>
                </a:lnTo>
                <a:cubicBezTo>
                  <a:pt x="969" y="3858"/>
                  <a:pt x="5490" y="-1"/>
                  <a:pt x="10800" y="0"/>
                </a:cubicBezTo>
                <a:cubicBezTo>
                  <a:pt x="15310" y="0"/>
                  <a:pt x="19345" y="2802"/>
                  <a:pt x="20920" y="7029"/>
                </a:cubicBezTo>
                <a:lnTo>
                  <a:pt x="23450" y="6086"/>
                </a:lnTo>
                <a:lnTo>
                  <a:pt x="20955" y="11545"/>
                </a:lnTo>
                <a:lnTo>
                  <a:pt x="15497" y="9049"/>
                </a:lnTo>
                <a:lnTo>
                  <a:pt x="18027" y="8107"/>
                </a:lnTo>
                <a:close/>
              </a:path>
            </a:pathLst>
          </a:custGeom>
          <a:solidFill>
            <a:srgbClr val="FF3300"/>
          </a:solidFill>
          <a:ln w="9525" algn="ctr">
            <a:solidFill>
              <a:schemeClr val="tx1"/>
            </a:solidFill>
            <a:miter lim="800000"/>
            <a:headEnd/>
            <a:tailEnd/>
          </a:ln>
        </p:spPr>
        <p:txBody>
          <a:bodyPr wrap="none" anchor="ctr"/>
          <a:lstStyle/>
          <a:p>
            <a:endParaRPr lang="zh-CN" altLang="en-US"/>
          </a:p>
        </p:txBody>
      </p:sp>
      <p:sp>
        <p:nvSpPr>
          <p:cNvPr id="58482" name="AutoShape 114"/>
          <p:cNvSpPr>
            <a:spLocks noChangeArrowheads="1"/>
          </p:cNvSpPr>
          <p:nvPr/>
        </p:nvSpPr>
        <p:spPr bwMode="auto">
          <a:xfrm rot="3715828">
            <a:off x="3918745" y="807244"/>
            <a:ext cx="485775" cy="4619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27" y="8107"/>
                </a:moveTo>
                <a:cubicBezTo>
                  <a:pt x="16903" y="5088"/>
                  <a:pt x="14021" y="3087"/>
                  <a:pt x="10800" y="3087"/>
                </a:cubicBezTo>
                <a:cubicBezTo>
                  <a:pt x="7008" y="3086"/>
                  <a:pt x="3779" y="5842"/>
                  <a:pt x="3182" y="9587"/>
                </a:cubicBezTo>
                <a:lnTo>
                  <a:pt x="134" y="9101"/>
                </a:lnTo>
                <a:cubicBezTo>
                  <a:pt x="969" y="3858"/>
                  <a:pt x="5490" y="-1"/>
                  <a:pt x="10800" y="0"/>
                </a:cubicBezTo>
                <a:cubicBezTo>
                  <a:pt x="15310" y="0"/>
                  <a:pt x="19345" y="2802"/>
                  <a:pt x="20920" y="7029"/>
                </a:cubicBezTo>
                <a:lnTo>
                  <a:pt x="23450" y="6086"/>
                </a:lnTo>
                <a:lnTo>
                  <a:pt x="20955" y="11545"/>
                </a:lnTo>
                <a:lnTo>
                  <a:pt x="15497" y="9049"/>
                </a:lnTo>
                <a:lnTo>
                  <a:pt x="18027" y="8107"/>
                </a:lnTo>
                <a:close/>
              </a:path>
            </a:pathLst>
          </a:custGeom>
          <a:solidFill>
            <a:srgbClr val="28DFE8"/>
          </a:solidFill>
          <a:ln w="9525" algn="ctr">
            <a:solidFill>
              <a:schemeClr val="tx1"/>
            </a:solidFill>
            <a:miter lim="800000"/>
            <a:headEnd/>
            <a:tailEnd/>
          </a:ln>
        </p:spPr>
        <p:txBody>
          <a:bodyPr wrap="none" anchor="ctr"/>
          <a:lstStyle/>
          <a:p>
            <a:endParaRPr lang="zh-CN" altLang="en-US"/>
          </a:p>
        </p:txBody>
      </p:sp>
      <p:sp>
        <p:nvSpPr>
          <p:cNvPr id="58484" name="AutoShape 116"/>
          <p:cNvSpPr>
            <a:spLocks noChangeArrowheads="1"/>
          </p:cNvSpPr>
          <p:nvPr/>
        </p:nvSpPr>
        <p:spPr bwMode="auto">
          <a:xfrm rot="6348430">
            <a:off x="5454253" y="1498203"/>
            <a:ext cx="902494" cy="5969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27" y="8107"/>
                </a:moveTo>
                <a:cubicBezTo>
                  <a:pt x="16903" y="5088"/>
                  <a:pt x="14021" y="3087"/>
                  <a:pt x="10800" y="3087"/>
                </a:cubicBezTo>
                <a:cubicBezTo>
                  <a:pt x="7008" y="3086"/>
                  <a:pt x="3779" y="5842"/>
                  <a:pt x="3182" y="9587"/>
                </a:cubicBezTo>
                <a:lnTo>
                  <a:pt x="134" y="9101"/>
                </a:lnTo>
                <a:cubicBezTo>
                  <a:pt x="969" y="3858"/>
                  <a:pt x="5490" y="-1"/>
                  <a:pt x="10800" y="0"/>
                </a:cubicBezTo>
                <a:cubicBezTo>
                  <a:pt x="15310" y="0"/>
                  <a:pt x="19345" y="2802"/>
                  <a:pt x="20920" y="7029"/>
                </a:cubicBezTo>
                <a:lnTo>
                  <a:pt x="23450" y="6086"/>
                </a:lnTo>
                <a:lnTo>
                  <a:pt x="20955" y="11545"/>
                </a:lnTo>
                <a:lnTo>
                  <a:pt x="15497" y="9049"/>
                </a:lnTo>
                <a:lnTo>
                  <a:pt x="18027" y="8107"/>
                </a:lnTo>
                <a:close/>
              </a:path>
            </a:pathLst>
          </a:custGeom>
          <a:solidFill>
            <a:srgbClr val="28DFE8"/>
          </a:solidFill>
          <a:ln w="9525" algn="ctr">
            <a:solidFill>
              <a:schemeClr val="tx1"/>
            </a:solidFill>
            <a:miter lim="800000"/>
            <a:headEnd/>
            <a:tailEnd/>
          </a:ln>
        </p:spPr>
        <p:txBody>
          <a:bodyPr wrap="none" anchor="ctr"/>
          <a:lstStyle/>
          <a:p>
            <a:endParaRPr lang="zh-CN" altLang="en-US"/>
          </a:p>
        </p:txBody>
      </p:sp>
      <p:sp>
        <p:nvSpPr>
          <p:cNvPr id="58487" name="AutoShape 119"/>
          <p:cNvSpPr>
            <a:spLocks noChangeArrowheads="1"/>
          </p:cNvSpPr>
          <p:nvPr/>
        </p:nvSpPr>
        <p:spPr bwMode="auto">
          <a:xfrm rot="15680847" flipV="1">
            <a:off x="6737350" y="3142456"/>
            <a:ext cx="1081088" cy="8016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1" y="7914"/>
                </a:moveTo>
                <a:cubicBezTo>
                  <a:pt x="18103" y="4250"/>
                  <a:pt x="14667" y="1784"/>
                  <a:pt x="10800" y="1784"/>
                </a:cubicBezTo>
                <a:cubicBezTo>
                  <a:pt x="7180" y="1783"/>
                  <a:pt x="3911" y="3949"/>
                  <a:pt x="2498" y="7281"/>
                </a:cubicBezTo>
                <a:lnTo>
                  <a:pt x="856" y="6585"/>
                </a:lnTo>
                <a:cubicBezTo>
                  <a:pt x="2548" y="2593"/>
                  <a:pt x="6463" y="-1"/>
                  <a:pt x="10800" y="0"/>
                </a:cubicBezTo>
                <a:cubicBezTo>
                  <a:pt x="15432" y="0"/>
                  <a:pt x="19549" y="2954"/>
                  <a:pt x="21031" y="7343"/>
                </a:cubicBezTo>
                <a:lnTo>
                  <a:pt x="23589" y="6478"/>
                </a:lnTo>
                <a:lnTo>
                  <a:pt x="21336" y="11031"/>
                </a:lnTo>
                <a:lnTo>
                  <a:pt x="16783" y="8778"/>
                </a:lnTo>
                <a:lnTo>
                  <a:pt x="19341" y="7914"/>
                </a:lnTo>
                <a:close/>
              </a:path>
            </a:pathLst>
          </a:custGeom>
          <a:solidFill>
            <a:srgbClr val="28DFE8"/>
          </a:solidFill>
          <a:ln w="9525" algn="ctr">
            <a:solidFill>
              <a:schemeClr val="tx1"/>
            </a:solidFill>
            <a:miter lim="800000"/>
            <a:headEnd/>
            <a:tailEnd/>
          </a:ln>
        </p:spPr>
        <p:txBody>
          <a:bodyPr wrap="none" anchor="ctr"/>
          <a:lstStyle/>
          <a:p>
            <a:endParaRPr lang="zh-CN" altLang="en-US"/>
          </a:p>
        </p:txBody>
      </p:sp>
      <p:sp>
        <p:nvSpPr>
          <p:cNvPr id="58453" name="Text Box 85"/>
          <p:cNvSpPr txBox="1">
            <a:spLocks noChangeArrowheads="1"/>
          </p:cNvSpPr>
          <p:nvPr/>
        </p:nvSpPr>
        <p:spPr bwMode="auto">
          <a:xfrm>
            <a:off x="4068763" y="1918097"/>
            <a:ext cx="1511300" cy="369332"/>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北赤道暖流</a:t>
            </a:r>
          </a:p>
        </p:txBody>
      </p:sp>
      <p:sp>
        <p:nvSpPr>
          <p:cNvPr id="58488" name="Text Box 120"/>
          <p:cNvSpPr txBox="1">
            <a:spLocks noChangeArrowheads="1"/>
          </p:cNvSpPr>
          <p:nvPr/>
        </p:nvSpPr>
        <p:spPr bwMode="auto">
          <a:xfrm rot="1847643">
            <a:off x="4400550" y="2357915"/>
            <a:ext cx="1466850" cy="369332"/>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南赤道暖流</a:t>
            </a:r>
          </a:p>
        </p:txBody>
      </p:sp>
      <p:sp>
        <p:nvSpPr>
          <p:cNvPr id="58489" name="Text Box 121"/>
          <p:cNvSpPr txBox="1">
            <a:spLocks noChangeArrowheads="1"/>
          </p:cNvSpPr>
          <p:nvPr/>
        </p:nvSpPr>
        <p:spPr bwMode="auto">
          <a:xfrm>
            <a:off x="3924300" y="1581150"/>
            <a:ext cx="2017713" cy="461665"/>
          </a:xfrm>
          <a:prstGeom prst="rect">
            <a:avLst/>
          </a:prstGeom>
          <a:noFill/>
          <a:ln w="9525" algn="ctr">
            <a:noFill/>
            <a:miter lim="800000"/>
            <a:headEnd/>
            <a:tailEnd/>
          </a:ln>
        </p:spPr>
        <p:txBody>
          <a:bodyPr>
            <a:spAutoFit/>
          </a:bodyPr>
          <a:lstStyle/>
          <a:p>
            <a:pPr algn="ctr" eaLnBrk="1" hangingPunct="1"/>
            <a:r>
              <a:rPr lang="zh-CN" altLang="en-US" sz="2400" b="1">
                <a:solidFill>
                  <a:srgbClr val="CF47B2"/>
                </a:solidFill>
                <a:latin typeface="楷体_GB2312" pitchFamily="49" charset="-122"/>
                <a:ea typeface="楷体_GB2312" pitchFamily="49" charset="-122"/>
              </a:rPr>
              <a:t>中低纬环流</a:t>
            </a:r>
          </a:p>
        </p:txBody>
      </p:sp>
      <p:sp>
        <p:nvSpPr>
          <p:cNvPr id="58490" name="Text Box 122"/>
          <p:cNvSpPr txBox="1">
            <a:spLocks noChangeArrowheads="1"/>
          </p:cNvSpPr>
          <p:nvPr/>
        </p:nvSpPr>
        <p:spPr bwMode="auto">
          <a:xfrm>
            <a:off x="4500564" y="844154"/>
            <a:ext cx="1800225" cy="461665"/>
          </a:xfrm>
          <a:prstGeom prst="rect">
            <a:avLst/>
          </a:prstGeom>
          <a:noFill/>
          <a:ln w="9525" algn="ctr">
            <a:noFill/>
            <a:miter lim="800000"/>
            <a:headEnd/>
            <a:tailEnd/>
          </a:ln>
        </p:spPr>
        <p:txBody>
          <a:bodyPr>
            <a:spAutoFit/>
          </a:bodyPr>
          <a:lstStyle/>
          <a:p>
            <a:pPr algn="ctr" eaLnBrk="1" hangingPunct="1"/>
            <a:r>
              <a:rPr lang="zh-CN" altLang="en-US" sz="2400" b="1">
                <a:solidFill>
                  <a:srgbClr val="CF47B2"/>
                </a:solidFill>
                <a:latin typeface="楷体_GB2312" pitchFamily="49" charset="-122"/>
                <a:ea typeface="楷体_GB2312" pitchFamily="49" charset="-122"/>
              </a:rPr>
              <a:t>中高纬环流</a:t>
            </a:r>
          </a:p>
        </p:txBody>
      </p:sp>
      <p:sp>
        <p:nvSpPr>
          <p:cNvPr id="58491" name="Text Box 123"/>
          <p:cNvSpPr txBox="1">
            <a:spLocks noChangeArrowheads="1"/>
          </p:cNvSpPr>
          <p:nvPr/>
        </p:nvSpPr>
        <p:spPr bwMode="auto">
          <a:xfrm>
            <a:off x="5364164" y="3363516"/>
            <a:ext cx="1800225" cy="461665"/>
          </a:xfrm>
          <a:prstGeom prst="rect">
            <a:avLst/>
          </a:prstGeom>
          <a:noFill/>
          <a:ln w="9525" algn="ctr">
            <a:noFill/>
            <a:miter lim="800000"/>
            <a:headEnd/>
            <a:tailEnd/>
          </a:ln>
        </p:spPr>
        <p:txBody>
          <a:bodyPr>
            <a:spAutoFit/>
          </a:bodyPr>
          <a:lstStyle/>
          <a:p>
            <a:pPr algn="ctr" eaLnBrk="1" hangingPunct="1"/>
            <a:r>
              <a:rPr lang="zh-CN" altLang="en-US" sz="2400" b="1">
                <a:solidFill>
                  <a:srgbClr val="CF47B2"/>
                </a:solidFill>
                <a:latin typeface="楷体_GB2312" pitchFamily="49" charset="-122"/>
                <a:ea typeface="楷体_GB2312" pitchFamily="49" charset="-122"/>
              </a:rPr>
              <a:t>中低纬环流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8457"/>
                                        </p:tgtEl>
                                        <p:attrNameLst>
                                          <p:attrName>style.visibility</p:attrName>
                                        </p:attrNameLst>
                                      </p:cBhvr>
                                      <p:to>
                                        <p:strVal val="visible"/>
                                      </p:to>
                                    </p:set>
                                    <p:animEffect transition="in" filter="wipe(right)">
                                      <p:cBhvr>
                                        <p:cTn id="7" dur="500"/>
                                        <p:tgtEl>
                                          <p:spTgt spid="584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8458"/>
                                        </p:tgtEl>
                                        <p:attrNameLst>
                                          <p:attrName>style.visibility</p:attrName>
                                        </p:attrNameLst>
                                      </p:cBhvr>
                                      <p:to>
                                        <p:strVal val="visible"/>
                                      </p:to>
                                    </p:set>
                                    <p:animEffect transition="in" filter="wipe(right)">
                                      <p:cBhvr>
                                        <p:cTn id="12" dur="500"/>
                                        <p:tgtEl>
                                          <p:spTgt spid="584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9" fill="hold" grpId="0" nodeType="clickEffect">
                                  <p:stCondLst>
                                    <p:cond delay="0"/>
                                  </p:stCondLst>
                                  <p:childTnLst>
                                    <p:set>
                                      <p:cBhvr>
                                        <p:cTn id="16" dur="1" fill="hold">
                                          <p:stCondLst>
                                            <p:cond delay="0"/>
                                          </p:stCondLst>
                                        </p:cTn>
                                        <p:tgtEl>
                                          <p:spTgt spid="58466"/>
                                        </p:tgtEl>
                                        <p:attrNameLst>
                                          <p:attrName>style.visibility</p:attrName>
                                        </p:attrNameLst>
                                      </p:cBhvr>
                                      <p:to>
                                        <p:strVal val="visible"/>
                                      </p:to>
                                    </p:set>
                                    <p:animEffect transition="in" filter="strips(upLeft)">
                                      <p:cBhvr>
                                        <p:cTn id="17" dur="500"/>
                                        <p:tgtEl>
                                          <p:spTgt spid="584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8488"/>
                                        </p:tgtEl>
                                        <p:attrNameLst>
                                          <p:attrName>style.visibility</p:attrName>
                                        </p:attrNameLst>
                                      </p:cBhvr>
                                      <p:to>
                                        <p:strVal val="visible"/>
                                      </p:to>
                                    </p:set>
                                    <p:animEffect transition="in" filter="wipe(right)">
                                      <p:cBhvr>
                                        <p:cTn id="22" dur="500"/>
                                        <p:tgtEl>
                                          <p:spTgt spid="584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58468"/>
                                        </p:tgtEl>
                                        <p:attrNameLst>
                                          <p:attrName>style.visibility</p:attrName>
                                        </p:attrNameLst>
                                      </p:cBhvr>
                                      <p:to>
                                        <p:strVal val="visible"/>
                                      </p:to>
                                    </p:set>
                                    <p:animEffect transition="in" filter="strips(downLeft)">
                                      <p:cBhvr>
                                        <p:cTn id="27" dur="500"/>
                                        <p:tgtEl>
                                          <p:spTgt spid="584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8469"/>
                                        </p:tgtEl>
                                        <p:attrNameLst>
                                          <p:attrName>style.visibility</p:attrName>
                                        </p:attrNameLst>
                                      </p:cBhvr>
                                      <p:to>
                                        <p:strVal val="visible"/>
                                      </p:to>
                                    </p:set>
                                    <p:animEffect transition="in" filter="wipe(left)">
                                      <p:cBhvr>
                                        <p:cTn id="32" dur="500"/>
                                        <p:tgtEl>
                                          <p:spTgt spid="584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8472"/>
                                        </p:tgtEl>
                                        <p:attrNameLst>
                                          <p:attrName>style.visibility</p:attrName>
                                        </p:attrNameLst>
                                      </p:cBhvr>
                                      <p:to>
                                        <p:strVal val="visible"/>
                                      </p:to>
                                    </p:set>
                                    <p:animEffect transition="in" filter="wipe(left)">
                                      <p:cBhvr>
                                        <p:cTn id="37" dur="500"/>
                                        <p:tgtEl>
                                          <p:spTgt spid="58472"/>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58477"/>
                                        </p:tgtEl>
                                        <p:attrNameLst>
                                          <p:attrName>style.visibility</p:attrName>
                                        </p:attrNameLst>
                                      </p:cBhvr>
                                      <p:to>
                                        <p:strVal val="visible"/>
                                      </p:to>
                                    </p:set>
                                    <p:animEffect transition="in" filter="wipe(left)">
                                      <p:cBhvr>
                                        <p:cTn id="41" dur="500"/>
                                        <p:tgtEl>
                                          <p:spTgt spid="5847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8470"/>
                                        </p:tgtEl>
                                        <p:attrNameLst>
                                          <p:attrName>style.visibility</p:attrName>
                                        </p:attrNameLst>
                                      </p:cBhvr>
                                      <p:to>
                                        <p:strVal val="visible"/>
                                      </p:to>
                                    </p:set>
                                    <p:animEffect transition="in" filter="wipe(left)">
                                      <p:cBhvr>
                                        <p:cTn id="46" dur="500"/>
                                        <p:tgtEl>
                                          <p:spTgt spid="58470"/>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58475"/>
                                        </p:tgtEl>
                                        <p:attrNameLst>
                                          <p:attrName>style.visibility</p:attrName>
                                        </p:attrNameLst>
                                      </p:cBhvr>
                                      <p:to>
                                        <p:strVal val="visible"/>
                                      </p:to>
                                    </p:set>
                                    <p:animEffect transition="in" filter="wipe(left)">
                                      <p:cBhvr>
                                        <p:cTn id="50" dur="500"/>
                                        <p:tgtEl>
                                          <p:spTgt spid="5847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8471"/>
                                        </p:tgtEl>
                                        <p:attrNameLst>
                                          <p:attrName>style.visibility</p:attrName>
                                        </p:attrNameLst>
                                      </p:cBhvr>
                                      <p:to>
                                        <p:strVal val="visible"/>
                                      </p:to>
                                    </p:set>
                                    <p:animEffect transition="in" filter="wipe(left)">
                                      <p:cBhvr>
                                        <p:cTn id="55" dur="500"/>
                                        <p:tgtEl>
                                          <p:spTgt spid="5847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8487"/>
                                        </p:tgtEl>
                                        <p:attrNameLst>
                                          <p:attrName>style.visibility</p:attrName>
                                        </p:attrNameLst>
                                      </p:cBhvr>
                                      <p:to>
                                        <p:strVal val="visible"/>
                                      </p:to>
                                    </p:set>
                                    <p:animEffect transition="in" filter="wipe(down)">
                                      <p:cBhvr>
                                        <p:cTn id="60" dur="500"/>
                                        <p:tgtEl>
                                          <p:spTgt spid="5848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8463"/>
                                        </p:tgtEl>
                                        <p:attrNameLst>
                                          <p:attrName>style.visibility</p:attrName>
                                        </p:attrNameLst>
                                      </p:cBhvr>
                                      <p:to>
                                        <p:strVal val="visible"/>
                                      </p:to>
                                    </p:set>
                                    <p:animEffect transition="in" filter="wipe(left)">
                                      <p:cBhvr>
                                        <p:cTn id="65" dur="500"/>
                                        <p:tgtEl>
                                          <p:spTgt spid="5846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5" presetClass="emph" presetSubtype="0" repeatCount="2000" fill="hold" grpId="1" nodeType="clickEffect">
                                  <p:stCondLst>
                                    <p:cond delay="0"/>
                                  </p:stCondLst>
                                  <p:childTnLst>
                                    <p:anim calcmode="discrete" valueType="str">
                                      <p:cBhvr>
                                        <p:cTn id="69" dur="500" fill="hold"/>
                                        <p:tgtEl>
                                          <p:spTgt spid="58457"/>
                                        </p:tgtEl>
                                        <p:attrNameLst>
                                          <p:attrName>style.visibility</p:attrName>
                                        </p:attrNameLst>
                                      </p:cBhvr>
                                      <p:tavLst>
                                        <p:tav tm="0">
                                          <p:val>
                                            <p:strVal val="hidden"/>
                                          </p:val>
                                        </p:tav>
                                        <p:tav tm="50000">
                                          <p:val>
                                            <p:strVal val="visible"/>
                                          </p:val>
                                        </p:tav>
                                      </p:tavLst>
                                    </p:anim>
                                  </p:childTnLst>
                                </p:cTn>
                              </p:par>
                              <p:par>
                                <p:cTn id="70" presetID="35" presetClass="emph" presetSubtype="0" repeatCount="2000" fill="hold" grpId="1" nodeType="withEffect">
                                  <p:stCondLst>
                                    <p:cond delay="0"/>
                                  </p:stCondLst>
                                  <p:childTnLst>
                                    <p:anim calcmode="discrete" valueType="str">
                                      <p:cBhvr>
                                        <p:cTn id="71" dur="500" fill="hold"/>
                                        <p:tgtEl>
                                          <p:spTgt spid="58468"/>
                                        </p:tgtEl>
                                        <p:attrNameLst>
                                          <p:attrName>style.visibility</p:attrName>
                                        </p:attrNameLst>
                                      </p:cBhvr>
                                      <p:tavLst>
                                        <p:tav tm="0">
                                          <p:val>
                                            <p:strVal val="hidden"/>
                                          </p:val>
                                        </p:tav>
                                        <p:tav tm="50000">
                                          <p:val>
                                            <p:strVal val="visible"/>
                                          </p:val>
                                        </p:tav>
                                      </p:tavLst>
                                    </p:anim>
                                  </p:childTnLst>
                                </p:cTn>
                              </p:par>
                              <p:par>
                                <p:cTn id="72" presetID="35" presetClass="emph" presetSubtype="0" repeatCount="2000" fill="hold" grpId="1" nodeType="withEffect">
                                  <p:stCondLst>
                                    <p:cond delay="0"/>
                                  </p:stCondLst>
                                  <p:childTnLst>
                                    <p:anim calcmode="discrete" valueType="str">
                                      <p:cBhvr>
                                        <p:cTn id="73" dur="500" fill="hold"/>
                                        <p:tgtEl>
                                          <p:spTgt spid="58470"/>
                                        </p:tgtEl>
                                        <p:attrNameLst>
                                          <p:attrName>style.visibility</p:attrName>
                                        </p:attrNameLst>
                                      </p:cBhvr>
                                      <p:tavLst>
                                        <p:tav tm="0">
                                          <p:val>
                                            <p:strVal val="hidden"/>
                                          </p:val>
                                        </p:tav>
                                        <p:tav tm="50000">
                                          <p:val>
                                            <p:strVal val="visible"/>
                                          </p:val>
                                        </p:tav>
                                      </p:tavLst>
                                    </p:anim>
                                  </p:childTnLst>
                                </p:cTn>
                              </p:par>
                              <p:par>
                                <p:cTn id="74" presetID="35" presetClass="emph" presetSubtype="0" repeatCount="2000" fill="hold" grpId="1" nodeType="withEffect">
                                  <p:stCondLst>
                                    <p:cond delay="0"/>
                                  </p:stCondLst>
                                  <p:childTnLst>
                                    <p:anim calcmode="discrete" valueType="str">
                                      <p:cBhvr>
                                        <p:cTn id="75" dur="500" fill="hold"/>
                                        <p:tgtEl>
                                          <p:spTgt spid="58487"/>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1" nodeType="clickEffect">
                                  <p:stCondLst>
                                    <p:cond delay="0"/>
                                  </p:stCondLst>
                                  <p:childTnLst>
                                    <p:set>
                                      <p:cBhvr>
                                        <p:cTn id="79" dur="1" fill="hold">
                                          <p:stCondLst>
                                            <p:cond delay="0"/>
                                          </p:stCondLst>
                                        </p:cTn>
                                        <p:tgtEl>
                                          <p:spTgt spid="58491"/>
                                        </p:tgtEl>
                                        <p:attrNameLst>
                                          <p:attrName>style.visibility</p:attrName>
                                        </p:attrNameLst>
                                      </p:cBhvr>
                                      <p:to>
                                        <p:strVal val="visible"/>
                                      </p:to>
                                    </p:set>
                                  </p:childTnLst>
                                </p:cTn>
                              </p:par>
                            </p:childTnLst>
                          </p:cTn>
                        </p:par>
                        <p:par>
                          <p:cTn id="80" fill="hold" nodeType="afterGroup">
                            <p:stCondLst>
                              <p:cond delay="0"/>
                            </p:stCondLst>
                            <p:childTnLst>
                              <p:par>
                                <p:cTn id="81" presetID="8" presetClass="emph" presetSubtype="0" fill="hold" grpId="0" nodeType="afterEffect">
                                  <p:stCondLst>
                                    <p:cond delay="0"/>
                                  </p:stCondLst>
                                  <p:childTnLst>
                                    <p:animRot by="-21600000">
                                      <p:cBhvr>
                                        <p:cTn id="82" dur="2000" fill="hold"/>
                                        <p:tgtEl>
                                          <p:spTgt spid="58491"/>
                                        </p:tgtEl>
                                        <p:attrNameLst>
                                          <p:attrName>r</p:attrName>
                                        </p:attrNameLst>
                                      </p:cBhvr>
                                    </p:animRo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58452"/>
                                        </p:tgtEl>
                                        <p:attrNameLst>
                                          <p:attrName>style.visibility</p:attrName>
                                        </p:attrNameLst>
                                      </p:cBhvr>
                                      <p:to>
                                        <p:strVal val="visible"/>
                                      </p:to>
                                    </p:set>
                                    <p:animEffect transition="in" filter="wipe(right)">
                                      <p:cBhvr>
                                        <p:cTn id="87" dur="500"/>
                                        <p:tgtEl>
                                          <p:spTgt spid="5845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58453"/>
                                        </p:tgtEl>
                                        <p:attrNameLst>
                                          <p:attrName>style.visibility</p:attrName>
                                        </p:attrNameLst>
                                      </p:cBhvr>
                                      <p:to>
                                        <p:strVal val="visible"/>
                                      </p:to>
                                    </p:set>
                                    <p:animEffect transition="in" filter="wipe(right)">
                                      <p:cBhvr>
                                        <p:cTn id="92" dur="500"/>
                                        <p:tgtEl>
                                          <p:spTgt spid="5845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2" fill="hold" grpId="0" nodeType="clickEffect">
                                  <p:stCondLst>
                                    <p:cond delay="0"/>
                                  </p:stCondLst>
                                  <p:childTnLst>
                                    <p:set>
                                      <p:cBhvr>
                                        <p:cTn id="96" dur="1" fill="hold">
                                          <p:stCondLst>
                                            <p:cond delay="0"/>
                                          </p:stCondLst>
                                        </p:cTn>
                                        <p:tgtEl>
                                          <p:spTgt spid="58465"/>
                                        </p:tgtEl>
                                        <p:attrNameLst>
                                          <p:attrName>style.visibility</p:attrName>
                                        </p:attrNameLst>
                                      </p:cBhvr>
                                      <p:to>
                                        <p:strVal val="visible"/>
                                      </p:to>
                                    </p:set>
                                    <p:animEffect transition="in" filter="wipe(right)">
                                      <p:cBhvr>
                                        <p:cTn id="97" dur="500"/>
                                        <p:tgtEl>
                                          <p:spTgt spid="5846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8" presetClass="entr" presetSubtype="3" fill="hold" grpId="0" nodeType="clickEffect">
                                  <p:stCondLst>
                                    <p:cond delay="0"/>
                                  </p:stCondLst>
                                  <p:childTnLst>
                                    <p:set>
                                      <p:cBhvr>
                                        <p:cTn id="101" dur="1" fill="hold">
                                          <p:stCondLst>
                                            <p:cond delay="0"/>
                                          </p:stCondLst>
                                        </p:cTn>
                                        <p:tgtEl>
                                          <p:spTgt spid="58480"/>
                                        </p:tgtEl>
                                        <p:attrNameLst>
                                          <p:attrName>style.visibility</p:attrName>
                                        </p:attrNameLst>
                                      </p:cBhvr>
                                      <p:to>
                                        <p:strVal val="visible"/>
                                      </p:to>
                                    </p:set>
                                    <p:animEffect transition="in" filter="strips(upRight)">
                                      <p:cBhvr>
                                        <p:cTn id="102" dur="500"/>
                                        <p:tgtEl>
                                          <p:spTgt spid="5848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58462"/>
                                        </p:tgtEl>
                                        <p:attrNameLst>
                                          <p:attrName>style.visibility</p:attrName>
                                        </p:attrNameLst>
                                      </p:cBhvr>
                                      <p:to>
                                        <p:strVal val="visible"/>
                                      </p:to>
                                    </p:set>
                                    <p:animEffect transition="in" filter="wipe(left)">
                                      <p:cBhvr>
                                        <p:cTn id="107" dur="500"/>
                                        <p:tgtEl>
                                          <p:spTgt spid="5846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8454"/>
                                        </p:tgtEl>
                                        <p:attrNameLst>
                                          <p:attrName>style.visibility</p:attrName>
                                        </p:attrNameLst>
                                      </p:cBhvr>
                                      <p:to>
                                        <p:strVal val="visible"/>
                                      </p:to>
                                    </p:set>
                                    <p:animEffect transition="in" filter="wipe(left)">
                                      <p:cBhvr>
                                        <p:cTn id="112" dur="500"/>
                                        <p:tgtEl>
                                          <p:spTgt spid="5845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58455"/>
                                        </p:tgtEl>
                                        <p:attrNameLst>
                                          <p:attrName>style.visibility</p:attrName>
                                        </p:attrNameLst>
                                      </p:cBhvr>
                                      <p:to>
                                        <p:strVal val="visible"/>
                                      </p:to>
                                    </p:set>
                                    <p:animEffect transition="in" filter="wipe(left)">
                                      <p:cBhvr>
                                        <p:cTn id="117" dur="500"/>
                                        <p:tgtEl>
                                          <p:spTgt spid="58455"/>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58459"/>
                                        </p:tgtEl>
                                        <p:attrNameLst>
                                          <p:attrName>style.visibility</p:attrName>
                                        </p:attrNameLst>
                                      </p:cBhvr>
                                      <p:to>
                                        <p:strVal val="visible"/>
                                      </p:to>
                                    </p:set>
                                    <p:animEffect transition="in" filter="wipe(down)">
                                      <p:cBhvr>
                                        <p:cTn id="122" dur="500"/>
                                        <p:tgtEl>
                                          <p:spTgt spid="5845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8460"/>
                                        </p:tgtEl>
                                        <p:attrNameLst>
                                          <p:attrName>style.visibility</p:attrName>
                                        </p:attrNameLst>
                                      </p:cBhvr>
                                      <p:to>
                                        <p:strVal val="visible"/>
                                      </p:to>
                                    </p:set>
                                    <p:animEffect transition="in" filter="wipe(left)">
                                      <p:cBhvr>
                                        <p:cTn id="127" dur="500"/>
                                        <p:tgtEl>
                                          <p:spTgt spid="5846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58484"/>
                                        </p:tgtEl>
                                        <p:attrNameLst>
                                          <p:attrName>style.visibility</p:attrName>
                                        </p:attrNameLst>
                                      </p:cBhvr>
                                      <p:to>
                                        <p:strVal val="visible"/>
                                      </p:to>
                                    </p:set>
                                    <p:animEffect transition="in" filter="wipe(up)">
                                      <p:cBhvr>
                                        <p:cTn id="132" dur="500"/>
                                        <p:tgtEl>
                                          <p:spTgt spid="58484"/>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58467"/>
                                        </p:tgtEl>
                                        <p:attrNameLst>
                                          <p:attrName>style.visibility</p:attrName>
                                        </p:attrNameLst>
                                      </p:cBhvr>
                                      <p:to>
                                        <p:strVal val="visible"/>
                                      </p:to>
                                    </p:set>
                                    <p:animEffect transition="in" filter="wipe(left)">
                                      <p:cBhvr>
                                        <p:cTn id="137" dur="500"/>
                                        <p:tgtEl>
                                          <p:spTgt spid="58467"/>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5" presetClass="emph" presetSubtype="0" repeatCount="2000" fill="hold" grpId="1" nodeType="clickEffect">
                                  <p:stCondLst>
                                    <p:cond delay="0"/>
                                  </p:stCondLst>
                                  <p:childTnLst>
                                    <p:anim calcmode="discrete" valueType="str">
                                      <p:cBhvr>
                                        <p:cTn id="141" dur="500" fill="hold"/>
                                        <p:tgtEl>
                                          <p:spTgt spid="58452"/>
                                        </p:tgtEl>
                                        <p:attrNameLst>
                                          <p:attrName>style.visibility</p:attrName>
                                        </p:attrNameLst>
                                      </p:cBhvr>
                                      <p:tavLst>
                                        <p:tav tm="0">
                                          <p:val>
                                            <p:strVal val="hidden"/>
                                          </p:val>
                                        </p:tav>
                                        <p:tav tm="50000">
                                          <p:val>
                                            <p:strVal val="visible"/>
                                          </p:val>
                                        </p:tav>
                                      </p:tavLst>
                                    </p:anim>
                                  </p:childTnLst>
                                </p:cTn>
                              </p:par>
                              <p:par>
                                <p:cTn id="142" presetID="35" presetClass="emph" presetSubtype="0" repeatCount="2000" fill="hold" grpId="1" nodeType="withEffect">
                                  <p:stCondLst>
                                    <p:cond delay="0"/>
                                  </p:stCondLst>
                                  <p:childTnLst>
                                    <p:anim calcmode="discrete" valueType="str">
                                      <p:cBhvr>
                                        <p:cTn id="143" dur="500" fill="hold"/>
                                        <p:tgtEl>
                                          <p:spTgt spid="58465"/>
                                        </p:tgtEl>
                                        <p:attrNameLst>
                                          <p:attrName>style.visibility</p:attrName>
                                        </p:attrNameLst>
                                      </p:cBhvr>
                                      <p:tavLst>
                                        <p:tav tm="0">
                                          <p:val>
                                            <p:strVal val="hidden"/>
                                          </p:val>
                                        </p:tav>
                                        <p:tav tm="50000">
                                          <p:val>
                                            <p:strVal val="visible"/>
                                          </p:val>
                                        </p:tav>
                                      </p:tavLst>
                                    </p:anim>
                                  </p:childTnLst>
                                </p:cTn>
                              </p:par>
                              <p:par>
                                <p:cTn id="144" presetID="35" presetClass="emph" presetSubtype="0" repeatCount="2000" fill="hold" grpId="1" nodeType="withEffect">
                                  <p:stCondLst>
                                    <p:cond delay="0"/>
                                  </p:stCondLst>
                                  <p:childTnLst>
                                    <p:anim calcmode="discrete" valueType="str">
                                      <p:cBhvr>
                                        <p:cTn id="145" dur="500" fill="hold"/>
                                        <p:tgtEl>
                                          <p:spTgt spid="58480"/>
                                        </p:tgtEl>
                                        <p:attrNameLst>
                                          <p:attrName>style.visibility</p:attrName>
                                        </p:attrNameLst>
                                      </p:cBhvr>
                                      <p:tavLst>
                                        <p:tav tm="0">
                                          <p:val>
                                            <p:strVal val="hidden"/>
                                          </p:val>
                                        </p:tav>
                                        <p:tav tm="50000">
                                          <p:val>
                                            <p:strVal val="visible"/>
                                          </p:val>
                                        </p:tav>
                                      </p:tavLst>
                                    </p:anim>
                                  </p:childTnLst>
                                </p:cTn>
                              </p:par>
                              <p:par>
                                <p:cTn id="146" presetID="35" presetClass="emph" presetSubtype="0" repeatCount="2000" fill="hold" grpId="1" nodeType="withEffect">
                                  <p:stCondLst>
                                    <p:cond delay="0"/>
                                  </p:stCondLst>
                                  <p:childTnLst>
                                    <p:anim calcmode="discrete" valueType="str">
                                      <p:cBhvr>
                                        <p:cTn id="147" dur="500" fill="hold"/>
                                        <p:tgtEl>
                                          <p:spTgt spid="58454"/>
                                        </p:tgtEl>
                                        <p:attrNameLst>
                                          <p:attrName>style.visibility</p:attrName>
                                        </p:attrNameLst>
                                      </p:cBhvr>
                                      <p:tavLst>
                                        <p:tav tm="0">
                                          <p:val>
                                            <p:strVal val="hidden"/>
                                          </p:val>
                                        </p:tav>
                                        <p:tav tm="50000">
                                          <p:val>
                                            <p:strVal val="visible"/>
                                          </p:val>
                                        </p:tav>
                                      </p:tavLst>
                                    </p:anim>
                                  </p:childTnLst>
                                </p:cTn>
                              </p:par>
                              <p:par>
                                <p:cTn id="148" presetID="35" presetClass="emph" presetSubtype="0" repeatCount="2000" fill="hold" grpId="1" nodeType="withEffect">
                                  <p:stCondLst>
                                    <p:cond delay="0"/>
                                  </p:stCondLst>
                                  <p:childTnLst>
                                    <p:anim calcmode="discrete" valueType="str">
                                      <p:cBhvr>
                                        <p:cTn id="149" dur="500" fill="hold"/>
                                        <p:tgtEl>
                                          <p:spTgt spid="58484"/>
                                        </p:tgtEl>
                                        <p:attrNameLst>
                                          <p:attrName>style.visibility</p:attrName>
                                        </p:attrNameLst>
                                      </p:cBhvr>
                                      <p:tavLst>
                                        <p:tav tm="0">
                                          <p:val>
                                            <p:strVal val="hidden"/>
                                          </p:val>
                                        </p:tav>
                                        <p:tav tm="50000">
                                          <p:val>
                                            <p:strVal val="visible"/>
                                          </p:val>
                                        </p:tav>
                                      </p:tavLst>
                                    </p:anim>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 presetClass="entr" presetSubtype="0" fill="hold" grpId="1" nodeType="clickEffect">
                                  <p:stCondLst>
                                    <p:cond delay="0"/>
                                  </p:stCondLst>
                                  <p:childTnLst>
                                    <p:set>
                                      <p:cBhvr>
                                        <p:cTn id="153" dur="1" fill="hold">
                                          <p:stCondLst>
                                            <p:cond delay="0"/>
                                          </p:stCondLst>
                                        </p:cTn>
                                        <p:tgtEl>
                                          <p:spTgt spid="58489"/>
                                        </p:tgtEl>
                                        <p:attrNameLst>
                                          <p:attrName>style.visibility</p:attrName>
                                        </p:attrNameLst>
                                      </p:cBhvr>
                                      <p:to>
                                        <p:strVal val="visible"/>
                                      </p:to>
                                    </p:set>
                                  </p:childTnLst>
                                </p:cTn>
                              </p:par>
                            </p:childTnLst>
                          </p:cTn>
                        </p:par>
                        <p:par>
                          <p:cTn id="154" fill="hold" nodeType="afterGroup">
                            <p:stCondLst>
                              <p:cond delay="0"/>
                            </p:stCondLst>
                            <p:childTnLst>
                              <p:par>
                                <p:cTn id="155" presetID="8" presetClass="emph" presetSubtype="0" fill="hold" grpId="0" nodeType="afterEffect">
                                  <p:stCondLst>
                                    <p:cond delay="0"/>
                                  </p:stCondLst>
                                  <p:childTnLst>
                                    <p:animRot by="21600000">
                                      <p:cBhvr>
                                        <p:cTn id="156" dur="2000" fill="hold"/>
                                        <p:tgtEl>
                                          <p:spTgt spid="58489"/>
                                        </p:tgtEl>
                                        <p:attrNameLst>
                                          <p:attrName>r</p:attrName>
                                        </p:attrNameLst>
                                      </p:cBhvr>
                                    </p:animRo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1" fill="hold" grpId="0" nodeType="clickEffect">
                                  <p:stCondLst>
                                    <p:cond delay="0"/>
                                  </p:stCondLst>
                                  <p:childTnLst>
                                    <p:set>
                                      <p:cBhvr>
                                        <p:cTn id="160" dur="1" fill="hold">
                                          <p:stCondLst>
                                            <p:cond delay="0"/>
                                          </p:stCondLst>
                                        </p:cTn>
                                        <p:tgtEl>
                                          <p:spTgt spid="58456"/>
                                        </p:tgtEl>
                                        <p:attrNameLst>
                                          <p:attrName>style.visibility</p:attrName>
                                        </p:attrNameLst>
                                      </p:cBhvr>
                                      <p:to>
                                        <p:strVal val="visible"/>
                                      </p:to>
                                    </p:set>
                                    <p:animEffect transition="in" filter="wipe(up)">
                                      <p:cBhvr>
                                        <p:cTn id="161" dur="500"/>
                                        <p:tgtEl>
                                          <p:spTgt spid="58456"/>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58479"/>
                                        </p:tgtEl>
                                        <p:attrNameLst>
                                          <p:attrName>style.visibility</p:attrName>
                                        </p:attrNameLst>
                                      </p:cBhvr>
                                      <p:to>
                                        <p:strVal val="visible"/>
                                      </p:to>
                                    </p:set>
                                    <p:animEffect transition="in" filter="wipe(left)">
                                      <p:cBhvr>
                                        <p:cTn id="166" dur="500"/>
                                        <p:tgtEl>
                                          <p:spTgt spid="58479"/>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1" fill="hold" grpId="0" nodeType="clickEffect">
                                  <p:stCondLst>
                                    <p:cond delay="0"/>
                                  </p:stCondLst>
                                  <p:childTnLst>
                                    <p:set>
                                      <p:cBhvr>
                                        <p:cTn id="170" dur="1" fill="hold">
                                          <p:stCondLst>
                                            <p:cond delay="0"/>
                                          </p:stCondLst>
                                        </p:cTn>
                                        <p:tgtEl>
                                          <p:spTgt spid="58482"/>
                                        </p:tgtEl>
                                        <p:attrNameLst>
                                          <p:attrName>style.visibility</p:attrName>
                                        </p:attrNameLst>
                                      </p:cBhvr>
                                      <p:to>
                                        <p:strVal val="visible"/>
                                      </p:to>
                                    </p:set>
                                    <p:animEffect transition="in" filter="wipe(up)">
                                      <p:cBhvr>
                                        <p:cTn id="171" dur="500"/>
                                        <p:tgtEl>
                                          <p:spTgt spid="58482"/>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58461"/>
                                        </p:tgtEl>
                                        <p:attrNameLst>
                                          <p:attrName>style.visibility</p:attrName>
                                        </p:attrNameLst>
                                      </p:cBhvr>
                                      <p:to>
                                        <p:strVal val="visible"/>
                                      </p:to>
                                    </p:set>
                                    <p:animEffect transition="in" filter="wipe(left)">
                                      <p:cBhvr>
                                        <p:cTn id="176" dur="500"/>
                                        <p:tgtEl>
                                          <p:spTgt spid="58461"/>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35" presetClass="emph" presetSubtype="0" repeatCount="2000" fill="hold" grpId="1" nodeType="clickEffect">
                                  <p:stCondLst>
                                    <p:cond delay="0"/>
                                  </p:stCondLst>
                                  <p:childTnLst>
                                    <p:anim calcmode="discrete" valueType="str">
                                      <p:cBhvr>
                                        <p:cTn id="180" dur="500" fill="hold"/>
                                        <p:tgtEl>
                                          <p:spTgt spid="58482"/>
                                        </p:tgtEl>
                                        <p:attrNameLst>
                                          <p:attrName>style.visibility</p:attrName>
                                        </p:attrNameLst>
                                      </p:cBhvr>
                                      <p:tavLst>
                                        <p:tav tm="0">
                                          <p:val>
                                            <p:strVal val="hidden"/>
                                          </p:val>
                                        </p:tav>
                                        <p:tav tm="50000">
                                          <p:val>
                                            <p:strVal val="visible"/>
                                          </p:val>
                                        </p:tav>
                                      </p:tavLst>
                                    </p:anim>
                                  </p:childTnLst>
                                </p:cTn>
                              </p:par>
                              <p:par>
                                <p:cTn id="181" presetID="35" presetClass="emph" presetSubtype="0" repeatCount="2000" fill="hold" grpId="1" nodeType="withEffect">
                                  <p:stCondLst>
                                    <p:cond delay="0"/>
                                  </p:stCondLst>
                                  <p:childTnLst>
                                    <p:anim calcmode="discrete" valueType="str">
                                      <p:cBhvr>
                                        <p:cTn id="182" dur="500" fill="hold"/>
                                        <p:tgtEl>
                                          <p:spTgt spid="58456"/>
                                        </p:tgtEl>
                                        <p:attrNameLst>
                                          <p:attrName>style.visibility</p:attrName>
                                        </p:attrNameLst>
                                      </p:cBhvr>
                                      <p:tavLst>
                                        <p:tav tm="0">
                                          <p:val>
                                            <p:strVal val="hidden"/>
                                          </p:val>
                                        </p:tav>
                                        <p:tav tm="50000">
                                          <p:val>
                                            <p:strVal val="visible"/>
                                          </p:val>
                                        </p:tav>
                                      </p:tavLst>
                                    </p:anim>
                                  </p:childTnLst>
                                </p:cTn>
                              </p:par>
                              <p:par>
                                <p:cTn id="183" presetID="35" presetClass="emph" presetSubtype="0" repeatCount="2000" fill="hold" grpId="2" nodeType="withEffect">
                                  <p:stCondLst>
                                    <p:cond delay="0"/>
                                  </p:stCondLst>
                                  <p:childTnLst>
                                    <p:anim calcmode="discrete" valueType="str">
                                      <p:cBhvr>
                                        <p:cTn id="184" dur="500" fill="hold"/>
                                        <p:tgtEl>
                                          <p:spTgt spid="58454"/>
                                        </p:tgtEl>
                                        <p:attrNameLst>
                                          <p:attrName>style.visibility</p:attrName>
                                        </p:attrNameLst>
                                      </p:cBhvr>
                                      <p:tavLst>
                                        <p:tav tm="0">
                                          <p:val>
                                            <p:strVal val="hidden"/>
                                          </p:val>
                                        </p:tav>
                                        <p:tav tm="50000">
                                          <p:val>
                                            <p:strVal val="visible"/>
                                          </p:val>
                                        </p:tav>
                                      </p:tavLst>
                                    </p:anim>
                                  </p:childTnLst>
                                </p:cTn>
                              </p:par>
                              <p:par>
                                <p:cTn id="185" presetID="35" presetClass="emph" presetSubtype="0" repeatCount="2000" fill="hold" grpId="1" nodeType="withEffect">
                                  <p:stCondLst>
                                    <p:cond delay="0"/>
                                  </p:stCondLst>
                                  <p:childTnLst>
                                    <p:anim calcmode="discrete" valueType="str">
                                      <p:cBhvr>
                                        <p:cTn id="186" dur="500" fill="hold"/>
                                        <p:tgtEl>
                                          <p:spTgt spid="58459"/>
                                        </p:tgtEl>
                                        <p:attrNameLst>
                                          <p:attrName>style.visibility</p:attrName>
                                        </p:attrNameLst>
                                      </p:cBhvr>
                                      <p:tavLst>
                                        <p:tav tm="0">
                                          <p:val>
                                            <p:strVal val="hidden"/>
                                          </p:val>
                                        </p:tav>
                                        <p:tav tm="50000">
                                          <p:val>
                                            <p:strVal val="visible"/>
                                          </p:val>
                                        </p:tav>
                                      </p:tavLst>
                                    </p:anim>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ntr" presetSubtype="0" fill="hold" grpId="1" nodeType="clickEffect">
                                  <p:stCondLst>
                                    <p:cond delay="0"/>
                                  </p:stCondLst>
                                  <p:childTnLst>
                                    <p:set>
                                      <p:cBhvr>
                                        <p:cTn id="190" dur="1" fill="hold">
                                          <p:stCondLst>
                                            <p:cond delay="0"/>
                                          </p:stCondLst>
                                        </p:cTn>
                                        <p:tgtEl>
                                          <p:spTgt spid="58490"/>
                                        </p:tgtEl>
                                        <p:attrNameLst>
                                          <p:attrName>style.visibility</p:attrName>
                                        </p:attrNameLst>
                                      </p:cBhvr>
                                      <p:to>
                                        <p:strVal val="visible"/>
                                      </p:to>
                                    </p:set>
                                  </p:childTnLst>
                                </p:cTn>
                              </p:par>
                            </p:childTnLst>
                          </p:cTn>
                        </p:par>
                        <p:par>
                          <p:cTn id="191" fill="hold" nodeType="afterGroup">
                            <p:stCondLst>
                              <p:cond delay="0"/>
                            </p:stCondLst>
                            <p:childTnLst>
                              <p:par>
                                <p:cTn id="192" presetID="8" presetClass="emph" presetSubtype="0" fill="hold" grpId="0" nodeType="afterEffect">
                                  <p:stCondLst>
                                    <p:cond delay="0"/>
                                  </p:stCondLst>
                                  <p:childTnLst>
                                    <p:animRot by="-21600000">
                                      <p:cBhvr>
                                        <p:cTn id="193" dur="2000" fill="hold"/>
                                        <p:tgtEl>
                                          <p:spTgt spid="5849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52" grpId="0" animBg="1"/>
      <p:bldP spid="58452" grpId="1" animBg="1"/>
      <p:bldP spid="58454" grpId="0" animBg="1"/>
      <p:bldP spid="58454" grpId="1" animBg="1"/>
      <p:bldP spid="58454" grpId="2" animBg="1"/>
      <p:bldP spid="58455" grpId="0" autoUpdateAnimBg="0"/>
      <p:bldP spid="58456" grpId="0" animBg="1"/>
      <p:bldP spid="58456" grpId="1" animBg="1"/>
      <p:bldP spid="58457" grpId="0" animBg="1"/>
      <p:bldP spid="58457" grpId="1" animBg="1"/>
      <p:bldP spid="58458" grpId="0" autoUpdateAnimBg="0"/>
      <p:bldP spid="58459" grpId="0" animBg="1"/>
      <p:bldP spid="58459" grpId="1" animBg="1"/>
      <p:bldP spid="58460" grpId="0" autoUpdateAnimBg="0"/>
      <p:bldP spid="58461" grpId="0" autoUpdateAnimBg="0"/>
      <p:bldP spid="58462" grpId="0" autoUpdateAnimBg="0"/>
      <p:bldP spid="58463" grpId="0" autoUpdateAnimBg="0"/>
      <p:bldP spid="58465" grpId="0" animBg="1"/>
      <p:bldP spid="58465" grpId="1" animBg="1"/>
      <p:bldP spid="58466" grpId="0" animBg="1"/>
      <p:bldP spid="58467" grpId="0" autoUpdateAnimBg="0"/>
      <p:bldP spid="58468" grpId="0" animBg="1"/>
      <p:bldP spid="58468" grpId="1" animBg="1"/>
      <p:bldP spid="58469" grpId="0" autoUpdateAnimBg="0"/>
      <p:bldP spid="58470" grpId="0" animBg="1"/>
      <p:bldP spid="58470" grpId="1" animBg="1"/>
      <p:bldP spid="58471" grpId="0" autoUpdateAnimBg="0"/>
      <p:bldP spid="58472" grpId="0" animBg="1"/>
      <p:bldP spid="58475" grpId="0" animBg="1"/>
      <p:bldP spid="58477" grpId="0" animBg="1"/>
      <p:bldP spid="58479" grpId="0" autoUpdateAnimBg="0"/>
      <p:bldP spid="58480" grpId="0" animBg="1"/>
      <p:bldP spid="58480" grpId="1" animBg="1"/>
      <p:bldP spid="58482" grpId="0" animBg="1"/>
      <p:bldP spid="58482" grpId="1" animBg="1"/>
      <p:bldP spid="58484" grpId="0" animBg="1"/>
      <p:bldP spid="58484" grpId="1" animBg="1"/>
      <p:bldP spid="58487" grpId="0" animBg="1"/>
      <p:bldP spid="58487" grpId="1" animBg="1"/>
      <p:bldP spid="58453" grpId="0" autoUpdateAnimBg="0"/>
      <p:bldP spid="58488" grpId="0" autoUpdateAnimBg="0"/>
      <p:bldP spid="58489" grpId="0"/>
      <p:bldP spid="58489" grpId="1"/>
      <p:bldP spid="58490" grpId="0"/>
      <p:bldP spid="58490" grpId="1"/>
      <p:bldP spid="58491" grpId="0"/>
      <p:bldP spid="58491"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22" name="Picture 36"/>
          <p:cNvPicPr>
            <a:picLocks noChangeAspect="1" noChangeArrowheads="1"/>
          </p:cNvPicPr>
          <p:nvPr/>
        </p:nvPicPr>
        <p:blipFill>
          <a:blip r:embed="rId2" cstate="print"/>
          <a:srcRect/>
          <a:stretch>
            <a:fillRect/>
          </a:stretch>
        </p:blipFill>
        <p:spPr bwMode="auto">
          <a:xfrm>
            <a:off x="250825" y="195263"/>
            <a:ext cx="8642350" cy="4752975"/>
          </a:xfrm>
          <a:prstGeom prst="rect">
            <a:avLst/>
          </a:prstGeom>
          <a:noFill/>
          <a:ln w="9525">
            <a:noFill/>
            <a:miter lim="800000"/>
            <a:headEnd/>
            <a:tailEnd/>
          </a:ln>
        </p:spPr>
      </p:pic>
      <p:sp>
        <p:nvSpPr>
          <p:cNvPr id="30723" name="Text Box 37"/>
          <p:cNvSpPr txBox="1">
            <a:spLocks noChangeArrowheads="1"/>
          </p:cNvSpPr>
          <p:nvPr/>
        </p:nvSpPr>
        <p:spPr bwMode="auto">
          <a:xfrm>
            <a:off x="6732588" y="247650"/>
            <a:ext cx="2087562" cy="646331"/>
          </a:xfrm>
          <a:prstGeom prst="rect">
            <a:avLst/>
          </a:prstGeom>
          <a:solidFill>
            <a:schemeClr val="bg1"/>
          </a:solidFill>
          <a:ln w="9525">
            <a:solidFill>
              <a:schemeClr val="tx1"/>
            </a:solidFill>
            <a:miter lim="800000"/>
            <a:headEnd/>
            <a:tailEnd/>
          </a:ln>
        </p:spPr>
        <p:txBody>
          <a:bodyPr>
            <a:spAutoFit/>
          </a:bodyPr>
          <a:lstStyle/>
          <a:p>
            <a:pPr algn="ctr" eaLnBrk="1" hangingPunct="1"/>
            <a:r>
              <a:rPr kumimoji="1" lang="zh-CN" altLang="en-US" sz="3600" b="1">
                <a:solidFill>
                  <a:srgbClr val="F43122"/>
                </a:solidFill>
                <a:latin typeface="宋体" pitchFamily="2" charset="-122"/>
              </a:rPr>
              <a:t>南印度洋</a:t>
            </a:r>
          </a:p>
        </p:txBody>
      </p:sp>
      <p:sp>
        <p:nvSpPr>
          <p:cNvPr id="57382" name="AutoShape 38"/>
          <p:cNvSpPr>
            <a:spLocks noChangeArrowheads="1"/>
          </p:cNvSpPr>
          <p:nvPr/>
        </p:nvSpPr>
        <p:spPr bwMode="auto">
          <a:xfrm flipH="1">
            <a:off x="4570413" y="2246710"/>
            <a:ext cx="1873250" cy="163115"/>
          </a:xfrm>
          <a:prstGeom prst="notchedRightArrow">
            <a:avLst>
              <a:gd name="adj1" fmla="val 50000"/>
              <a:gd name="adj2" fmla="val 215329"/>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7383" name="AutoShape 39"/>
          <p:cNvSpPr>
            <a:spLocks noChangeArrowheads="1"/>
          </p:cNvSpPr>
          <p:nvPr/>
        </p:nvSpPr>
        <p:spPr bwMode="auto">
          <a:xfrm rot="17891288" flipV="1">
            <a:off x="5650310" y="2785269"/>
            <a:ext cx="1331119" cy="6873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48" y="10368"/>
                </a:moveTo>
                <a:cubicBezTo>
                  <a:pt x="19318" y="5704"/>
                  <a:pt x="15469" y="2041"/>
                  <a:pt x="10800" y="2041"/>
                </a:cubicBezTo>
                <a:cubicBezTo>
                  <a:pt x="8318" y="2040"/>
                  <a:pt x="5953" y="3093"/>
                  <a:pt x="4292" y="4937"/>
                </a:cubicBezTo>
                <a:lnTo>
                  <a:pt x="2775" y="3571"/>
                </a:lnTo>
                <a:cubicBezTo>
                  <a:pt x="4823" y="1298"/>
                  <a:pt x="7740" y="-1"/>
                  <a:pt x="10800" y="0"/>
                </a:cubicBezTo>
                <a:cubicBezTo>
                  <a:pt x="16557" y="0"/>
                  <a:pt x="21302" y="4516"/>
                  <a:pt x="21586" y="10267"/>
                </a:cubicBezTo>
                <a:lnTo>
                  <a:pt x="24283" y="10134"/>
                </a:lnTo>
                <a:lnTo>
                  <a:pt x="20752" y="14034"/>
                </a:lnTo>
                <a:lnTo>
                  <a:pt x="16851" y="10501"/>
                </a:lnTo>
                <a:lnTo>
                  <a:pt x="19548" y="10368"/>
                </a:lnTo>
                <a:close/>
              </a:path>
            </a:pathLst>
          </a:custGeom>
          <a:solidFill>
            <a:srgbClr val="28DFE8"/>
          </a:solidFill>
          <a:ln w="9525" algn="ctr">
            <a:solidFill>
              <a:schemeClr val="tx1"/>
            </a:solidFill>
            <a:miter lim="800000"/>
            <a:headEnd/>
            <a:tailEnd/>
          </a:ln>
        </p:spPr>
        <p:txBody>
          <a:bodyPr wrap="none" anchor="ctr"/>
          <a:lstStyle/>
          <a:p>
            <a:endParaRPr lang="zh-CN" altLang="en-US"/>
          </a:p>
        </p:txBody>
      </p:sp>
      <p:sp>
        <p:nvSpPr>
          <p:cNvPr id="57384" name="Text Box 40"/>
          <p:cNvSpPr txBox="1">
            <a:spLocks noChangeArrowheads="1"/>
          </p:cNvSpPr>
          <p:nvPr/>
        </p:nvSpPr>
        <p:spPr bwMode="auto">
          <a:xfrm>
            <a:off x="5002214" y="2026444"/>
            <a:ext cx="1355725" cy="369332"/>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南赤道暖流</a:t>
            </a:r>
          </a:p>
        </p:txBody>
      </p:sp>
      <p:sp>
        <p:nvSpPr>
          <p:cNvPr id="57385" name="Text Box 41"/>
          <p:cNvSpPr txBox="1">
            <a:spLocks noChangeArrowheads="1"/>
          </p:cNvSpPr>
          <p:nvPr/>
        </p:nvSpPr>
        <p:spPr bwMode="auto">
          <a:xfrm>
            <a:off x="4140200" y="3489722"/>
            <a:ext cx="1295400" cy="369332"/>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西 风 漂 流</a:t>
            </a:r>
          </a:p>
        </p:txBody>
      </p:sp>
      <p:grpSp>
        <p:nvGrpSpPr>
          <p:cNvPr id="2" name="Group 42"/>
          <p:cNvGrpSpPr>
            <a:grpSpLocks/>
          </p:cNvGrpSpPr>
          <p:nvPr/>
        </p:nvGrpSpPr>
        <p:grpSpPr bwMode="auto">
          <a:xfrm>
            <a:off x="6227764" y="2301478"/>
            <a:ext cx="992187" cy="1569243"/>
            <a:chOff x="2285" y="2256"/>
            <a:chExt cx="625" cy="1318"/>
          </a:xfrm>
        </p:grpSpPr>
        <p:sp>
          <p:nvSpPr>
            <p:cNvPr id="30742" name="Text Box 43"/>
            <p:cNvSpPr txBox="1">
              <a:spLocks noChangeArrowheads="1"/>
            </p:cNvSpPr>
            <p:nvPr/>
          </p:nvSpPr>
          <p:spPr bwMode="auto">
            <a:xfrm>
              <a:off x="2573" y="2256"/>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西</a:t>
              </a:r>
            </a:p>
          </p:txBody>
        </p:sp>
        <p:sp>
          <p:nvSpPr>
            <p:cNvPr id="30743" name="Text Box 44"/>
            <p:cNvSpPr txBox="1">
              <a:spLocks noChangeArrowheads="1"/>
            </p:cNvSpPr>
            <p:nvPr/>
          </p:nvSpPr>
          <p:spPr bwMode="auto">
            <a:xfrm>
              <a:off x="2621" y="2400"/>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澳</a:t>
              </a:r>
            </a:p>
          </p:txBody>
        </p:sp>
        <p:sp>
          <p:nvSpPr>
            <p:cNvPr id="30744" name="Text Box 45"/>
            <p:cNvSpPr txBox="1">
              <a:spLocks noChangeArrowheads="1"/>
            </p:cNvSpPr>
            <p:nvPr/>
          </p:nvSpPr>
          <p:spPr bwMode="auto">
            <a:xfrm>
              <a:off x="2621" y="2592"/>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大</a:t>
              </a:r>
            </a:p>
          </p:txBody>
        </p:sp>
        <p:sp>
          <p:nvSpPr>
            <p:cNvPr id="30745" name="Text Box 46"/>
            <p:cNvSpPr txBox="1">
              <a:spLocks noChangeArrowheads="1"/>
            </p:cNvSpPr>
            <p:nvPr/>
          </p:nvSpPr>
          <p:spPr bwMode="auto">
            <a:xfrm>
              <a:off x="2573" y="2784"/>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利</a:t>
              </a:r>
            </a:p>
          </p:txBody>
        </p:sp>
        <p:sp>
          <p:nvSpPr>
            <p:cNvPr id="30746" name="Text Box 47"/>
            <p:cNvSpPr txBox="1">
              <a:spLocks noChangeArrowheads="1"/>
            </p:cNvSpPr>
            <p:nvPr/>
          </p:nvSpPr>
          <p:spPr bwMode="auto">
            <a:xfrm>
              <a:off x="2525" y="2928"/>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亚</a:t>
              </a:r>
            </a:p>
          </p:txBody>
        </p:sp>
        <p:sp>
          <p:nvSpPr>
            <p:cNvPr id="30747" name="Text Box 48"/>
            <p:cNvSpPr txBox="1">
              <a:spLocks noChangeArrowheads="1"/>
            </p:cNvSpPr>
            <p:nvPr/>
          </p:nvSpPr>
          <p:spPr bwMode="auto">
            <a:xfrm>
              <a:off x="2429" y="3120"/>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寒</a:t>
              </a:r>
            </a:p>
          </p:txBody>
        </p:sp>
        <p:sp>
          <p:nvSpPr>
            <p:cNvPr id="30748" name="Text Box 49"/>
            <p:cNvSpPr txBox="1">
              <a:spLocks noChangeArrowheads="1"/>
            </p:cNvSpPr>
            <p:nvPr/>
          </p:nvSpPr>
          <p:spPr bwMode="auto">
            <a:xfrm>
              <a:off x="2285" y="3264"/>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流</a:t>
              </a:r>
            </a:p>
          </p:txBody>
        </p:sp>
      </p:grpSp>
      <p:grpSp>
        <p:nvGrpSpPr>
          <p:cNvPr id="3" name="Group 50"/>
          <p:cNvGrpSpPr>
            <a:grpSpLocks/>
          </p:cNvGrpSpPr>
          <p:nvPr/>
        </p:nvGrpSpPr>
        <p:grpSpPr bwMode="auto">
          <a:xfrm>
            <a:off x="3135314" y="2350293"/>
            <a:ext cx="1076325" cy="1395413"/>
            <a:chOff x="1975" y="1974"/>
            <a:chExt cx="678" cy="1172"/>
          </a:xfrm>
        </p:grpSpPr>
        <p:sp>
          <p:nvSpPr>
            <p:cNvPr id="30736" name="Text Box 51"/>
            <p:cNvSpPr txBox="1">
              <a:spLocks noChangeArrowheads="1"/>
            </p:cNvSpPr>
            <p:nvPr/>
          </p:nvSpPr>
          <p:spPr bwMode="auto">
            <a:xfrm>
              <a:off x="2364" y="1974"/>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厄</a:t>
              </a:r>
            </a:p>
          </p:txBody>
        </p:sp>
        <p:sp>
          <p:nvSpPr>
            <p:cNvPr id="30737" name="Text Box 52"/>
            <p:cNvSpPr txBox="1">
              <a:spLocks noChangeArrowheads="1"/>
            </p:cNvSpPr>
            <p:nvPr/>
          </p:nvSpPr>
          <p:spPr bwMode="auto">
            <a:xfrm>
              <a:off x="2200" y="2118"/>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加</a:t>
              </a:r>
            </a:p>
          </p:txBody>
        </p:sp>
        <p:sp>
          <p:nvSpPr>
            <p:cNvPr id="30738" name="Text Box 53"/>
            <p:cNvSpPr txBox="1">
              <a:spLocks noChangeArrowheads="1"/>
            </p:cNvSpPr>
            <p:nvPr/>
          </p:nvSpPr>
          <p:spPr bwMode="auto">
            <a:xfrm>
              <a:off x="2092" y="2296"/>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勒</a:t>
              </a:r>
            </a:p>
          </p:txBody>
        </p:sp>
        <p:sp>
          <p:nvSpPr>
            <p:cNvPr id="30739" name="Text Box 54"/>
            <p:cNvSpPr txBox="1">
              <a:spLocks noChangeArrowheads="1"/>
            </p:cNvSpPr>
            <p:nvPr/>
          </p:nvSpPr>
          <p:spPr bwMode="auto">
            <a:xfrm>
              <a:off x="2001" y="2473"/>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斯</a:t>
              </a:r>
            </a:p>
          </p:txBody>
        </p:sp>
        <p:sp>
          <p:nvSpPr>
            <p:cNvPr id="30740" name="Text Box 55"/>
            <p:cNvSpPr txBox="1">
              <a:spLocks noChangeArrowheads="1"/>
            </p:cNvSpPr>
            <p:nvPr/>
          </p:nvSpPr>
          <p:spPr bwMode="auto">
            <a:xfrm>
              <a:off x="1975" y="2654"/>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暖</a:t>
              </a:r>
            </a:p>
          </p:txBody>
        </p:sp>
        <p:sp>
          <p:nvSpPr>
            <p:cNvPr id="30741" name="Text Box 56"/>
            <p:cNvSpPr txBox="1">
              <a:spLocks noChangeArrowheads="1"/>
            </p:cNvSpPr>
            <p:nvPr/>
          </p:nvSpPr>
          <p:spPr bwMode="auto">
            <a:xfrm>
              <a:off x="2020" y="2836"/>
              <a:ext cx="289" cy="310"/>
            </a:xfrm>
            <a:prstGeom prst="rect">
              <a:avLst/>
            </a:prstGeom>
            <a:noFill/>
            <a:ln w="9525" algn="ctr">
              <a:noFill/>
              <a:miter lim="800000"/>
              <a:headEnd/>
              <a:tailEnd/>
            </a:ln>
          </p:spPr>
          <p:txBody>
            <a:bodyPr>
              <a:spAutoFit/>
            </a:bodyPr>
            <a:lstStyle/>
            <a:p>
              <a:pPr algn="ctr"/>
              <a:r>
                <a:rPr lang="zh-CN" altLang="en-US" b="1">
                  <a:solidFill>
                    <a:srgbClr val="FFFF00"/>
                  </a:solidFill>
                  <a:latin typeface="Times New Roman" pitchFamily="18" charset="0"/>
                </a:rPr>
                <a:t>流</a:t>
              </a:r>
            </a:p>
          </p:txBody>
        </p:sp>
      </p:grpSp>
      <p:sp>
        <p:nvSpPr>
          <p:cNvPr id="57401" name="AutoShape 57"/>
          <p:cNvSpPr>
            <a:spLocks noChangeArrowheads="1"/>
          </p:cNvSpPr>
          <p:nvPr/>
        </p:nvSpPr>
        <p:spPr bwMode="auto">
          <a:xfrm>
            <a:off x="6138864" y="3706416"/>
            <a:ext cx="2676525" cy="161925"/>
          </a:xfrm>
          <a:prstGeom prst="notchedRightArrow">
            <a:avLst>
              <a:gd name="adj1" fmla="val 50000"/>
              <a:gd name="adj2" fmla="val 239734"/>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7402" name="AutoShape 58"/>
          <p:cNvSpPr>
            <a:spLocks noChangeArrowheads="1"/>
          </p:cNvSpPr>
          <p:nvPr/>
        </p:nvSpPr>
        <p:spPr bwMode="auto">
          <a:xfrm>
            <a:off x="3563939" y="3706416"/>
            <a:ext cx="2389187" cy="161925"/>
          </a:xfrm>
          <a:prstGeom prst="notchedRightArrow">
            <a:avLst>
              <a:gd name="adj1" fmla="val 50000"/>
              <a:gd name="adj2" fmla="val 213997"/>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7403" name="AutoShape 59"/>
          <p:cNvSpPr>
            <a:spLocks noChangeArrowheads="1"/>
          </p:cNvSpPr>
          <p:nvPr/>
        </p:nvSpPr>
        <p:spPr bwMode="auto">
          <a:xfrm>
            <a:off x="2051050" y="3706416"/>
            <a:ext cx="1296988" cy="161925"/>
          </a:xfrm>
          <a:prstGeom prst="notchedRightArrow">
            <a:avLst>
              <a:gd name="adj1" fmla="val 50000"/>
              <a:gd name="adj2" fmla="val 116170"/>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7404" name="AutoShape 60"/>
          <p:cNvSpPr>
            <a:spLocks noChangeArrowheads="1"/>
          </p:cNvSpPr>
          <p:nvPr/>
        </p:nvSpPr>
        <p:spPr bwMode="auto">
          <a:xfrm rot="7536488" flipV="1">
            <a:off x="3529410" y="2642394"/>
            <a:ext cx="1331119" cy="6873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48" y="10368"/>
                </a:moveTo>
                <a:cubicBezTo>
                  <a:pt x="19318" y="5704"/>
                  <a:pt x="15469" y="2041"/>
                  <a:pt x="10800" y="2041"/>
                </a:cubicBezTo>
                <a:cubicBezTo>
                  <a:pt x="8318" y="2040"/>
                  <a:pt x="5953" y="3093"/>
                  <a:pt x="4292" y="4937"/>
                </a:cubicBezTo>
                <a:lnTo>
                  <a:pt x="2775" y="3571"/>
                </a:lnTo>
                <a:cubicBezTo>
                  <a:pt x="4823" y="1298"/>
                  <a:pt x="7740" y="-1"/>
                  <a:pt x="10800" y="0"/>
                </a:cubicBezTo>
                <a:cubicBezTo>
                  <a:pt x="16557" y="0"/>
                  <a:pt x="21302" y="4516"/>
                  <a:pt x="21586" y="10267"/>
                </a:cubicBezTo>
                <a:lnTo>
                  <a:pt x="24283" y="10134"/>
                </a:lnTo>
                <a:lnTo>
                  <a:pt x="20752" y="14034"/>
                </a:lnTo>
                <a:lnTo>
                  <a:pt x="16851" y="10501"/>
                </a:lnTo>
                <a:lnTo>
                  <a:pt x="19548" y="10368"/>
                </a:lnTo>
                <a:close/>
              </a:path>
            </a:pathLst>
          </a:custGeom>
          <a:solidFill>
            <a:srgbClr val="FF3300"/>
          </a:solidFill>
          <a:ln w="9525" algn="ctr">
            <a:solidFill>
              <a:schemeClr val="tx1"/>
            </a:solidFill>
            <a:miter lim="800000"/>
            <a:headEnd/>
            <a:tailEnd/>
          </a:ln>
        </p:spPr>
        <p:txBody>
          <a:bodyPr wrap="none" anchor="ctr"/>
          <a:lstStyle/>
          <a:p>
            <a:endParaRPr lang="zh-CN" altLang="en-US"/>
          </a:p>
        </p:txBody>
      </p:sp>
      <p:sp>
        <p:nvSpPr>
          <p:cNvPr id="57405" name="Text Box 61"/>
          <p:cNvSpPr txBox="1">
            <a:spLocks noChangeArrowheads="1"/>
          </p:cNvSpPr>
          <p:nvPr/>
        </p:nvSpPr>
        <p:spPr bwMode="auto">
          <a:xfrm>
            <a:off x="4427539" y="2787254"/>
            <a:ext cx="1800225" cy="461665"/>
          </a:xfrm>
          <a:prstGeom prst="rect">
            <a:avLst/>
          </a:prstGeom>
          <a:noFill/>
          <a:ln w="9525" algn="ctr">
            <a:noFill/>
            <a:miter lim="800000"/>
            <a:headEnd/>
            <a:tailEnd/>
          </a:ln>
        </p:spPr>
        <p:txBody>
          <a:bodyPr>
            <a:spAutoFit/>
          </a:bodyPr>
          <a:lstStyle/>
          <a:p>
            <a:pPr algn="ctr" eaLnBrk="1" hangingPunct="1"/>
            <a:r>
              <a:rPr lang="zh-CN" altLang="en-US" sz="2400" b="1">
                <a:solidFill>
                  <a:srgbClr val="CF47B2"/>
                </a:solidFill>
                <a:latin typeface="楷体_GB2312" pitchFamily="49" charset="-122"/>
                <a:ea typeface="楷体_GB2312" pitchFamily="49" charset="-122"/>
              </a:rPr>
              <a:t>中低纬环流</a:t>
            </a:r>
          </a:p>
        </p:txBody>
      </p:sp>
      <p:sp>
        <p:nvSpPr>
          <p:cNvPr id="57406" name="AutoShape 62"/>
          <p:cNvSpPr>
            <a:spLocks noChangeArrowheads="1"/>
          </p:cNvSpPr>
          <p:nvPr/>
        </p:nvSpPr>
        <p:spPr bwMode="auto">
          <a:xfrm rot="2496330" flipH="1">
            <a:off x="3851276" y="2031206"/>
            <a:ext cx="595313" cy="129779"/>
          </a:xfrm>
          <a:prstGeom prst="notchedRightArrow">
            <a:avLst>
              <a:gd name="adj1" fmla="val 50000"/>
              <a:gd name="adj2" fmla="val 86009"/>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7382"/>
                                        </p:tgtEl>
                                        <p:attrNameLst>
                                          <p:attrName>style.visibility</p:attrName>
                                        </p:attrNameLst>
                                      </p:cBhvr>
                                      <p:to>
                                        <p:strVal val="visible"/>
                                      </p:to>
                                    </p:set>
                                    <p:animEffect transition="in" filter="wipe(right)">
                                      <p:cBhvr>
                                        <p:cTn id="7" dur="500"/>
                                        <p:tgtEl>
                                          <p:spTgt spid="573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7384"/>
                                        </p:tgtEl>
                                        <p:attrNameLst>
                                          <p:attrName>style.visibility</p:attrName>
                                        </p:attrNameLst>
                                      </p:cBhvr>
                                      <p:to>
                                        <p:strVal val="visible"/>
                                      </p:to>
                                    </p:set>
                                    <p:animEffect transition="in" filter="wipe(right)">
                                      <p:cBhvr>
                                        <p:cTn id="12" dur="500"/>
                                        <p:tgtEl>
                                          <p:spTgt spid="573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57406"/>
                                        </p:tgtEl>
                                        <p:attrNameLst>
                                          <p:attrName>style.visibility</p:attrName>
                                        </p:attrNameLst>
                                      </p:cBhvr>
                                      <p:to>
                                        <p:strVal val="visible"/>
                                      </p:to>
                                    </p:set>
                                    <p:animEffect transition="in" filter="wipe(right)">
                                      <p:cBhvr>
                                        <p:cTn id="17" dur="500"/>
                                        <p:tgtEl>
                                          <p:spTgt spid="574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7404"/>
                                        </p:tgtEl>
                                        <p:attrNameLst>
                                          <p:attrName>style.visibility</p:attrName>
                                        </p:attrNameLst>
                                      </p:cBhvr>
                                      <p:to>
                                        <p:strVal val="visible"/>
                                      </p:to>
                                    </p:set>
                                    <p:animEffect transition="in" filter="strips(downLeft)">
                                      <p:cBhvr>
                                        <p:cTn id="22" dur="500"/>
                                        <p:tgtEl>
                                          <p:spTgt spid="574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trips(downLeft)">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7403"/>
                                        </p:tgtEl>
                                        <p:attrNameLst>
                                          <p:attrName>style.visibility</p:attrName>
                                        </p:attrNameLst>
                                      </p:cBhvr>
                                      <p:to>
                                        <p:strVal val="visible"/>
                                      </p:to>
                                    </p:set>
                                    <p:animEffect transition="in" filter="wipe(left)">
                                      <p:cBhvr>
                                        <p:cTn id="32" dur="500"/>
                                        <p:tgtEl>
                                          <p:spTgt spid="57403"/>
                                        </p:tgtEl>
                                      </p:cBhvr>
                                    </p:animEffect>
                                  </p:childTnLst>
                                </p:cTn>
                              </p:par>
                            </p:childTnLst>
                          </p:cTn>
                        </p:par>
                        <p:par>
                          <p:cTn id="33" fill="hold" nodeType="after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7402"/>
                                        </p:tgtEl>
                                        <p:attrNameLst>
                                          <p:attrName>style.visibility</p:attrName>
                                        </p:attrNameLst>
                                      </p:cBhvr>
                                      <p:to>
                                        <p:strVal val="visible"/>
                                      </p:to>
                                    </p:set>
                                    <p:animEffect transition="in" filter="wipe(left)">
                                      <p:cBhvr>
                                        <p:cTn id="36" dur="500"/>
                                        <p:tgtEl>
                                          <p:spTgt spid="57402"/>
                                        </p:tgtEl>
                                      </p:cBhvr>
                                    </p:animEffect>
                                  </p:childTnLst>
                                </p:cTn>
                              </p:par>
                            </p:childTnLst>
                          </p:cTn>
                        </p:par>
                        <p:par>
                          <p:cTn id="37" fill="hold" nodeType="afterGroup">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7401"/>
                                        </p:tgtEl>
                                        <p:attrNameLst>
                                          <p:attrName>style.visibility</p:attrName>
                                        </p:attrNameLst>
                                      </p:cBhvr>
                                      <p:to>
                                        <p:strVal val="visible"/>
                                      </p:to>
                                    </p:set>
                                    <p:animEffect transition="in" filter="wipe(left)">
                                      <p:cBhvr>
                                        <p:cTn id="40" dur="500"/>
                                        <p:tgtEl>
                                          <p:spTgt spid="5740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7385"/>
                                        </p:tgtEl>
                                        <p:attrNameLst>
                                          <p:attrName>style.visibility</p:attrName>
                                        </p:attrNameLst>
                                      </p:cBhvr>
                                      <p:to>
                                        <p:strVal val="visible"/>
                                      </p:to>
                                    </p:set>
                                    <p:animEffect transition="in" filter="wipe(left)">
                                      <p:cBhvr>
                                        <p:cTn id="45" dur="500"/>
                                        <p:tgtEl>
                                          <p:spTgt spid="5738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57383"/>
                                        </p:tgtEl>
                                        <p:attrNameLst>
                                          <p:attrName>style.visibility</p:attrName>
                                        </p:attrNameLst>
                                      </p:cBhvr>
                                      <p:to>
                                        <p:strVal val="visible"/>
                                      </p:to>
                                    </p:set>
                                    <p:animEffect transition="in" filter="wipe(down)">
                                      <p:cBhvr>
                                        <p:cTn id="50" dur="500"/>
                                        <p:tgtEl>
                                          <p:spTgt spid="5738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up)">
                                      <p:cBhvr>
                                        <p:cTn id="55" dur="500"/>
                                        <p:tgtEl>
                                          <p:spTgt spid="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5" presetClass="emph" presetSubtype="0" repeatCount="2000" fill="hold" grpId="1" nodeType="clickEffect">
                                  <p:stCondLst>
                                    <p:cond delay="0"/>
                                  </p:stCondLst>
                                  <p:childTnLst>
                                    <p:anim calcmode="discrete" valueType="str">
                                      <p:cBhvr>
                                        <p:cTn id="59" dur="500" fill="hold"/>
                                        <p:tgtEl>
                                          <p:spTgt spid="57404"/>
                                        </p:tgtEl>
                                        <p:attrNameLst>
                                          <p:attrName>style.visibility</p:attrName>
                                        </p:attrNameLst>
                                      </p:cBhvr>
                                      <p:tavLst>
                                        <p:tav tm="0">
                                          <p:val>
                                            <p:strVal val="hidden"/>
                                          </p:val>
                                        </p:tav>
                                        <p:tav tm="50000">
                                          <p:val>
                                            <p:strVal val="visible"/>
                                          </p:val>
                                        </p:tav>
                                      </p:tavLst>
                                    </p:anim>
                                  </p:childTnLst>
                                </p:cTn>
                              </p:par>
                              <p:par>
                                <p:cTn id="60" presetID="35" presetClass="emph" presetSubtype="0" repeatCount="2000" fill="hold" grpId="1" nodeType="withEffect">
                                  <p:stCondLst>
                                    <p:cond delay="0"/>
                                  </p:stCondLst>
                                  <p:childTnLst>
                                    <p:anim calcmode="discrete" valueType="str">
                                      <p:cBhvr>
                                        <p:cTn id="61" dur="500" fill="hold"/>
                                        <p:tgtEl>
                                          <p:spTgt spid="57382"/>
                                        </p:tgtEl>
                                        <p:attrNameLst>
                                          <p:attrName>style.visibility</p:attrName>
                                        </p:attrNameLst>
                                      </p:cBhvr>
                                      <p:tavLst>
                                        <p:tav tm="0">
                                          <p:val>
                                            <p:strVal val="hidden"/>
                                          </p:val>
                                        </p:tav>
                                        <p:tav tm="50000">
                                          <p:val>
                                            <p:strVal val="visible"/>
                                          </p:val>
                                        </p:tav>
                                      </p:tavLst>
                                    </p:anim>
                                  </p:childTnLst>
                                </p:cTn>
                              </p:par>
                              <p:par>
                                <p:cTn id="62" presetID="35" presetClass="emph" presetSubtype="0" repeatCount="2000" fill="hold" grpId="1" nodeType="withEffect">
                                  <p:stCondLst>
                                    <p:cond delay="0"/>
                                  </p:stCondLst>
                                  <p:childTnLst>
                                    <p:anim calcmode="discrete" valueType="str">
                                      <p:cBhvr>
                                        <p:cTn id="63" dur="500" fill="hold"/>
                                        <p:tgtEl>
                                          <p:spTgt spid="57383"/>
                                        </p:tgtEl>
                                        <p:attrNameLst>
                                          <p:attrName>style.visibility</p:attrName>
                                        </p:attrNameLst>
                                      </p:cBhvr>
                                      <p:tavLst>
                                        <p:tav tm="0">
                                          <p:val>
                                            <p:strVal val="hidden"/>
                                          </p:val>
                                        </p:tav>
                                        <p:tav tm="50000">
                                          <p:val>
                                            <p:strVal val="visible"/>
                                          </p:val>
                                        </p:tav>
                                      </p:tavLst>
                                    </p:anim>
                                  </p:childTnLst>
                                </p:cTn>
                              </p:par>
                              <p:par>
                                <p:cTn id="64" presetID="35" presetClass="emph" presetSubtype="0" repeatCount="2000" fill="hold" grpId="1" nodeType="withEffect">
                                  <p:stCondLst>
                                    <p:cond delay="0"/>
                                  </p:stCondLst>
                                  <p:childTnLst>
                                    <p:anim calcmode="discrete" valueType="str">
                                      <p:cBhvr>
                                        <p:cTn id="65" dur="500" fill="hold"/>
                                        <p:tgtEl>
                                          <p:spTgt spid="57402"/>
                                        </p:tgtEl>
                                        <p:attrNameLst>
                                          <p:attrName>style.visibility</p:attrName>
                                        </p:attrNameLst>
                                      </p:cBhvr>
                                      <p:tavLst>
                                        <p:tav tm="0">
                                          <p:val>
                                            <p:strVal val="hidden"/>
                                          </p:val>
                                        </p:tav>
                                        <p:tav tm="50000">
                                          <p:val>
                                            <p:strVal val="visible"/>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1" nodeType="clickEffect">
                                  <p:stCondLst>
                                    <p:cond delay="0"/>
                                  </p:stCondLst>
                                  <p:childTnLst>
                                    <p:set>
                                      <p:cBhvr>
                                        <p:cTn id="69" dur="1" fill="hold">
                                          <p:stCondLst>
                                            <p:cond delay="0"/>
                                          </p:stCondLst>
                                        </p:cTn>
                                        <p:tgtEl>
                                          <p:spTgt spid="57405"/>
                                        </p:tgtEl>
                                        <p:attrNameLst>
                                          <p:attrName>style.visibility</p:attrName>
                                        </p:attrNameLst>
                                      </p:cBhvr>
                                      <p:to>
                                        <p:strVal val="visible"/>
                                      </p:to>
                                    </p:set>
                                  </p:childTnLst>
                                </p:cTn>
                              </p:par>
                            </p:childTnLst>
                          </p:cTn>
                        </p:par>
                        <p:par>
                          <p:cTn id="70" fill="hold" nodeType="afterGroup">
                            <p:stCondLst>
                              <p:cond delay="0"/>
                            </p:stCondLst>
                            <p:childTnLst>
                              <p:par>
                                <p:cTn id="71" presetID="8" presetClass="emph" presetSubtype="0" fill="hold" grpId="0" nodeType="afterEffect">
                                  <p:stCondLst>
                                    <p:cond delay="0"/>
                                  </p:stCondLst>
                                  <p:childTnLst>
                                    <p:animRot by="-21600000">
                                      <p:cBhvr>
                                        <p:cTn id="72" dur="2000" fill="hold"/>
                                        <p:tgtEl>
                                          <p:spTgt spid="574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2" grpId="0" animBg="1"/>
      <p:bldP spid="57382" grpId="1" animBg="1"/>
      <p:bldP spid="57383" grpId="0" animBg="1"/>
      <p:bldP spid="57383" grpId="1" animBg="1"/>
      <p:bldP spid="57384" grpId="0" autoUpdateAnimBg="0"/>
      <p:bldP spid="57385" grpId="0" autoUpdateAnimBg="0"/>
      <p:bldP spid="57401" grpId="0" animBg="1"/>
      <p:bldP spid="57402" grpId="0" animBg="1"/>
      <p:bldP spid="57402" grpId="1" animBg="1"/>
      <p:bldP spid="57403" grpId="0" animBg="1"/>
      <p:bldP spid="57404" grpId="0" animBg="1"/>
      <p:bldP spid="57404" grpId="1" animBg="1"/>
      <p:bldP spid="57405" grpId="0"/>
      <p:bldP spid="57405" grpId="1"/>
      <p:bldP spid="5740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cstate="print"/>
          <a:srcRect l="12177" r="12555" b="3906"/>
          <a:stretch>
            <a:fillRect/>
          </a:stretch>
        </p:blipFill>
        <p:spPr bwMode="auto">
          <a:xfrm>
            <a:off x="-396875" y="7938"/>
            <a:ext cx="9540875" cy="5135562"/>
          </a:xfrm>
          <a:prstGeom prst="rect">
            <a:avLst/>
          </a:prstGeom>
          <a:noFill/>
          <a:ln w="9525" algn="ctr">
            <a:noFill/>
            <a:miter lim="800000"/>
            <a:headEnd/>
            <a:tailEnd/>
          </a:ln>
        </p:spPr>
      </p:pic>
      <p:cxnSp>
        <p:nvCxnSpPr>
          <p:cNvPr id="94211" name="Line 3"/>
          <p:cNvCxnSpPr>
            <a:cxnSpLocks noChangeShapeType="1"/>
          </p:cNvCxnSpPr>
          <p:nvPr/>
        </p:nvCxnSpPr>
        <p:spPr bwMode="auto">
          <a:xfrm flipH="1">
            <a:off x="3814763" y="2085975"/>
            <a:ext cx="73025" cy="53975"/>
          </a:xfrm>
          <a:prstGeom prst="line">
            <a:avLst/>
          </a:prstGeom>
          <a:noFill/>
          <a:ln w="9525" algn="ctr">
            <a:solidFill>
              <a:srgbClr val="6600CC"/>
            </a:solidFill>
            <a:round/>
            <a:headEnd/>
            <a:tailEnd type="triangle" w="med" len="med"/>
          </a:ln>
        </p:spPr>
      </p:cxnSp>
      <p:sp>
        <p:nvSpPr>
          <p:cNvPr id="94212" name="Oval 4"/>
          <p:cNvSpPr>
            <a:spLocks noChangeArrowheads="1"/>
          </p:cNvSpPr>
          <p:nvPr/>
        </p:nvSpPr>
        <p:spPr bwMode="auto">
          <a:xfrm>
            <a:off x="2987675" y="1492250"/>
            <a:ext cx="863600" cy="431800"/>
          </a:xfrm>
          <a:prstGeom prst="ellipse">
            <a:avLst/>
          </a:prstGeom>
          <a:solidFill>
            <a:srgbClr val="CC99FF"/>
          </a:solidFill>
          <a:ln w="9525" algn="ctr">
            <a:solidFill>
              <a:schemeClr val="tx1"/>
            </a:solidFill>
            <a:round/>
            <a:headEnd/>
            <a:tailEnd/>
          </a:ln>
        </p:spPr>
        <p:txBody>
          <a:bodyPr wrap="none" anchor="ctr"/>
          <a:lstStyle/>
          <a:p>
            <a:pPr algn="ctr"/>
            <a:r>
              <a:rPr lang="zh-CN" altLang="en-US" sz="4000">
                <a:solidFill>
                  <a:srgbClr val="000066"/>
                </a:solidFill>
                <a:ea typeface="楷体_GB2312" pitchFamily="49" charset="-122"/>
              </a:rPr>
              <a:t>逆</a:t>
            </a:r>
          </a:p>
        </p:txBody>
      </p:sp>
      <p:sp>
        <p:nvSpPr>
          <p:cNvPr id="94213" name="Oval 5"/>
          <p:cNvSpPr>
            <a:spLocks noChangeArrowheads="1"/>
          </p:cNvSpPr>
          <p:nvPr/>
        </p:nvSpPr>
        <p:spPr bwMode="auto">
          <a:xfrm>
            <a:off x="6732588" y="2193925"/>
            <a:ext cx="720725" cy="522288"/>
          </a:xfrm>
          <a:prstGeom prst="ellipse">
            <a:avLst/>
          </a:prstGeom>
          <a:solidFill>
            <a:srgbClr val="CC99FF"/>
          </a:solidFill>
          <a:ln w="9525" algn="ctr">
            <a:solidFill>
              <a:schemeClr val="tx1"/>
            </a:solidFill>
            <a:round/>
            <a:headEnd/>
            <a:tailEnd/>
          </a:ln>
        </p:spPr>
        <p:txBody>
          <a:bodyPr wrap="none" anchor="ctr"/>
          <a:lstStyle/>
          <a:p>
            <a:pPr algn="ctr"/>
            <a:r>
              <a:rPr lang="zh-CN" altLang="en-US" sz="4000">
                <a:solidFill>
                  <a:srgbClr val="000066"/>
                </a:solidFill>
                <a:ea typeface="楷体_GB2312" pitchFamily="49" charset="-122"/>
              </a:rPr>
              <a:t>顺</a:t>
            </a:r>
          </a:p>
        </p:txBody>
      </p:sp>
      <p:sp>
        <p:nvSpPr>
          <p:cNvPr id="94214" name="Oval 6"/>
          <p:cNvSpPr>
            <a:spLocks noChangeArrowheads="1"/>
          </p:cNvSpPr>
          <p:nvPr/>
        </p:nvSpPr>
        <p:spPr bwMode="auto">
          <a:xfrm>
            <a:off x="3132138" y="2301875"/>
            <a:ext cx="720725" cy="522288"/>
          </a:xfrm>
          <a:prstGeom prst="ellipse">
            <a:avLst/>
          </a:prstGeom>
          <a:solidFill>
            <a:srgbClr val="CC99FF"/>
          </a:solidFill>
          <a:ln w="9525" algn="ctr">
            <a:solidFill>
              <a:schemeClr val="tx1"/>
            </a:solidFill>
            <a:round/>
            <a:headEnd/>
            <a:tailEnd/>
          </a:ln>
        </p:spPr>
        <p:txBody>
          <a:bodyPr wrap="none" anchor="ctr"/>
          <a:lstStyle/>
          <a:p>
            <a:pPr algn="ctr"/>
            <a:r>
              <a:rPr lang="zh-CN" altLang="en-US" sz="4000">
                <a:solidFill>
                  <a:srgbClr val="000066"/>
                </a:solidFill>
                <a:ea typeface="楷体_GB2312" pitchFamily="49" charset="-122"/>
              </a:rPr>
              <a:t>顺</a:t>
            </a:r>
          </a:p>
        </p:txBody>
      </p:sp>
      <p:sp>
        <p:nvSpPr>
          <p:cNvPr id="94215" name="Oval 7"/>
          <p:cNvSpPr>
            <a:spLocks noChangeArrowheads="1"/>
          </p:cNvSpPr>
          <p:nvPr/>
        </p:nvSpPr>
        <p:spPr bwMode="auto">
          <a:xfrm>
            <a:off x="7019925" y="1274763"/>
            <a:ext cx="719138" cy="433387"/>
          </a:xfrm>
          <a:prstGeom prst="ellipse">
            <a:avLst/>
          </a:prstGeom>
          <a:solidFill>
            <a:srgbClr val="CC99FF"/>
          </a:solidFill>
          <a:ln w="9525" algn="ctr">
            <a:solidFill>
              <a:schemeClr val="tx1"/>
            </a:solidFill>
            <a:round/>
            <a:headEnd/>
            <a:tailEnd/>
          </a:ln>
        </p:spPr>
        <p:txBody>
          <a:bodyPr wrap="none" anchor="ctr"/>
          <a:lstStyle/>
          <a:p>
            <a:pPr algn="ctr"/>
            <a:r>
              <a:rPr lang="zh-CN" altLang="en-US" sz="4000">
                <a:solidFill>
                  <a:srgbClr val="000066"/>
                </a:solidFill>
                <a:ea typeface="楷体_GB2312" pitchFamily="49" charset="-122"/>
              </a:rPr>
              <a:t>逆</a:t>
            </a:r>
          </a:p>
        </p:txBody>
      </p:sp>
      <p:sp>
        <p:nvSpPr>
          <p:cNvPr id="94216" name="Oval 9"/>
          <p:cNvSpPr>
            <a:spLocks noChangeArrowheads="1"/>
          </p:cNvSpPr>
          <p:nvPr/>
        </p:nvSpPr>
        <p:spPr bwMode="auto">
          <a:xfrm>
            <a:off x="395288" y="3814763"/>
            <a:ext cx="792162" cy="576262"/>
          </a:xfrm>
          <a:prstGeom prst="ellipse">
            <a:avLst/>
          </a:prstGeom>
          <a:solidFill>
            <a:srgbClr val="CC99FF"/>
          </a:solidFill>
          <a:ln w="9525" algn="ctr">
            <a:solidFill>
              <a:schemeClr val="tx1"/>
            </a:solidFill>
            <a:round/>
            <a:headEnd/>
            <a:tailEnd/>
          </a:ln>
        </p:spPr>
        <p:txBody>
          <a:bodyPr wrap="none" anchor="ctr"/>
          <a:lstStyle/>
          <a:p>
            <a:pPr algn="ctr"/>
            <a:r>
              <a:rPr lang="zh-CN" altLang="en-US" sz="4000">
                <a:solidFill>
                  <a:srgbClr val="000066"/>
                </a:solidFill>
                <a:ea typeface="楷体_GB2312" pitchFamily="49" charset="-122"/>
              </a:rPr>
              <a:t>逆</a:t>
            </a:r>
          </a:p>
        </p:txBody>
      </p:sp>
      <p:sp>
        <p:nvSpPr>
          <p:cNvPr id="94217" name="Oval 10"/>
          <p:cNvSpPr>
            <a:spLocks noChangeArrowheads="1"/>
          </p:cNvSpPr>
          <p:nvPr/>
        </p:nvSpPr>
        <p:spPr bwMode="auto">
          <a:xfrm>
            <a:off x="4067175" y="3760788"/>
            <a:ext cx="792163" cy="576262"/>
          </a:xfrm>
          <a:prstGeom prst="ellipse">
            <a:avLst/>
          </a:prstGeom>
          <a:solidFill>
            <a:srgbClr val="CC99FF"/>
          </a:solidFill>
          <a:ln w="9525" algn="ctr">
            <a:solidFill>
              <a:schemeClr val="tx1"/>
            </a:solidFill>
            <a:round/>
            <a:headEnd/>
            <a:tailEnd/>
          </a:ln>
        </p:spPr>
        <p:txBody>
          <a:bodyPr wrap="none" anchor="ctr"/>
          <a:lstStyle/>
          <a:p>
            <a:pPr algn="ctr"/>
            <a:r>
              <a:rPr lang="zh-CN" altLang="en-US" sz="4000">
                <a:solidFill>
                  <a:srgbClr val="000066"/>
                </a:solidFill>
                <a:ea typeface="楷体_GB2312" pitchFamily="49" charset="-122"/>
              </a:rPr>
              <a:t>逆</a:t>
            </a:r>
          </a:p>
        </p:txBody>
      </p:sp>
      <p:sp>
        <p:nvSpPr>
          <p:cNvPr id="94218" name="Oval 11"/>
          <p:cNvSpPr>
            <a:spLocks noChangeArrowheads="1"/>
          </p:cNvSpPr>
          <p:nvPr/>
        </p:nvSpPr>
        <p:spPr bwMode="auto">
          <a:xfrm>
            <a:off x="7308850" y="3814763"/>
            <a:ext cx="792163" cy="576262"/>
          </a:xfrm>
          <a:prstGeom prst="ellipse">
            <a:avLst/>
          </a:prstGeom>
          <a:solidFill>
            <a:srgbClr val="CC99FF"/>
          </a:solidFill>
          <a:ln w="9525" algn="ctr">
            <a:solidFill>
              <a:schemeClr val="tx1"/>
            </a:solidFill>
            <a:round/>
            <a:headEnd/>
            <a:tailEnd/>
          </a:ln>
        </p:spPr>
        <p:txBody>
          <a:bodyPr wrap="none" anchor="ctr"/>
          <a:lstStyle/>
          <a:p>
            <a:pPr algn="ctr"/>
            <a:r>
              <a:rPr lang="zh-CN" altLang="en-US" sz="4000">
                <a:solidFill>
                  <a:srgbClr val="000066"/>
                </a:solidFill>
                <a:ea typeface="楷体_GB2312" pitchFamily="49" charset="-122"/>
              </a:rPr>
              <a:t>逆</a:t>
            </a:r>
          </a:p>
        </p:txBody>
      </p:sp>
      <p:sp>
        <p:nvSpPr>
          <p:cNvPr id="93195" name="Rectangle 13"/>
          <p:cNvSpPr>
            <a:spLocks noChangeArrowheads="1"/>
          </p:cNvSpPr>
          <p:nvPr/>
        </p:nvSpPr>
        <p:spPr bwMode="auto">
          <a:xfrm>
            <a:off x="0" y="915988"/>
            <a:ext cx="2430463" cy="5794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3200" b="1"/>
              <a:t>2</a:t>
            </a:r>
            <a:r>
              <a:rPr lang="zh-CN" altLang="en-US" sz="3200" b="1"/>
              <a:t>、分布规律</a:t>
            </a:r>
          </a:p>
        </p:txBody>
      </p:sp>
      <p:sp>
        <p:nvSpPr>
          <p:cNvPr id="93196" name="矩形: 圆角 6"/>
          <p:cNvSpPr/>
          <p:nvPr/>
        </p:nvSpPr>
        <p:spPr>
          <a:xfrm>
            <a:off x="430213" y="-20638"/>
            <a:ext cx="6408737" cy="646113"/>
          </a:xfrm>
          <a:prstGeom prst="roundRect">
            <a:avLst>
              <a:gd name="adj" fmla="val 13060"/>
            </a:avLst>
          </a:prstGeom>
          <a:solidFill>
            <a:srgbClr val="FFFFFF">
              <a:alpha val="85098"/>
            </a:srgbClr>
          </a:solidFill>
          <a:ln w="19050" cap="flat" cmpd="sng" algn="ctr">
            <a:solidFill>
              <a:srgbClr val="0070C0"/>
            </a:solidFill>
            <a:prstDash val="solid"/>
            <a:miter lim="800000"/>
            <a:headEnd type="none" w="med" len="med"/>
            <a:tailEnd type="none" w="med" len="med"/>
          </a:ln>
        </p:spPr>
        <p:txBody>
          <a:bodyPr anchor="ctr"/>
          <a:lstStyle/>
          <a:p>
            <a:pPr algn="ctr"/>
            <a:endParaRPr lang="zh-CN" altLang="en-US" b="1">
              <a:solidFill>
                <a:srgbClr val="FFFFFF"/>
              </a:solidFill>
              <a:latin typeface="微软雅黑" pitchFamily="34" charset="-122"/>
              <a:ea typeface="微软雅黑" pitchFamily="34" charset="-122"/>
            </a:endParaRPr>
          </a:p>
        </p:txBody>
      </p:sp>
      <p:sp>
        <p:nvSpPr>
          <p:cNvPr id="93197" name="任意多边形: 形状 13"/>
          <p:cNvSpPr/>
          <p:nvPr/>
        </p:nvSpPr>
        <p:spPr>
          <a:xfrm>
            <a:off x="-382588" y="-20638"/>
            <a:ext cx="1028701" cy="646113"/>
          </a:xfrm>
          <a:custGeom>
            <a:avLst/>
            <a:gdLst>
              <a:gd name="connsiteX0" fmla="*/ 86197 w 1459364"/>
              <a:gd name="connsiteY0" fmla="*/ 0 h 808982"/>
              <a:gd name="connsiteX1" fmla="*/ 1246032 w 1459364"/>
              <a:gd name="connsiteY1" fmla="*/ 0 h 808982"/>
              <a:gd name="connsiteX2" fmla="*/ 1332229 w 1459364"/>
              <a:gd name="connsiteY2" fmla="*/ 86197 h 808982"/>
              <a:gd name="connsiteX3" fmla="*/ 1332229 w 1459364"/>
              <a:gd name="connsiteY3" fmla="*/ 254985 h 808982"/>
              <a:gd name="connsiteX4" fmla="*/ 1444169 w 1459364"/>
              <a:gd name="connsiteY4" fmla="*/ 370406 h 808982"/>
              <a:gd name="connsiteX5" fmla="*/ 1443004 w 1459364"/>
              <a:gd name="connsiteY5" fmla="*/ 446555 h 808982"/>
              <a:gd name="connsiteX6" fmla="*/ 1332229 w 1459364"/>
              <a:gd name="connsiteY6" fmla="*/ 553989 h 808982"/>
              <a:gd name="connsiteX7" fmla="*/ 1332229 w 1459364"/>
              <a:gd name="connsiteY7" fmla="*/ 722785 h 808982"/>
              <a:gd name="connsiteX8" fmla="*/ 1246032 w 1459364"/>
              <a:gd name="connsiteY8" fmla="*/ 808982 h 808982"/>
              <a:gd name="connsiteX9" fmla="*/ 86197 w 1459364"/>
              <a:gd name="connsiteY9" fmla="*/ 808982 h 808982"/>
              <a:gd name="connsiteX10" fmla="*/ 0 w 1459364"/>
              <a:gd name="connsiteY10" fmla="*/ 722785 h 808982"/>
              <a:gd name="connsiteX11" fmla="*/ 0 w 1459364"/>
              <a:gd name="connsiteY11" fmla="*/ 86197 h 808982"/>
              <a:gd name="connsiteX12" fmla="*/ 86197 w 1459364"/>
              <a:gd name="connsiteY12" fmla="*/ 0 h 80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364" h="808982">
                <a:moveTo>
                  <a:pt x="86197" y="0"/>
                </a:moveTo>
                <a:lnTo>
                  <a:pt x="1246032" y="0"/>
                </a:lnTo>
                <a:cubicBezTo>
                  <a:pt x="1293637" y="0"/>
                  <a:pt x="1332229" y="38592"/>
                  <a:pt x="1332229" y="86197"/>
                </a:cubicBezTo>
                <a:lnTo>
                  <a:pt x="1332229" y="254985"/>
                </a:lnTo>
                <a:lnTo>
                  <a:pt x="1444169" y="370406"/>
                </a:lnTo>
                <a:cubicBezTo>
                  <a:pt x="1464876" y="391756"/>
                  <a:pt x="1464354" y="425848"/>
                  <a:pt x="1443004" y="446555"/>
                </a:cubicBezTo>
                <a:lnTo>
                  <a:pt x="1332229" y="553989"/>
                </a:lnTo>
                <a:lnTo>
                  <a:pt x="1332229" y="722785"/>
                </a:lnTo>
                <a:cubicBezTo>
                  <a:pt x="1332229" y="770390"/>
                  <a:pt x="1293637" y="808982"/>
                  <a:pt x="1246032" y="808982"/>
                </a:cubicBezTo>
                <a:lnTo>
                  <a:pt x="86197" y="808982"/>
                </a:lnTo>
                <a:cubicBezTo>
                  <a:pt x="38592" y="808982"/>
                  <a:pt x="0" y="770390"/>
                  <a:pt x="0" y="722785"/>
                </a:cubicBezTo>
                <a:lnTo>
                  <a:pt x="0" y="86197"/>
                </a:lnTo>
                <a:cubicBezTo>
                  <a:pt x="0" y="38592"/>
                  <a:pt x="38592" y="0"/>
                  <a:pt x="86197" y="0"/>
                </a:cubicBezTo>
                <a:close/>
              </a:path>
            </a:pathLst>
          </a:custGeom>
          <a:solidFill>
            <a:srgbClr val="0070C0"/>
          </a:solidFill>
          <a:ln w="19050" cap="flat" cmpd="sng" algn="ctr">
            <a:solidFill>
              <a:srgbClr val="0070C0"/>
            </a:solidFill>
            <a:prstDash val="solid"/>
            <a:miter lim="800000"/>
            <a:headEnd type="none" w="med" len="med"/>
            <a:tailEnd type="none" w="med" len="med"/>
          </a:ln>
        </p:spPr>
        <p:txBody>
          <a:bodyPr anchor="ctr"/>
          <a:lstStyle/>
          <a:p>
            <a:pPr algn="ctr"/>
            <a:endParaRPr lang="zh-CN" altLang="en-US">
              <a:solidFill>
                <a:srgbClr val="FFFFFF"/>
              </a:solidFill>
              <a:latin typeface="微软雅黑" pitchFamily="34" charset="-122"/>
              <a:ea typeface="微软雅黑" pitchFamily="34" charset="-122"/>
            </a:endParaRPr>
          </a:p>
        </p:txBody>
      </p:sp>
      <p:sp>
        <p:nvSpPr>
          <p:cNvPr id="93198" name="Rectangle 17"/>
          <p:cNvSpPr>
            <a:spLocks noChangeArrowheads="1"/>
          </p:cNvSpPr>
          <p:nvPr/>
        </p:nvSpPr>
        <p:spPr bwMode="auto">
          <a:xfrm>
            <a:off x="-396875" y="-4763"/>
            <a:ext cx="7092950" cy="64135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3600" b="1" dirty="0">
                <a:solidFill>
                  <a:srgbClr val="FFFFFF"/>
                </a:solidFill>
              </a:rPr>
              <a:t>三、</a:t>
            </a:r>
            <a:r>
              <a:rPr lang="zh-CN" altLang="en-US" sz="3300" b="1" dirty="0">
                <a:solidFill>
                  <a:srgbClr val="0070C0"/>
                </a:solidFill>
                <a:latin typeface="微软雅黑" pitchFamily="34" charset="-122"/>
                <a:ea typeface="微软雅黑" pitchFamily="34" charset="-122"/>
              </a:rPr>
              <a:t>洋流运动的影响因素与分布规律</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842" name="Picture 6"/>
          <p:cNvPicPr>
            <a:picLocks noChangeAspect="1" noChangeArrowheads="1"/>
          </p:cNvPicPr>
          <p:nvPr/>
        </p:nvPicPr>
        <p:blipFill>
          <a:blip r:embed="rId2" cstate="print"/>
          <a:srcRect/>
          <a:stretch>
            <a:fillRect/>
          </a:stretch>
        </p:blipFill>
        <p:spPr bwMode="auto">
          <a:xfrm>
            <a:off x="250825" y="195263"/>
            <a:ext cx="8642350" cy="4752975"/>
          </a:xfrm>
          <a:prstGeom prst="rect">
            <a:avLst/>
          </a:prstGeom>
          <a:noFill/>
          <a:ln w="9525">
            <a:noFill/>
            <a:miter lim="800000"/>
            <a:headEnd/>
            <a:tailEnd/>
          </a:ln>
        </p:spPr>
      </p:pic>
      <p:sp>
        <p:nvSpPr>
          <p:cNvPr id="35843" name="Text Box 7"/>
          <p:cNvSpPr txBox="1">
            <a:spLocks noChangeArrowheads="1"/>
          </p:cNvSpPr>
          <p:nvPr/>
        </p:nvSpPr>
        <p:spPr bwMode="auto">
          <a:xfrm>
            <a:off x="5867400" y="247650"/>
            <a:ext cx="2952750" cy="646331"/>
          </a:xfrm>
          <a:prstGeom prst="rect">
            <a:avLst/>
          </a:prstGeom>
          <a:solidFill>
            <a:schemeClr val="bg1"/>
          </a:solidFill>
          <a:ln w="9525">
            <a:solidFill>
              <a:schemeClr val="tx1"/>
            </a:solidFill>
            <a:miter lim="800000"/>
            <a:headEnd/>
            <a:tailEnd/>
          </a:ln>
        </p:spPr>
        <p:txBody>
          <a:bodyPr>
            <a:spAutoFit/>
          </a:bodyPr>
          <a:lstStyle/>
          <a:p>
            <a:pPr algn="ctr" eaLnBrk="1" hangingPunct="1"/>
            <a:r>
              <a:rPr kumimoji="1" lang="zh-CN" altLang="en-US" sz="3600" b="1">
                <a:solidFill>
                  <a:srgbClr val="F43122"/>
                </a:solidFill>
                <a:latin typeface="宋体" pitchFamily="2" charset="-122"/>
              </a:rPr>
              <a:t>北印度洋冬季</a:t>
            </a:r>
          </a:p>
        </p:txBody>
      </p:sp>
      <p:sp>
        <p:nvSpPr>
          <p:cNvPr id="59418" name="AutoShape 26"/>
          <p:cNvSpPr>
            <a:spLocks noChangeArrowheads="1"/>
          </p:cNvSpPr>
          <p:nvPr/>
        </p:nvSpPr>
        <p:spPr bwMode="auto">
          <a:xfrm rot="8510593" flipV="1">
            <a:off x="6070601" y="1707357"/>
            <a:ext cx="879475" cy="135731"/>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solidFill>
              <a:schemeClr val="tx1"/>
            </a:solidFill>
            <a:miter lim="800000"/>
            <a:headEnd/>
            <a:tailEnd/>
          </a:ln>
        </p:spPr>
        <p:txBody>
          <a:bodyPr wrap="none" anchor="ctr"/>
          <a:lstStyle/>
          <a:p>
            <a:endParaRPr lang="zh-CN" altLang="en-US"/>
          </a:p>
        </p:txBody>
      </p:sp>
      <p:sp>
        <p:nvSpPr>
          <p:cNvPr id="59420" name="AutoShape 28"/>
          <p:cNvSpPr>
            <a:spLocks noChangeArrowheads="1"/>
          </p:cNvSpPr>
          <p:nvPr/>
        </p:nvSpPr>
        <p:spPr bwMode="auto">
          <a:xfrm rot="8510593" flipV="1">
            <a:off x="5187951" y="1707357"/>
            <a:ext cx="881063" cy="135731"/>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solidFill>
              <a:schemeClr val="tx1"/>
            </a:solidFill>
            <a:miter lim="800000"/>
            <a:headEnd/>
            <a:tailEnd/>
          </a:ln>
        </p:spPr>
        <p:txBody>
          <a:bodyPr wrap="none" anchor="ctr"/>
          <a:lstStyle/>
          <a:p>
            <a:endParaRPr lang="zh-CN" altLang="en-US"/>
          </a:p>
        </p:txBody>
      </p:sp>
      <p:sp>
        <p:nvSpPr>
          <p:cNvPr id="59422" name="AutoShape 30"/>
          <p:cNvSpPr>
            <a:spLocks noChangeArrowheads="1"/>
          </p:cNvSpPr>
          <p:nvPr/>
        </p:nvSpPr>
        <p:spPr bwMode="auto">
          <a:xfrm rot="8510593" flipV="1">
            <a:off x="4373564" y="1707357"/>
            <a:ext cx="879475" cy="135731"/>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solidFill>
              <a:schemeClr val="tx1"/>
            </a:solidFill>
            <a:miter lim="800000"/>
            <a:headEnd/>
            <a:tailEnd/>
          </a:ln>
        </p:spPr>
        <p:txBody>
          <a:bodyPr wrap="none" anchor="ctr"/>
          <a:lstStyle/>
          <a:p>
            <a:endParaRPr lang="zh-CN" altLang="en-US"/>
          </a:p>
        </p:txBody>
      </p:sp>
      <p:sp>
        <p:nvSpPr>
          <p:cNvPr id="59401" name="AutoShape 9"/>
          <p:cNvSpPr>
            <a:spLocks noChangeArrowheads="1"/>
          </p:cNvSpPr>
          <p:nvPr/>
        </p:nvSpPr>
        <p:spPr bwMode="auto">
          <a:xfrm flipH="1">
            <a:off x="3924300" y="3382566"/>
            <a:ext cx="3240088" cy="160734"/>
          </a:xfrm>
          <a:prstGeom prst="notchedRightArrow">
            <a:avLst>
              <a:gd name="adj1" fmla="val 51111"/>
              <a:gd name="adj2" fmla="val 257785"/>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9403" name="AutoShape 11"/>
          <p:cNvSpPr>
            <a:spLocks noChangeArrowheads="1"/>
          </p:cNvSpPr>
          <p:nvPr/>
        </p:nvSpPr>
        <p:spPr bwMode="auto">
          <a:xfrm>
            <a:off x="3924301" y="2787253"/>
            <a:ext cx="2447925" cy="108347"/>
          </a:xfrm>
          <a:custGeom>
            <a:avLst/>
            <a:gdLst>
              <a:gd name="T0" fmla="*/ 2147483646 w 21600"/>
              <a:gd name="T1" fmla="*/ 0 h 21600"/>
              <a:gd name="T2" fmla="*/ 0 w 21600"/>
              <a:gd name="T3" fmla="*/ 966547048 h 21600"/>
              <a:gd name="T4" fmla="*/ 2147483646 w 21600"/>
              <a:gd name="T5" fmla="*/ 1933094403 h 21600"/>
              <a:gd name="T6" fmla="*/ 2147483646 w 21600"/>
              <a:gd name="T7" fmla="*/ 966547048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F47B2"/>
          </a:solidFill>
          <a:ln w="9525">
            <a:solidFill>
              <a:srgbClr val="000000"/>
            </a:solidFill>
            <a:miter lim="800000"/>
            <a:headEnd/>
            <a:tailEnd/>
          </a:ln>
        </p:spPr>
        <p:txBody>
          <a:bodyPr wrap="none" anchor="ctr"/>
          <a:lstStyle/>
          <a:p>
            <a:endParaRPr lang="zh-CN" altLang="en-US"/>
          </a:p>
        </p:txBody>
      </p:sp>
      <p:sp>
        <p:nvSpPr>
          <p:cNvPr id="59404" name="Text Box 12"/>
          <p:cNvSpPr txBox="1">
            <a:spLocks noChangeArrowheads="1"/>
          </p:cNvSpPr>
          <p:nvPr/>
        </p:nvSpPr>
        <p:spPr bwMode="auto">
          <a:xfrm>
            <a:off x="4932363" y="3484960"/>
            <a:ext cx="19812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南 赤 道 暖 流</a:t>
            </a:r>
          </a:p>
        </p:txBody>
      </p:sp>
      <p:sp>
        <p:nvSpPr>
          <p:cNvPr id="59405" name="Text Box 13"/>
          <p:cNvSpPr txBox="1">
            <a:spLocks noChangeArrowheads="1"/>
          </p:cNvSpPr>
          <p:nvPr/>
        </p:nvSpPr>
        <p:spPr bwMode="auto">
          <a:xfrm>
            <a:off x="4464050" y="2837260"/>
            <a:ext cx="16002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赤 道 逆 流</a:t>
            </a:r>
          </a:p>
        </p:txBody>
      </p:sp>
      <p:sp>
        <p:nvSpPr>
          <p:cNvPr id="59406" name="AutoShape 14"/>
          <p:cNvSpPr>
            <a:spLocks noChangeArrowheads="1"/>
          </p:cNvSpPr>
          <p:nvPr/>
        </p:nvSpPr>
        <p:spPr bwMode="auto">
          <a:xfrm flipH="1">
            <a:off x="5364163" y="2356247"/>
            <a:ext cx="1008062" cy="161925"/>
          </a:xfrm>
          <a:prstGeom prst="notchedRightArrow">
            <a:avLst>
              <a:gd name="adj1" fmla="val 50000"/>
              <a:gd name="adj2" fmla="val 116728"/>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9407" name="Text Box 15"/>
          <p:cNvSpPr txBox="1">
            <a:spLocks noChangeArrowheads="1"/>
          </p:cNvSpPr>
          <p:nvPr/>
        </p:nvSpPr>
        <p:spPr bwMode="auto">
          <a:xfrm rot="1593903">
            <a:off x="4859338" y="1984058"/>
            <a:ext cx="12954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冬季洋流</a:t>
            </a:r>
          </a:p>
        </p:txBody>
      </p:sp>
      <p:sp>
        <p:nvSpPr>
          <p:cNvPr id="59416" name="AutoShape 24"/>
          <p:cNvSpPr>
            <a:spLocks noChangeArrowheads="1"/>
          </p:cNvSpPr>
          <p:nvPr/>
        </p:nvSpPr>
        <p:spPr bwMode="auto">
          <a:xfrm rot="5091449" flipH="1">
            <a:off x="3543301" y="3088481"/>
            <a:ext cx="323850" cy="142875"/>
          </a:xfrm>
          <a:prstGeom prst="notchedRightArrow">
            <a:avLst>
              <a:gd name="adj1" fmla="val 50000"/>
              <a:gd name="adj2" fmla="val 75556"/>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59424" name="AutoShape 32"/>
          <p:cNvSpPr>
            <a:spLocks noChangeArrowheads="1"/>
          </p:cNvSpPr>
          <p:nvPr/>
        </p:nvSpPr>
        <p:spPr bwMode="auto">
          <a:xfrm rot="12042386" flipV="1">
            <a:off x="4217989" y="2085975"/>
            <a:ext cx="1296987" cy="3476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715" y="10803"/>
                </a:moveTo>
                <a:cubicBezTo>
                  <a:pt x="17715" y="10802"/>
                  <a:pt x="17716" y="10801"/>
                  <a:pt x="17716" y="10800"/>
                </a:cubicBezTo>
                <a:cubicBezTo>
                  <a:pt x="17716" y="6980"/>
                  <a:pt x="14619" y="3884"/>
                  <a:pt x="10800" y="3884"/>
                </a:cubicBezTo>
                <a:cubicBezTo>
                  <a:pt x="8251" y="3883"/>
                  <a:pt x="5910" y="5285"/>
                  <a:pt x="4705" y="7530"/>
                </a:cubicBezTo>
                <a:lnTo>
                  <a:pt x="1282" y="5694"/>
                </a:lnTo>
                <a:cubicBezTo>
                  <a:pt x="3163" y="2188"/>
                  <a:pt x="6820" y="-1"/>
                  <a:pt x="10800" y="0"/>
                </a:cubicBezTo>
                <a:cubicBezTo>
                  <a:pt x="16764" y="0"/>
                  <a:pt x="21600" y="4835"/>
                  <a:pt x="21600" y="10800"/>
                </a:cubicBezTo>
                <a:cubicBezTo>
                  <a:pt x="21600" y="10802"/>
                  <a:pt x="21599" y="10804"/>
                  <a:pt x="21599" y="10806"/>
                </a:cubicBezTo>
                <a:lnTo>
                  <a:pt x="24299" y="10807"/>
                </a:lnTo>
                <a:lnTo>
                  <a:pt x="19654" y="15447"/>
                </a:lnTo>
                <a:lnTo>
                  <a:pt x="15015" y="10802"/>
                </a:lnTo>
                <a:lnTo>
                  <a:pt x="17715" y="10803"/>
                </a:lnTo>
                <a:close/>
              </a:path>
            </a:pathLst>
          </a:custGeom>
          <a:solidFill>
            <a:srgbClr val="FF0000"/>
          </a:solidFill>
          <a:ln w="9525">
            <a:solidFill>
              <a:schemeClr val="tx1"/>
            </a:solidFill>
            <a:miter lim="800000"/>
            <a:headEnd/>
            <a:tailEnd/>
          </a:ln>
        </p:spPr>
        <p:txBody>
          <a:bodyPr wrap="none" anchor="ctr"/>
          <a:lstStyle/>
          <a:p>
            <a:endParaRPr lang="zh-CN" altLang="en-US"/>
          </a:p>
        </p:txBody>
      </p:sp>
      <p:sp>
        <p:nvSpPr>
          <p:cNvPr id="59425" name="AutoShape 33"/>
          <p:cNvSpPr>
            <a:spLocks noChangeArrowheads="1"/>
          </p:cNvSpPr>
          <p:nvPr/>
        </p:nvSpPr>
        <p:spPr bwMode="auto">
          <a:xfrm rot="17891288" flipV="1">
            <a:off x="6064052" y="2286199"/>
            <a:ext cx="432197" cy="67945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1" y="7914"/>
                </a:moveTo>
                <a:cubicBezTo>
                  <a:pt x="18103" y="4250"/>
                  <a:pt x="14667" y="1784"/>
                  <a:pt x="10800" y="1784"/>
                </a:cubicBezTo>
                <a:cubicBezTo>
                  <a:pt x="7180" y="1783"/>
                  <a:pt x="3911" y="3949"/>
                  <a:pt x="2498" y="7281"/>
                </a:cubicBezTo>
                <a:lnTo>
                  <a:pt x="856" y="6585"/>
                </a:lnTo>
                <a:cubicBezTo>
                  <a:pt x="2548" y="2593"/>
                  <a:pt x="6463" y="-1"/>
                  <a:pt x="10800" y="0"/>
                </a:cubicBezTo>
                <a:cubicBezTo>
                  <a:pt x="15432" y="0"/>
                  <a:pt x="19549" y="2954"/>
                  <a:pt x="21031" y="7343"/>
                </a:cubicBezTo>
                <a:lnTo>
                  <a:pt x="23589" y="6478"/>
                </a:lnTo>
                <a:lnTo>
                  <a:pt x="21336" y="11031"/>
                </a:lnTo>
                <a:lnTo>
                  <a:pt x="16783" y="8778"/>
                </a:lnTo>
                <a:lnTo>
                  <a:pt x="19341" y="7914"/>
                </a:lnTo>
                <a:close/>
              </a:path>
            </a:pathLst>
          </a:custGeom>
          <a:solidFill>
            <a:srgbClr val="CF47B2"/>
          </a:solidFill>
          <a:ln w="9525" algn="ctr">
            <a:solidFill>
              <a:srgbClr val="000000"/>
            </a:solidFill>
            <a:miter lim="800000"/>
            <a:headEnd/>
            <a:tailEnd/>
          </a:ln>
        </p:spPr>
        <p:txBody>
          <a:bodyPr wrap="none" anchor="ctr"/>
          <a:lstStyle/>
          <a:p>
            <a:endParaRPr lang="zh-CN" altLang="en-US"/>
          </a:p>
        </p:txBody>
      </p:sp>
      <p:sp>
        <p:nvSpPr>
          <p:cNvPr id="59426" name="AutoShape 34"/>
          <p:cNvSpPr>
            <a:spLocks noChangeArrowheads="1"/>
          </p:cNvSpPr>
          <p:nvPr/>
        </p:nvSpPr>
        <p:spPr bwMode="auto">
          <a:xfrm rot="9146521" flipV="1">
            <a:off x="3789364" y="2181225"/>
            <a:ext cx="1069975" cy="71437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1" y="7914"/>
                </a:moveTo>
                <a:cubicBezTo>
                  <a:pt x="18103" y="4250"/>
                  <a:pt x="14667" y="1784"/>
                  <a:pt x="10800" y="1784"/>
                </a:cubicBezTo>
                <a:cubicBezTo>
                  <a:pt x="10130" y="1783"/>
                  <a:pt x="9462" y="1858"/>
                  <a:pt x="8809" y="2006"/>
                </a:cubicBezTo>
                <a:lnTo>
                  <a:pt x="8416" y="266"/>
                </a:lnTo>
                <a:cubicBezTo>
                  <a:pt x="9198" y="89"/>
                  <a:pt x="9997" y="-1"/>
                  <a:pt x="10800" y="0"/>
                </a:cubicBezTo>
                <a:cubicBezTo>
                  <a:pt x="15432" y="0"/>
                  <a:pt x="19549" y="2954"/>
                  <a:pt x="21031" y="7343"/>
                </a:cubicBezTo>
                <a:lnTo>
                  <a:pt x="23589" y="6478"/>
                </a:lnTo>
                <a:lnTo>
                  <a:pt x="21336" y="11031"/>
                </a:lnTo>
                <a:lnTo>
                  <a:pt x="16783" y="8778"/>
                </a:lnTo>
                <a:lnTo>
                  <a:pt x="19341" y="7914"/>
                </a:lnTo>
                <a:close/>
              </a:path>
            </a:pathLst>
          </a:custGeom>
          <a:solidFill>
            <a:srgbClr val="FF0000"/>
          </a:solidFill>
          <a:ln w="9525" algn="ctr">
            <a:solidFill>
              <a:schemeClr val="tx1"/>
            </a:solidFill>
            <a:miter lim="800000"/>
            <a:headEnd/>
            <a:tailEnd/>
          </a:ln>
        </p:spPr>
        <p:txBody>
          <a:bodyPr wrap="none" anchor="ctr"/>
          <a:lstStyle/>
          <a:p>
            <a:endParaRPr lang="zh-CN" altLang="en-US"/>
          </a:p>
        </p:txBody>
      </p:sp>
      <p:sp>
        <p:nvSpPr>
          <p:cNvPr id="59427" name="Text Box 35"/>
          <p:cNvSpPr txBox="1">
            <a:spLocks noChangeArrowheads="1"/>
          </p:cNvSpPr>
          <p:nvPr/>
        </p:nvSpPr>
        <p:spPr bwMode="auto">
          <a:xfrm rot="1593903">
            <a:off x="3424001" y="1869282"/>
            <a:ext cx="738664" cy="922735"/>
          </a:xfrm>
          <a:prstGeom prst="rect">
            <a:avLst/>
          </a:prstGeom>
          <a:noFill/>
          <a:ln w="9525">
            <a:noFill/>
            <a:miter lim="800000"/>
            <a:headEnd/>
            <a:tailEnd/>
          </a:ln>
        </p:spPr>
        <p:txBody>
          <a:bodyPr vert="eaVert">
            <a:spAutoFit/>
          </a:bodyPr>
          <a:lstStyle/>
          <a:p>
            <a:pPr algn="just"/>
            <a:r>
              <a:rPr lang="zh-CN" altLang="en-US" b="1">
                <a:solidFill>
                  <a:srgbClr val="FFFF00"/>
                </a:solidFill>
                <a:latin typeface="宋体" pitchFamily="2" charset="-122"/>
              </a:rPr>
              <a:t>索马里暖流</a:t>
            </a:r>
          </a:p>
        </p:txBody>
      </p:sp>
      <p:sp>
        <p:nvSpPr>
          <p:cNvPr id="59428" name="Text Box 36"/>
          <p:cNvSpPr txBox="1">
            <a:spLocks noChangeArrowheads="1"/>
          </p:cNvSpPr>
          <p:nvPr/>
        </p:nvSpPr>
        <p:spPr bwMode="auto">
          <a:xfrm>
            <a:off x="3995738" y="2409825"/>
            <a:ext cx="2232025" cy="461665"/>
          </a:xfrm>
          <a:prstGeom prst="rect">
            <a:avLst/>
          </a:prstGeom>
          <a:noFill/>
          <a:ln w="9525" algn="ctr">
            <a:noFill/>
            <a:miter lim="800000"/>
            <a:headEnd/>
            <a:tailEnd/>
          </a:ln>
        </p:spPr>
        <p:txBody>
          <a:bodyPr>
            <a:spAutoFit/>
          </a:bodyPr>
          <a:lstStyle/>
          <a:p>
            <a:pPr algn="ctr" eaLnBrk="1" hangingPunct="1"/>
            <a:r>
              <a:rPr lang="zh-CN" altLang="en-US" sz="2400" b="1">
                <a:solidFill>
                  <a:srgbClr val="CF47B2"/>
                </a:solidFill>
                <a:latin typeface="楷体_GB2312" pitchFamily="49" charset="-122"/>
                <a:ea typeface="楷体_GB2312" pitchFamily="49" charset="-122"/>
              </a:rPr>
              <a:t>冬季季风环流</a:t>
            </a:r>
          </a:p>
        </p:txBody>
      </p:sp>
      <p:sp>
        <p:nvSpPr>
          <p:cNvPr id="59429" name="Text Box 37"/>
          <p:cNvSpPr txBox="1">
            <a:spLocks noChangeArrowheads="1"/>
          </p:cNvSpPr>
          <p:nvPr/>
        </p:nvSpPr>
        <p:spPr bwMode="auto">
          <a:xfrm>
            <a:off x="5292726" y="1491854"/>
            <a:ext cx="1152525"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东北季风</a:t>
            </a:r>
          </a:p>
        </p:txBody>
      </p:sp>
      <p:sp>
        <p:nvSpPr>
          <p:cNvPr id="20" name="Text Box 13"/>
          <p:cNvSpPr txBox="1">
            <a:spLocks noChangeArrowheads="1"/>
          </p:cNvSpPr>
          <p:nvPr/>
        </p:nvSpPr>
        <p:spPr bwMode="auto">
          <a:xfrm>
            <a:off x="457200" y="272654"/>
            <a:ext cx="1005403" cy="584775"/>
          </a:xfrm>
          <a:prstGeom prst="rect">
            <a:avLst/>
          </a:prstGeom>
          <a:noFill/>
          <a:ln w="9525">
            <a:noFill/>
            <a:miter lim="800000"/>
            <a:headEnd/>
            <a:tailEnd/>
          </a:ln>
        </p:spPr>
        <p:txBody>
          <a:bodyPr wrap="none">
            <a:spAutoFit/>
          </a:bodyPr>
          <a:lstStyle/>
          <a:p>
            <a:pPr eaLnBrk="1" hangingPunct="1"/>
            <a:r>
              <a:rPr kumimoji="1" lang="zh-CN" altLang="en-US" sz="3200">
                <a:solidFill>
                  <a:srgbClr val="FF0000"/>
                </a:solidFill>
                <a:latin typeface="黑体" pitchFamily="49" charset="-122"/>
                <a:ea typeface="黑体" pitchFamily="49" charset="-122"/>
              </a:rPr>
              <a:t>冬逆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29"/>
                                        </p:tgtEl>
                                        <p:attrNameLst>
                                          <p:attrName>style.visibility</p:attrName>
                                        </p:attrNameLst>
                                      </p:cBhvr>
                                      <p:to>
                                        <p:strVal val="visible"/>
                                      </p:to>
                                    </p:set>
                                  </p:childTnLst>
                                </p:cTn>
                              </p:par>
                            </p:childTnLst>
                          </p:cTn>
                        </p:par>
                        <p:par>
                          <p:cTn id="7" fill="hold" nodeType="afterGroup">
                            <p:stCondLst>
                              <p:cond delay="0"/>
                            </p:stCondLst>
                            <p:childTnLst>
                              <p:par>
                                <p:cTn id="8" presetID="18" presetClass="entr" presetSubtype="12" repeatCount="indefinite" fill="hold" grpId="0" nodeType="afterEffect">
                                  <p:stCondLst>
                                    <p:cond delay="0"/>
                                  </p:stCondLst>
                                  <p:childTnLst>
                                    <p:set>
                                      <p:cBhvr>
                                        <p:cTn id="9" dur="1" fill="hold">
                                          <p:stCondLst>
                                            <p:cond delay="0"/>
                                          </p:stCondLst>
                                        </p:cTn>
                                        <p:tgtEl>
                                          <p:spTgt spid="59422"/>
                                        </p:tgtEl>
                                        <p:attrNameLst>
                                          <p:attrName>style.visibility</p:attrName>
                                        </p:attrNameLst>
                                      </p:cBhvr>
                                      <p:to>
                                        <p:strVal val="visible"/>
                                      </p:to>
                                    </p:set>
                                    <p:animEffect transition="in" filter="strips(downLeft)">
                                      <p:cBhvr>
                                        <p:cTn id="10" dur="500"/>
                                        <p:tgtEl>
                                          <p:spTgt spid="59422"/>
                                        </p:tgtEl>
                                      </p:cBhvr>
                                    </p:animEffect>
                                  </p:childTnLst>
                                </p:cTn>
                              </p:par>
                              <p:par>
                                <p:cTn id="11" presetID="18" presetClass="entr" presetSubtype="12" repeatCount="indefinite" fill="hold" grpId="0" nodeType="withEffect">
                                  <p:stCondLst>
                                    <p:cond delay="0"/>
                                  </p:stCondLst>
                                  <p:childTnLst>
                                    <p:set>
                                      <p:cBhvr>
                                        <p:cTn id="12" dur="1" fill="hold">
                                          <p:stCondLst>
                                            <p:cond delay="0"/>
                                          </p:stCondLst>
                                        </p:cTn>
                                        <p:tgtEl>
                                          <p:spTgt spid="59420"/>
                                        </p:tgtEl>
                                        <p:attrNameLst>
                                          <p:attrName>style.visibility</p:attrName>
                                        </p:attrNameLst>
                                      </p:cBhvr>
                                      <p:to>
                                        <p:strVal val="visible"/>
                                      </p:to>
                                    </p:set>
                                    <p:animEffect transition="in" filter="strips(downLeft)">
                                      <p:cBhvr>
                                        <p:cTn id="13" dur="500"/>
                                        <p:tgtEl>
                                          <p:spTgt spid="59420"/>
                                        </p:tgtEl>
                                      </p:cBhvr>
                                    </p:animEffect>
                                  </p:childTnLst>
                                </p:cTn>
                              </p:par>
                              <p:par>
                                <p:cTn id="14" presetID="18" presetClass="entr" presetSubtype="12" repeatCount="indefinite" fill="hold" grpId="0" nodeType="withEffect">
                                  <p:stCondLst>
                                    <p:cond delay="0"/>
                                  </p:stCondLst>
                                  <p:childTnLst>
                                    <p:set>
                                      <p:cBhvr>
                                        <p:cTn id="15" dur="1" fill="hold">
                                          <p:stCondLst>
                                            <p:cond delay="0"/>
                                          </p:stCondLst>
                                        </p:cTn>
                                        <p:tgtEl>
                                          <p:spTgt spid="59418"/>
                                        </p:tgtEl>
                                        <p:attrNameLst>
                                          <p:attrName>style.visibility</p:attrName>
                                        </p:attrNameLst>
                                      </p:cBhvr>
                                      <p:to>
                                        <p:strVal val="visible"/>
                                      </p:to>
                                    </p:set>
                                    <p:animEffect transition="in" filter="strips(downLeft)">
                                      <p:cBhvr>
                                        <p:cTn id="16" dur="500"/>
                                        <p:tgtEl>
                                          <p:spTgt spid="5941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59406"/>
                                        </p:tgtEl>
                                        <p:attrNameLst>
                                          <p:attrName>style.visibility</p:attrName>
                                        </p:attrNameLst>
                                      </p:cBhvr>
                                      <p:to>
                                        <p:strVal val="visible"/>
                                      </p:to>
                                    </p:set>
                                    <p:animEffect transition="in" filter="wipe(right)">
                                      <p:cBhvr>
                                        <p:cTn id="21" dur="500"/>
                                        <p:tgtEl>
                                          <p:spTgt spid="5940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59424"/>
                                        </p:tgtEl>
                                        <p:attrNameLst>
                                          <p:attrName>style.visibility</p:attrName>
                                        </p:attrNameLst>
                                      </p:cBhvr>
                                      <p:to>
                                        <p:strVal val="visible"/>
                                      </p:to>
                                    </p:set>
                                    <p:animEffect transition="in" filter="wipe(right)">
                                      <p:cBhvr>
                                        <p:cTn id="26" dur="500"/>
                                        <p:tgtEl>
                                          <p:spTgt spid="5942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59407"/>
                                        </p:tgtEl>
                                        <p:attrNameLst>
                                          <p:attrName>style.visibility</p:attrName>
                                        </p:attrNameLst>
                                      </p:cBhvr>
                                      <p:to>
                                        <p:strVal val="visible"/>
                                      </p:to>
                                    </p:set>
                                    <p:animEffect transition="in" filter="wipe(right)">
                                      <p:cBhvr>
                                        <p:cTn id="31" dur="500"/>
                                        <p:tgtEl>
                                          <p:spTgt spid="5940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59426"/>
                                        </p:tgtEl>
                                        <p:attrNameLst>
                                          <p:attrName>style.visibility</p:attrName>
                                        </p:attrNameLst>
                                      </p:cBhvr>
                                      <p:to>
                                        <p:strVal val="visible"/>
                                      </p:to>
                                    </p:set>
                                    <p:animEffect transition="in" filter="wipe(up)">
                                      <p:cBhvr>
                                        <p:cTn id="36" dur="500"/>
                                        <p:tgtEl>
                                          <p:spTgt spid="5942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59427"/>
                                        </p:tgtEl>
                                        <p:attrNameLst>
                                          <p:attrName>style.visibility</p:attrName>
                                        </p:attrNameLst>
                                      </p:cBhvr>
                                      <p:to>
                                        <p:strVal val="visible"/>
                                      </p:to>
                                    </p:set>
                                    <p:animEffect transition="in" filter="wipe(right)">
                                      <p:cBhvr>
                                        <p:cTn id="41" dur="500"/>
                                        <p:tgtEl>
                                          <p:spTgt spid="5942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59401"/>
                                        </p:tgtEl>
                                        <p:attrNameLst>
                                          <p:attrName>style.visibility</p:attrName>
                                        </p:attrNameLst>
                                      </p:cBhvr>
                                      <p:to>
                                        <p:strVal val="visible"/>
                                      </p:to>
                                    </p:set>
                                    <p:animEffect transition="in" filter="wipe(right)">
                                      <p:cBhvr>
                                        <p:cTn id="46" dur="500"/>
                                        <p:tgtEl>
                                          <p:spTgt spid="59401"/>
                                        </p:tgtEl>
                                      </p:cBhvr>
                                    </p:animEffect>
                                  </p:childTnLst>
                                </p:cTn>
                              </p:par>
                            </p:childTnLst>
                          </p:cTn>
                        </p:par>
                        <p:par>
                          <p:cTn id="47" fill="hold" nodeType="afterGroup">
                            <p:stCondLst>
                              <p:cond delay="500"/>
                            </p:stCondLst>
                            <p:childTnLst>
                              <p:par>
                                <p:cTn id="48" presetID="22" presetClass="entr" presetSubtype="2" fill="hold" grpId="0" nodeType="afterEffect">
                                  <p:stCondLst>
                                    <p:cond delay="0"/>
                                  </p:stCondLst>
                                  <p:childTnLst>
                                    <p:set>
                                      <p:cBhvr>
                                        <p:cTn id="49" dur="1" fill="hold">
                                          <p:stCondLst>
                                            <p:cond delay="0"/>
                                          </p:stCondLst>
                                        </p:cTn>
                                        <p:tgtEl>
                                          <p:spTgt spid="59404"/>
                                        </p:tgtEl>
                                        <p:attrNameLst>
                                          <p:attrName>style.visibility</p:attrName>
                                        </p:attrNameLst>
                                      </p:cBhvr>
                                      <p:to>
                                        <p:strVal val="visible"/>
                                      </p:to>
                                    </p:set>
                                    <p:animEffect transition="in" filter="wipe(right)">
                                      <p:cBhvr>
                                        <p:cTn id="50" dur="500"/>
                                        <p:tgtEl>
                                          <p:spTgt spid="59404"/>
                                        </p:tgtEl>
                                      </p:cBhvr>
                                    </p:animEffect>
                                  </p:childTnLst>
                                </p:cTn>
                              </p:par>
                            </p:childTnLst>
                          </p:cTn>
                        </p:par>
                        <p:par>
                          <p:cTn id="51" fill="hold" nodeType="afterGroup">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59416"/>
                                        </p:tgtEl>
                                        <p:attrNameLst>
                                          <p:attrName>style.visibility</p:attrName>
                                        </p:attrNameLst>
                                      </p:cBhvr>
                                      <p:to>
                                        <p:strVal val="visible"/>
                                      </p:to>
                                    </p:set>
                                    <p:animEffect transition="in" filter="wipe(down)">
                                      <p:cBhvr>
                                        <p:cTn id="54" dur="500"/>
                                        <p:tgtEl>
                                          <p:spTgt spid="5941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9403"/>
                                        </p:tgtEl>
                                        <p:attrNameLst>
                                          <p:attrName>style.visibility</p:attrName>
                                        </p:attrNameLst>
                                      </p:cBhvr>
                                      <p:to>
                                        <p:strVal val="visible"/>
                                      </p:to>
                                    </p:set>
                                    <p:animEffect transition="in" filter="wipe(left)">
                                      <p:cBhvr>
                                        <p:cTn id="59" dur="500"/>
                                        <p:tgtEl>
                                          <p:spTgt spid="594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9405"/>
                                        </p:tgtEl>
                                        <p:attrNameLst>
                                          <p:attrName>style.visibility</p:attrName>
                                        </p:attrNameLst>
                                      </p:cBhvr>
                                      <p:to>
                                        <p:strVal val="visible"/>
                                      </p:to>
                                    </p:set>
                                    <p:animEffect transition="in" filter="wipe(left)">
                                      <p:cBhvr>
                                        <p:cTn id="64" dur="500"/>
                                        <p:tgtEl>
                                          <p:spTgt spid="59405"/>
                                        </p:tgtEl>
                                      </p:cBhvr>
                                    </p:animEffect>
                                  </p:childTnLst>
                                </p:cTn>
                              </p:par>
                            </p:childTnLst>
                          </p:cTn>
                        </p:par>
                        <p:par>
                          <p:cTn id="65" fill="hold" nodeType="afterGroup">
                            <p:stCondLst>
                              <p:cond delay="500"/>
                            </p:stCondLst>
                            <p:childTnLst>
                              <p:par>
                                <p:cTn id="66" presetID="22" presetClass="entr" presetSubtype="4" fill="hold" grpId="0" nodeType="afterEffect">
                                  <p:stCondLst>
                                    <p:cond delay="0"/>
                                  </p:stCondLst>
                                  <p:childTnLst>
                                    <p:set>
                                      <p:cBhvr>
                                        <p:cTn id="67" dur="1" fill="hold">
                                          <p:stCondLst>
                                            <p:cond delay="0"/>
                                          </p:stCondLst>
                                        </p:cTn>
                                        <p:tgtEl>
                                          <p:spTgt spid="59425"/>
                                        </p:tgtEl>
                                        <p:attrNameLst>
                                          <p:attrName>style.visibility</p:attrName>
                                        </p:attrNameLst>
                                      </p:cBhvr>
                                      <p:to>
                                        <p:strVal val="visible"/>
                                      </p:to>
                                    </p:set>
                                    <p:animEffect transition="in" filter="wipe(down)">
                                      <p:cBhvr>
                                        <p:cTn id="68" dur="500"/>
                                        <p:tgtEl>
                                          <p:spTgt spid="5942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5" presetClass="emph" presetSubtype="0" repeatCount="2000" fill="hold" grpId="1" nodeType="clickEffect">
                                  <p:stCondLst>
                                    <p:cond delay="0"/>
                                  </p:stCondLst>
                                  <p:childTnLst>
                                    <p:anim calcmode="discrete" valueType="str">
                                      <p:cBhvr>
                                        <p:cTn id="72" dur="500" fill="hold"/>
                                        <p:tgtEl>
                                          <p:spTgt spid="59424"/>
                                        </p:tgtEl>
                                        <p:attrNameLst>
                                          <p:attrName>style.visibility</p:attrName>
                                        </p:attrNameLst>
                                      </p:cBhvr>
                                      <p:tavLst>
                                        <p:tav tm="0">
                                          <p:val>
                                            <p:strVal val="hidden"/>
                                          </p:val>
                                        </p:tav>
                                        <p:tav tm="50000">
                                          <p:val>
                                            <p:strVal val="visible"/>
                                          </p:val>
                                        </p:tav>
                                      </p:tavLst>
                                    </p:anim>
                                  </p:childTnLst>
                                </p:cTn>
                              </p:par>
                              <p:par>
                                <p:cTn id="73" presetID="35" presetClass="emph" presetSubtype="0" repeatCount="2000" fill="hold" grpId="1" nodeType="withEffect">
                                  <p:stCondLst>
                                    <p:cond delay="0"/>
                                  </p:stCondLst>
                                  <p:childTnLst>
                                    <p:anim calcmode="discrete" valueType="str">
                                      <p:cBhvr>
                                        <p:cTn id="74" dur="500" fill="hold"/>
                                        <p:tgtEl>
                                          <p:spTgt spid="59426"/>
                                        </p:tgtEl>
                                        <p:attrNameLst>
                                          <p:attrName>style.visibility</p:attrName>
                                        </p:attrNameLst>
                                      </p:cBhvr>
                                      <p:tavLst>
                                        <p:tav tm="0">
                                          <p:val>
                                            <p:strVal val="hidden"/>
                                          </p:val>
                                        </p:tav>
                                        <p:tav tm="50000">
                                          <p:val>
                                            <p:strVal val="visible"/>
                                          </p:val>
                                        </p:tav>
                                      </p:tavLst>
                                    </p:anim>
                                  </p:childTnLst>
                                </p:cTn>
                              </p:par>
                              <p:par>
                                <p:cTn id="75" presetID="35" presetClass="emph" presetSubtype="0" repeatCount="2000" fill="hold" grpId="1" nodeType="withEffect">
                                  <p:stCondLst>
                                    <p:cond delay="0"/>
                                  </p:stCondLst>
                                  <p:childTnLst>
                                    <p:anim calcmode="discrete" valueType="str">
                                      <p:cBhvr>
                                        <p:cTn id="76" dur="500" fill="hold"/>
                                        <p:tgtEl>
                                          <p:spTgt spid="59403"/>
                                        </p:tgtEl>
                                        <p:attrNameLst>
                                          <p:attrName>style.visibility</p:attrName>
                                        </p:attrNameLst>
                                      </p:cBhvr>
                                      <p:tavLst>
                                        <p:tav tm="0">
                                          <p:val>
                                            <p:strVal val="hidden"/>
                                          </p:val>
                                        </p:tav>
                                        <p:tav tm="50000">
                                          <p:val>
                                            <p:strVal val="visible"/>
                                          </p:val>
                                        </p:tav>
                                      </p:tavLst>
                                    </p:anim>
                                  </p:childTnLst>
                                </p:cTn>
                              </p:par>
                              <p:par>
                                <p:cTn id="77" presetID="35" presetClass="emph" presetSubtype="0" repeatCount="2000" fill="hold" grpId="1" nodeType="withEffect">
                                  <p:stCondLst>
                                    <p:cond delay="0"/>
                                  </p:stCondLst>
                                  <p:childTnLst>
                                    <p:anim calcmode="discrete" valueType="str">
                                      <p:cBhvr>
                                        <p:cTn id="78" dur="500" fill="hold"/>
                                        <p:tgtEl>
                                          <p:spTgt spid="59406"/>
                                        </p:tgtEl>
                                        <p:attrNameLst>
                                          <p:attrName>style.visibility</p:attrName>
                                        </p:attrNameLst>
                                      </p:cBhvr>
                                      <p:tavLst>
                                        <p:tav tm="0">
                                          <p:val>
                                            <p:strVal val="hidden"/>
                                          </p:val>
                                        </p:tav>
                                        <p:tav tm="50000">
                                          <p:val>
                                            <p:strVal val="visible"/>
                                          </p:val>
                                        </p:tav>
                                      </p:tavLst>
                                    </p:anim>
                                  </p:childTnLst>
                                </p:cTn>
                              </p:par>
                              <p:par>
                                <p:cTn id="79" presetID="35" presetClass="emph" presetSubtype="0" repeatCount="2000" fill="hold" grpId="1" nodeType="withEffect">
                                  <p:stCondLst>
                                    <p:cond delay="0"/>
                                  </p:stCondLst>
                                  <p:childTnLst>
                                    <p:anim calcmode="discrete" valueType="str">
                                      <p:cBhvr>
                                        <p:cTn id="80" dur="500" fill="hold"/>
                                        <p:tgtEl>
                                          <p:spTgt spid="59425"/>
                                        </p:tgtEl>
                                        <p:attrNameLst>
                                          <p:attrName>style.visibility</p:attrName>
                                        </p:attrNameLst>
                                      </p:cBhvr>
                                      <p:tavLst>
                                        <p:tav tm="0">
                                          <p:val>
                                            <p:strVal val="hidden"/>
                                          </p:val>
                                        </p:tav>
                                        <p:tav tm="50000">
                                          <p:val>
                                            <p:strVal val="visible"/>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1" nodeType="clickEffect">
                                  <p:stCondLst>
                                    <p:cond delay="0"/>
                                  </p:stCondLst>
                                  <p:childTnLst>
                                    <p:set>
                                      <p:cBhvr>
                                        <p:cTn id="84" dur="1" fill="hold">
                                          <p:stCondLst>
                                            <p:cond delay="0"/>
                                          </p:stCondLst>
                                        </p:cTn>
                                        <p:tgtEl>
                                          <p:spTgt spid="59428"/>
                                        </p:tgtEl>
                                        <p:attrNameLst>
                                          <p:attrName>style.visibility</p:attrName>
                                        </p:attrNameLst>
                                      </p:cBhvr>
                                      <p:to>
                                        <p:strVal val="visible"/>
                                      </p:to>
                                    </p:set>
                                  </p:childTnLst>
                                </p:cTn>
                              </p:par>
                            </p:childTnLst>
                          </p:cTn>
                        </p:par>
                        <p:par>
                          <p:cTn id="85" fill="hold" nodeType="afterGroup">
                            <p:stCondLst>
                              <p:cond delay="0"/>
                            </p:stCondLst>
                            <p:childTnLst>
                              <p:par>
                                <p:cTn id="86" presetID="8" presetClass="emph" presetSubtype="0" fill="hold" grpId="0" nodeType="afterEffect">
                                  <p:stCondLst>
                                    <p:cond delay="0"/>
                                  </p:stCondLst>
                                  <p:childTnLst>
                                    <p:animRot by="-21600000">
                                      <p:cBhvr>
                                        <p:cTn id="87" dur="2000" fill="hold"/>
                                        <p:tgtEl>
                                          <p:spTgt spid="59428"/>
                                        </p:tgtEl>
                                        <p:attrNameLst>
                                          <p:attrName>r</p:attrName>
                                        </p:attrNameLst>
                                      </p:cBhvr>
                                    </p:animRot>
                                  </p:childTnLst>
                                </p:cTn>
                              </p:par>
                            </p:childTnLst>
                          </p:cTn>
                        </p:par>
                      </p:childTnLst>
                    </p:cTn>
                  </p:par>
                  <p:par>
                    <p:cTn id="88" fill="hold" nodeType="clickPar">
                      <p:stCondLst>
                        <p:cond delay="indefinite"/>
                      </p:stCondLst>
                      <p:childTnLst>
                        <p:par>
                          <p:cTn id="89" fill="hold" nodeType="withGroup">
                            <p:stCondLst>
                              <p:cond delay="0"/>
                            </p:stCondLst>
                            <p:childTnLst>
                              <p:par>
                                <p:cTn id="90" presetID="21" presetClass="entr" presetSubtype="1" fill="hold" grpId="0" nodeType="click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wheel(1)">
                                      <p:cBhvr>
                                        <p:cTn id="9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8" grpId="0" animBg="1"/>
      <p:bldP spid="59420" grpId="0" animBg="1"/>
      <p:bldP spid="59422" grpId="0" animBg="1"/>
      <p:bldP spid="59401" grpId="0" animBg="1"/>
      <p:bldP spid="59403" grpId="0" animBg="1"/>
      <p:bldP spid="59403" grpId="1" animBg="1"/>
      <p:bldP spid="59404" grpId="0" autoUpdateAnimBg="0"/>
      <p:bldP spid="59405" grpId="0" autoUpdateAnimBg="0"/>
      <p:bldP spid="59406" grpId="0" animBg="1"/>
      <p:bldP spid="59406" grpId="1" animBg="1"/>
      <p:bldP spid="59407" grpId="0" autoUpdateAnimBg="0"/>
      <p:bldP spid="59416" grpId="0" animBg="1"/>
      <p:bldP spid="59424" grpId="0" animBg="1"/>
      <p:bldP spid="59424" grpId="1" animBg="1"/>
      <p:bldP spid="59425" grpId="0" animBg="1"/>
      <p:bldP spid="59425" grpId="1" animBg="1"/>
      <p:bldP spid="59426" grpId="0" animBg="1"/>
      <p:bldP spid="59426" grpId="1" animBg="1"/>
      <p:bldP spid="59427" grpId="0" autoUpdateAnimBg="0"/>
      <p:bldP spid="59428" grpId="0"/>
      <p:bldP spid="59428" grpId="1"/>
      <p:bldP spid="5942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6" name="Picture 7"/>
          <p:cNvPicPr>
            <a:picLocks noChangeAspect="1" noChangeArrowheads="1"/>
          </p:cNvPicPr>
          <p:nvPr/>
        </p:nvPicPr>
        <p:blipFill>
          <a:blip r:embed="rId2" cstate="print"/>
          <a:srcRect/>
          <a:stretch>
            <a:fillRect/>
          </a:stretch>
        </p:blipFill>
        <p:spPr bwMode="auto">
          <a:xfrm>
            <a:off x="250825" y="195263"/>
            <a:ext cx="8642350" cy="4752975"/>
          </a:xfrm>
          <a:prstGeom prst="rect">
            <a:avLst/>
          </a:prstGeom>
          <a:noFill/>
          <a:ln w="9525">
            <a:noFill/>
            <a:miter lim="800000"/>
            <a:headEnd/>
            <a:tailEnd/>
          </a:ln>
        </p:spPr>
      </p:pic>
      <p:sp>
        <p:nvSpPr>
          <p:cNvPr id="36867" name="Text Box 8"/>
          <p:cNvSpPr txBox="1">
            <a:spLocks noChangeArrowheads="1"/>
          </p:cNvSpPr>
          <p:nvPr/>
        </p:nvSpPr>
        <p:spPr bwMode="auto">
          <a:xfrm>
            <a:off x="5867400" y="247650"/>
            <a:ext cx="2952750" cy="646331"/>
          </a:xfrm>
          <a:prstGeom prst="rect">
            <a:avLst/>
          </a:prstGeom>
          <a:solidFill>
            <a:schemeClr val="bg1"/>
          </a:solidFill>
          <a:ln w="9525">
            <a:solidFill>
              <a:schemeClr val="tx1"/>
            </a:solidFill>
            <a:miter lim="800000"/>
            <a:headEnd/>
            <a:tailEnd/>
          </a:ln>
        </p:spPr>
        <p:txBody>
          <a:bodyPr>
            <a:spAutoFit/>
          </a:bodyPr>
          <a:lstStyle/>
          <a:p>
            <a:pPr algn="ctr" eaLnBrk="1" hangingPunct="1"/>
            <a:r>
              <a:rPr kumimoji="1" lang="zh-CN" altLang="en-US" sz="3600" b="1">
                <a:solidFill>
                  <a:srgbClr val="F43122"/>
                </a:solidFill>
                <a:latin typeface="宋体" pitchFamily="2" charset="-122"/>
              </a:rPr>
              <a:t>北印度洋夏季</a:t>
            </a:r>
          </a:p>
        </p:txBody>
      </p:sp>
      <p:sp>
        <p:nvSpPr>
          <p:cNvPr id="60438" name="AutoShape 22"/>
          <p:cNvSpPr>
            <a:spLocks noChangeArrowheads="1"/>
          </p:cNvSpPr>
          <p:nvPr/>
        </p:nvSpPr>
        <p:spPr bwMode="auto">
          <a:xfrm rot="19310593" flipV="1">
            <a:off x="4140201" y="1815704"/>
            <a:ext cx="879475" cy="135731"/>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solidFill>
              <a:schemeClr val="tx1"/>
            </a:solidFill>
            <a:miter lim="800000"/>
            <a:headEnd/>
            <a:tailEnd/>
          </a:ln>
        </p:spPr>
        <p:txBody>
          <a:bodyPr wrap="none" anchor="ctr"/>
          <a:lstStyle/>
          <a:p>
            <a:endParaRPr lang="zh-CN" altLang="en-US"/>
          </a:p>
        </p:txBody>
      </p:sp>
      <p:sp>
        <p:nvSpPr>
          <p:cNvPr id="60440" name="AutoShape 24"/>
          <p:cNvSpPr>
            <a:spLocks noChangeArrowheads="1"/>
          </p:cNvSpPr>
          <p:nvPr/>
        </p:nvSpPr>
        <p:spPr bwMode="auto">
          <a:xfrm rot="19310593" flipV="1">
            <a:off x="5019676" y="1815704"/>
            <a:ext cx="881063" cy="135731"/>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solidFill>
              <a:schemeClr val="tx1"/>
            </a:solidFill>
            <a:miter lim="800000"/>
            <a:headEnd/>
            <a:tailEnd/>
          </a:ln>
        </p:spPr>
        <p:txBody>
          <a:bodyPr wrap="none" anchor="ctr"/>
          <a:lstStyle/>
          <a:p>
            <a:endParaRPr lang="zh-CN" altLang="en-US"/>
          </a:p>
        </p:txBody>
      </p:sp>
      <p:sp>
        <p:nvSpPr>
          <p:cNvPr id="60442" name="AutoShape 26"/>
          <p:cNvSpPr>
            <a:spLocks noChangeArrowheads="1"/>
          </p:cNvSpPr>
          <p:nvPr/>
        </p:nvSpPr>
        <p:spPr bwMode="auto">
          <a:xfrm rot="19310593" flipV="1">
            <a:off x="5837239" y="1815704"/>
            <a:ext cx="879475" cy="135731"/>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FF99"/>
          </a:solidFill>
          <a:ln w="9525">
            <a:solidFill>
              <a:schemeClr val="tx1"/>
            </a:solidFill>
            <a:miter lim="800000"/>
            <a:headEnd/>
            <a:tailEnd/>
          </a:ln>
        </p:spPr>
        <p:txBody>
          <a:bodyPr wrap="none" anchor="ctr"/>
          <a:lstStyle/>
          <a:p>
            <a:endParaRPr lang="zh-CN" altLang="en-US"/>
          </a:p>
        </p:txBody>
      </p:sp>
      <p:sp>
        <p:nvSpPr>
          <p:cNvPr id="60426" name="AutoShape 10"/>
          <p:cNvSpPr>
            <a:spLocks noChangeArrowheads="1"/>
          </p:cNvSpPr>
          <p:nvPr/>
        </p:nvSpPr>
        <p:spPr bwMode="auto">
          <a:xfrm flipH="1">
            <a:off x="3924300" y="3382566"/>
            <a:ext cx="3240088" cy="160734"/>
          </a:xfrm>
          <a:prstGeom prst="notchedRightArrow">
            <a:avLst>
              <a:gd name="adj1" fmla="val 51111"/>
              <a:gd name="adj2" fmla="val 257785"/>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0428" name="Text Box 12"/>
          <p:cNvSpPr txBox="1">
            <a:spLocks noChangeArrowheads="1"/>
          </p:cNvSpPr>
          <p:nvPr/>
        </p:nvSpPr>
        <p:spPr bwMode="auto">
          <a:xfrm>
            <a:off x="4932363" y="3484960"/>
            <a:ext cx="19812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南 赤 道 暖 流</a:t>
            </a:r>
          </a:p>
        </p:txBody>
      </p:sp>
      <p:sp>
        <p:nvSpPr>
          <p:cNvPr id="60430" name="AutoShape 14"/>
          <p:cNvSpPr>
            <a:spLocks noChangeArrowheads="1"/>
          </p:cNvSpPr>
          <p:nvPr/>
        </p:nvSpPr>
        <p:spPr bwMode="auto">
          <a:xfrm rot="10800000" flipH="1">
            <a:off x="5435601" y="2356247"/>
            <a:ext cx="1008063" cy="161925"/>
          </a:xfrm>
          <a:prstGeom prst="notchedRightArrow">
            <a:avLst>
              <a:gd name="adj1" fmla="val 50000"/>
              <a:gd name="adj2" fmla="val 116728"/>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0431" name="Text Box 15"/>
          <p:cNvSpPr txBox="1">
            <a:spLocks noChangeArrowheads="1"/>
          </p:cNvSpPr>
          <p:nvPr/>
        </p:nvSpPr>
        <p:spPr bwMode="auto">
          <a:xfrm rot="1593903">
            <a:off x="4643438" y="2309098"/>
            <a:ext cx="1295400"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夏季洋流</a:t>
            </a:r>
          </a:p>
        </p:txBody>
      </p:sp>
      <p:sp>
        <p:nvSpPr>
          <p:cNvPr id="60432" name="AutoShape 16"/>
          <p:cNvSpPr>
            <a:spLocks noChangeArrowheads="1"/>
          </p:cNvSpPr>
          <p:nvPr/>
        </p:nvSpPr>
        <p:spPr bwMode="auto">
          <a:xfrm rot="7784902" flipH="1">
            <a:off x="3551635" y="2407445"/>
            <a:ext cx="792956" cy="228600"/>
          </a:xfrm>
          <a:prstGeom prst="notchedRightArrow">
            <a:avLst>
              <a:gd name="adj1" fmla="val 50000"/>
              <a:gd name="adj2" fmla="val 115625"/>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0433" name="AutoShape 17"/>
          <p:cNvSpPr>
            <a:spLocks noChangeArrowheads="1"/>
          </p:cNvSpPr>
          <p:nvPr/>
        </p:nvSpPr>
        <p:spPr bwMode="auto">
          <a:xfrm rot="14801158" flipH="1">
            <a:off x="6250782" y="2828131"/>
            <a:ext cx="852488" cy="111125"/>
          </a:xfrm>
          <a:prstGeom prst="notchedRightArrow">
            <a:avLst>
              <a:gd name="adj1" fmla="val 50000"/>
              <a:gd name="adj2" fmla="val 255714"/>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0434" name="AutoShape 18"/>
          <p:cNvSpPr>
            <a:spLocks noChangeArrowheads="1"/>
          </p:cNvSpPr>
          <p:nvPr/>
        </p:nvSpPr>
        <p:spPr bwMode="auto">
          <a:xfrm rot="5091449" flipH="1">
            <a:off x="3342482" y="3071416"/>
            <a:ext cx="595313" cy="136525"/>
          </a:xfrm>
          <a:prstGeom prst="notchedRightArrow">
            <a:avLst>
              <a:gd name="adj1" fmla="val 50000"/>
              <a:gd name="adj2" fmla="val 145349"/>
            </a:avLst>
          </a:prstGeom>
          <a:solidFill>
            <a:srgbClr val="28DFE8"/>
          </a:solidFill>
          <a:ln w="9525" algn="ctr">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0436" name="Text Box 20"/>
          <p:cNvSpPr txBox="1">
            <a:spLocks noChangeArrowheads="1"/>
          </p:cNvSpPr>
          <p:nvPr/>
        </p:nvSpPr>
        <p:spPr bwMode="auto">
          <a:xfrm rot="2375315">
            <a:off x="3397012" y="1977629"/>
            <a:ext cx="738664" cy="922734"/>
          </a:xfrm>
          <a:prstGeom prst="rect">
            <a:avLst/>
          </a:prstGeom>
          <a:noFill/>
          <a:ln w="9525">
            <a:noFill/>
            <a:miter lim="800000"/>
            <a:headEnd/>
            <a:tailEnd/>
          </a:ln>
        </p:spPr>
        <p:txBody>
          <a:bodyPr vert="eaVert">
            <a:spAutoFit/>
          </a:bodyPr>
          <a:lstStyle/>
          <a:p>
            <a:pPr algn="just"/>
            <a:r>
              <a:rPr lang="zh-CN" altLang="en-US" b="1">
                <a:solidFill>
                  <a:srgbClr val="FFFF00"/>
                </a:solidFill>
                <a:latin typeface="宋体" pitchFamily="2" charset="-122"/>
              </a:rPr>
              <a:t>索马里寒流</a:t>
            </a:r>
          </a:p>
        </p:txBody>
      </p:sp>
      <p:sp>
        <p:nvSpPr>
          <p:cNvPr id="60500" name="AutoShape 84"/>
          <p:cNvSpPr>
            <a:spLocks noChangeArrowheads="1"/>
          </p:cNvSpPr>
          <p:nvPr/>
        </p:nvSpPr>
        <p:spPr bwMode="auto">
          <a:xfrm rot="11751578" flipH="1">
            <a:off x="6515100" y="2409825"/>
            <a:ext cx="431800" cy="67866"/>
          </a:xfrm>
          <a:prstGeom prst="notchedRightArrow">
            <a:avLst>
              <a:gd name="adj1" fmla="val 50000"/>
              <a:gd name="adj2" fmla="val 119298"/>
            </a:avLst>
          </a:prstGeom>
          <a:solidFill>
            <a:srgbClr val="FF3300"/>
          </a:solidFill>
          <a:ln w="9525">
            <a:solidFill>
              <a:schemeClr val="tx1"/>
            </a:solidFill>
            <a:miter lim="800000"/>
            <a:headEnd/>
            <a:tailEnd/>
          </a:ln>
        </p:spPr>
        <p:txBody>
          <a:bodyPr wrap="none" anchor="ctr"/>
          <a:lstStyle/>
          <a:p>
            <a:pPr eaLnBrk="1" hangingPunct="1"/>
            <a:endParaRPr kumimoji="1" lang="zh-CN" altLang="zh-CN" sz="2400" b="1">
              <a:solidFill>
                <a:srgbClr val="090807"/>
              </a:solidFill>
              <a:latin typeface="宋体" pitchFamily="2" charset="-122"/>
            </a:endParaRPr>
          </a:p>
        </p:txBody>
      </p:sp>
      <p:sp>
        <p:nvSpPr>
          <p:cNvPr id="60501" name="Text Box 85"/>
          <p:cNvSpPr txBox="1">
            <a:spLocks noChangeArrowheads="1"/>
          </p:cNvSpPr>
          <p:nvPr/>
        </p:nvSpPr>
        <p:spPr bwMode="auto">
          <a:xfrm>
            <a:off x="4211638" y="2661047"/>
            <a:ext cx="2159000" cy="461665"/>
          </a:xfrm>
          <a:prstGeom prst="rect">
            <a:avLst/>
          </a:prstGeom>
          <a:noFill/>
          <a:ln w="9525" algn="ctr">
            <a:noFill/>
            <a:miter lim="800000"/>
            <a:headEnd/>
            <a:tailEnd/>
          </a:ln>
        </p:spPr>
        <p:txBody>
          <a:bodyPr>
            <a:spAutoFit/>
          </a:bodyPr>
          <a:lstStyle/>
          <a:p>
            <a:pPr algn="ctr" eaLnBrk="1" hangingPunct="1"/>
            <a:r>
              <a:rPr lang="zh-CN" altLang="en-US" sz="2400" b="1">
                <a:solidFill>
                  <a:srgbClr val="CF47B2"/>
                </a:solidFill>
                <a:latin typeface="楷体_GB2312" pitchFamily="49" charset="-122"/>
                <a:ea typeface="楷体_GB2312" pitchFamily="49" charset="-122"/>
              </a:rPr>
              <a:t>夏季季风环流</a:t>
            </a:r>
          </a:p>
        </p:txBody>
      </p:sp>
      <p:sp>
        <p:nvSpPr>
          <p:cNvPr id="60502" name="Text Box 86"/>
          <p:cNvSpPr txBox="1">
            <a:spLocks noChangeArrowheads="1"/>
          </p:cNvSpPr>
          <p:nvPr/>
        </p:nvSpPr>
        <p:spPr bwMode="auto">
          <a:xfrm>
            <a:off x="5291139" y="1702594"/>
            <a:ext cx="1152525" cy="369332"/>
          </a:xfrm>
          <a:prstGeom prst="rect">
            <a:avLst/>
          </a:prstGeom>
          <a:noFill/>
          <a:ln w="9525">
            <a:noFill/>
            <a:miter lim="800000"/>
            <a:headEnd/>
            <a:tailEnd/>
          </a:ln>
        </p:spPr>
        <p:txBody>
          <a:bodyPr>
            <a:spAutoFit/>
          </a:bodyPr>
          <a:lstStyle/>
          <a:p>
            <a:pPr algn="just"/>
            <a:r>
              <a:rPr lang="zh-CN" altLang="en-US" b="1">
                <a:solidFill>
                  <a:srgbClr val="FFFF00"/>
                </a:solidFill>
                <a:latin typeface="宋体" pitchFamily="2" charset="-122"/>
              </a:rPr>
              <a:t>西南季风</a:t>
            </a:r>
          </a:p>
        </p:txBody>
      </p:sp>
      <p:sp>
        <p:nvSpPr>
          <p:cNvPr id="60503" name="Text Box 87"/>
          <p:cNvSpPr txBox="1">
            <a:spLocks noChangeArrowheads="1"/>
          </p:cNvSpPr>
          <p:nvPr/>
        </p:nvSpPr>
        <p:spPr bwMode="auto">
          <a:xfrm>
            <a:off x="6650038" y="2797969"/>
            <a:ext cx="954107" cy="276999"/>
          </a:xfrm>
          <a:prstGeom prst="rect">
            <a:avLst/>
          </a:prstGeom>
          <a:noFill/>
          <a:ln w="9525">
            <a:noFill/>
            <a:miter lim="800000"/>
            <a:headEnd/>
            <a:tailEnd/>
          </a:ln>
        </p:spPr>
        <p:txBody>
          <a:bodyPr wrap="none">
            <a:spAutoFit/>
          </a:bodyPr>
          <a:lstStyle/>
          <a:p>
            <a:pPr eaLnBrk="1" hangingPunct="1"/>
            <a:r>
              <a:rPr kumimoji="1" lang="zh-CN" altLang="en-US" sz="1200" b="1">
                <a:solidFill>
                  <a:srgbClr val="090807"/>
                </a:solidFill>
                <a:latin typeface="宋体" pitchFamily="2" charset="-122"/>
              </a:rPr>
              <a:t>苏门答腊岛</a:t>
            </a:r>
          </a:p>
        </p:txBody>
      </p:sp>
      <p:sp>
        <p:nvSpPr>
          <p:cNvPr id="2" name="文本框 1"/>
          <p:cNvSpPr txBox="1">
            <a:spLocks noChangeArrowheads="1"/>
          </p:cNvSpPr>
          <p:nvPr/>
        </p:nvSpPr>
        <p:spPr bwMode="auto">
          <a:xfrm>
            <a:off x="250825" y="342900"/>
            <a:ext cx="1425575" cy="584775"/>
          </a:xfrm>
          <a:prstGeom prst="rect">
            <a:avLst/>
          </a:prstGeom>
          <a:noFill/>
          <a:ln w="9525">
            <a:noFill/>
            <a:miter lim="800000"/>
            <a:headEnd/>
            <a:tailEnd/>
          </a:ln>
        </p:spPr>
        <p:txBody>
          <a:bodyPr>
            <a:spAutoFit/>
          </a:bodyPr>
          <a:lstStyle/>
          <a:p>
            <a:r>
              <a:rPr lang="zh-CN" altLang="en-US" sz="3200" b="1">
                <a:solidFill>
                  <a:srgbClr val="FF0000"/>
                </a:solidFill>
              </a:rPr>
              <a:t>夏顺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3" repeatCount="indefinite" fill="hold" grpId="0" nodeType="clickEffect">
                                  <p:stCondLst>
                                    <p:cond delay="0"/>
                                  </p:stCondLst>
                                  <p:childTnLst>
                                    <p:set>
                                      <p:cBhvr>
                                        <p:cTn id="10" dur="1" fill="hold">
                                          <p:stCondLst>
                                            <p:cond delay="0"/>
                                          </p:stCondLst>
                                        </p:cTn>
                                        <p:tgtEl>
                                          <p:spTgt spid="60438"/>
                                        </p:tgtEl>
                                        <p:attrNameLst>
                                          <p:attrName>style.visibility</p:attrName>
                                        </p:attrNameLst>
                                      </p:cBhvr>
                                      <p:to>
                                        <p:strVal val="visible"/>
                                      </p:to>
                                    </p:set>
                                    <p:animEffect transition="in" filter="strips(upRight)">
                                      <p:cBhvr>
                                        <p:cTn id="11" dur="500"/>
                                        <p:tgtEl>
                                          <p:spTgt spid="60438"/>
                                        </p:tgtEl>
                                      </p:cBhvr>
                                    </p:animEffect>
                                  </p:childTnLst>
                                </p:cTn>
                              </p:par>
                              <p:par>
                                <p:cTn id="12" presetID="18" presetClass="entr" presetSubtype="3" repeatCount="indefinite" fill="hold" grpId="0" nodeType="withEffect">
                                  <p:stCondLst>
                                    <p:cond delay="0"/>
                                  </p:stCondLst>
                                  <p:childTnLst>
                                    <p:set>
                                      <p:cBhvr>
                                        <p:cTn id="13" dur="1" fill="hold">
                                          <p:stCondLst>
                                            <p:cond delay="0"/>
                                          </p:stCondLst>
                                        </p:cTn>
                                        <p:tgtEl>
                                          <p:spTgt spid="60440"/>
                                        </p:tgtEl>
                                        <p:attrNameLst>
                                          <p:attrName>style.visibility</p:attrName>
                                        </p:attrNameLst>
                                      </p:cBhvr>
                                      <p:to>
                                        <p:strVal val="visible"/>
                                      </p:to>
                                    </p:set>
                                    <p:animEffect transition="in" filter="strips(upRight)">
                                      <p:cBhvr>
                                        <p:cTn id="14" dur="500"/>
                                        <p:tgtEl>
                                          <p:spTgt spid="60440"/>
                                        </p:tgtEl>
                                      </p:cBhvr>
                                    </p:animEffect>
                                  </p:childTnLst>
                                </p:cTn>
                              </p:par>
                              <p:par>
                                <p:cTn id="15" presetID="18" presetClass="entr" presetSubtype="3" repeatCount="indefinite" fill="hold" grpId="0" nodeType="withEffect">
                                  <p:stCondLst>
                                    <p:cond delay="0"/>
                                  </p:stCondLst>
                                  <p:childTnLst>
                                    <p:set>
                                      <p:cBhvr>
                                        <p:cTn id="16" dur="1" fill="hold">
                                          <p:stCondLst>
                                            <p:cond delay="0"/>
                                          </p:stCondLst>
                                        </p:cTn>
                                        <p:tgtEl>
                                          <p:spTgt spid="60442"/>
                                        </p:tgtEl>
                                        <p:attrNameLst>
                                          <p:attrName>style.visibility</p:attrName>
                                        </p:attrNameLst>
                                      </p:cBhvr>
                                      <p:to>
                                        <p:strVal val="visible"/>
                                      </p:to>
                                    </p:set>
                                    <p:animEffect transition="in" filter="strips(upRight)">
                                      <p:cBhvr>
                                        <p:cTn id="17" dur="500"/>
                                        <p:tgtEl>
                                          <p:spTgt spid="604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60432"/>
                                        </p:tgtEl>
                                        <p:attrNameLst>
                                          <p:attrName>style.visibility</p:attrName>
                                        </p:attrNameLst>
                                      </p:cBhvr>
                                      <p:to>
                                        <p:strVal val="visible"/>
                                      </p:to>
                                    </p:set>
                                    <p:animEffect transition="in" filter="strips(upRight)">
                                      <p:cBhvr>
                                        <p:cTn id="22" dur="500"/>
                                        <p:tgtEl>
                                          <p:spTgt spid="604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60436"/>
                                        </p:tgtEl>
                                        <p:attrNameLst>
                                          <p:attrName>style.visibility</p:attrName>
                                        </p:attrNameLst>
                                      </p:cBhvr>
                                      <p:to>
                                        <p:strVal val="visible"/>
                                      </p:to>
                                    </p:set>
                                    <p:animEffect transition="in" filter="strips(upRight)">
                                      <p:cBhvr>
                                        <p:cTn id="27" dur="500"/>
                                        <p:tgtEl>
                                          <p:spTgt spid="60436"/>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0430"/>
                                        </p:tgtEl>
                                        <p:attrNameLst>
                                          <p:attrName>style.visibility</p:attrName>
                                        </p:attrNameLst>
                                      </p:cBhvr>
                                      <p:to>
                                        <p:strVal val="visible"/>
                                      </p:to>
                                    </p:set>
                                    <p:animEffect transition="in" filter="wipe(left)">
                                      <p:cBhvr>
                                        <p:cTn id="31" dur="500"/>
                                        <p:tgtEl>
                                          <p:spTgt spid="6043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0431"/>
                                        </p:tgtEl>
                                        <p:attrNameLst>
                                          <p:attrName>style.visibility</p:attrName>
                                        </p:attrNameLst>
                                      </p:cBhvr>
                                      <p:to>
                                        <p:strVal val="visible"/>
                                      </p:to>
                                    </p:set>
                                    <p:animEffect transition="in" filter="wipe(left)">
                                      <p:cBhvr>
                                        <p:cTn id="36" dur="500"/>
                                        <p:tgtEl>
                                          <p:spTgt spid="6043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050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0500"/>
                                        </p:tgtEl>
                                        <p:attrNameLst>
                                          <p:attrName>style.visibility</p:attrName>
                                        </p:attrNameLst>
                                      </p:cBhvr>
                                      <p:to>
                                        <p:strVal val="visible"/>
                                      </p:to>
                                    </p:set>
                                    <p:animEffect transition="in" filter="wipe(left)">
                                      <p:cBhvr>
                                        <p:cTn id="45" dur="500"/>
                                        <p:tgtEl>
                                          <p:spTgt spid="6050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60433"/>
                                        </p:tgtEl>
                                        <p:attrNameLst>
                                          <p:attrName>style.visibility</p:attrName>
                                        </p:attrNameLst>
                                      </p:cBhvr>
                                      <p:to>
                                        <p:strVal val="visible"/>
                                      </p:to>
                                    </p:set>
                                    <p:animEffect transition="in" filter="strips(downRight)">
                                      <p:cBhvr>
                                        <p:cTn id="50" dur="500"/>
                                        <p:tgtEl>
                                          <p:spTgt spid="6043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60426"/>
                                        </p:tgtEl>
                                        <p:attrNameLst>
                                          <p:attrName>style.visibility</p:attrName>
                                        </p:attrNameLst>
                                      </p:cBhvr>
                                      <p:to>
                                        <p:strVal val="visible"/>
                                      </p:to>
                                    </p:set>
                                    <p:animEffect transition="in" filter="wipe(right)">
                                      <p:cBhvr>
                                        <p:cTn id="55" dur="500"/>
                                        <p:tgtEl>
                                          <p:spTgt spid="6042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60428"/>
                                        </p:tgtEl>
                                        <p:attrNameLst>
                                          <p:attrName>style.visibility</p:attrName>
                                        </p:attrNameLst>
                                      </p:cBhvr>
                                      <p:to>
                                        <p:strVal val="visible"/>
                                      </p:to>
                                    </p:set>
                                    <p:animEffect transition="in" filter="wipe(right)">
                                      <p:cBhvr>
                                        <p:cTn id="60" dur="500"/>
                                        <p:tgtEl>
                                          <p:spTgt spid="6042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0434"/>
                                        </p:tgtEl>
                                        <p:attrNameLst>
                                          <p:attrName>style.visibility</p:attrName>
                                        </p:attrNameLst>
                                      </p:cBhvr>
                                      <p:to>
                                        <p:strVal val="visible"/>
                                      </p:to>
                                    </p:set>
                                    <p:animEffect transition="in" filter="wipe(down)">
                                      <p:cBhvr>
                                        <p:cTn id="65" dur="500"/>
                                        <p:tgtEl>
                                          <p:spTgt spid="6043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5" presetClass="emph" presetSubtype="0" repeatCount="2000" fill="hold" grpId="1" nodeType="clickEffect">
                                  <p:stCondLst>
                                    <p:cond delay="0"/>
                                  </p:stCondLst>
                                  <p:childTnLst>
                                    <p:anim calcmode="discrete" valueType="str">
                                      <p:cBhvr>
                                        <p:cTn id="69" dur="500" fill="hold"/>
                                        <p:tgtEl>
                                          <p:spTgt spid="60426"/>
                                        </p:tgtEl>
                                        <p:attrNameLst>
                                          <p:attrName>style.visibility</p:attrName>
                                        </p:attrNameLst>
                                      </p:cBhvr>
                                      <p:tavLst>
                                        <p:tav tm="0">
                                          <p:val>
                                            <p:strVal val="hidden"/>
                                          </p:val>
                                        </p:tav>
                                        <p:tav tm="50000">
                                          <p:val>
                                            <p:strVal val="visible"/>
                                          </p:val>
                                        </p:tav>
                                      </p:tavLst>
                                    </p:anim>
                                  </p:childTnLst>
                                </p:cTn>
                              </p:par>
                              <p:par>
                                <p:cTn id="70" presetID="35" presetClass="emph" presetSubtype="0" repeatCount="2000" fill="hold" grpId="1" nodeType="withEffect">
                                  <p:stCondLst>
                                    <p:cond delay="0"/>
                                  </p:stCondLst>
                                  <p:childTnLst>
                                    <p:anim calcmode="discrete" valueType="str">
                                      <p:cBhvr>
                                        <p:cTn id="71" dur="500" fill="hold"/>
                                        <p:tgtEl>
                                          <p:spTgt spid="60434"/>
                                        </p:tgtEl>
                                        <p:attrNameLst>
                                          <p:attrName>style.visibility</p:attrName>
                                        </p:attrNameLst>
                                      </p:cBhvr>
                                      <p:tavLst>
                                        <p:tav tm="0">
                                          <p:val>
                                            <p:strVal val="hidden"/>
                                          </p:val>
                                        </p:tav>
                                        <p:tav tm="50000">
                                          <p:val>
                                            <p:strVal val="visible"/>
                                          </p:val>
                                        </p:tav>
                                      </p:tavLst>
                                    </p:anim>
                                  </p:childTnLst>
                                </p:cTn>
                              </p:par>
                              <p:par>
                                <p:cTn id="72" presetID="35" presetClass="emph" presetSubtype="0" repeatCount="2000" fill="hold" grpId="1" nodeType="withEffect">
                                  <p:stCondLst>
                                    <p:cond delay="0"/>
                                  </p:stCondLst>
                                  <p:childTnLst>
                                    <p:anim calcmode="discrete" valueType="str">
                                      <p:cBhvr>
                                        <p:cTn id="73" dur="500" fill="hold"/>
                                        <p:tgtEl>
                                          <p:spTgt spid="60432"/>
                                        </p:tgtEl>
                                        <p:attrNameLst>
                                          <p:attrName>style.visibility</p:attrName>
                                        </p:attrNameLst>
                                      </p:cBhvr>
                                      <p:tavLst>
                                        <p:tav tm="0">
                                          <p:val>
                                            <p:strVal val="hidden"/>
                                          </p:val>
                                        </p:tav>
                                        <p:tav tm="50000">
                                          <p:val>
                                            <p:strVal val="visible"/>
                                          </p:val>
                                        </p:tav>
                                      </p:tavLst>
                                    </p:anim>
                                  </p:childTnLst>
                                </p:cTn>
                              </p:par>
                              <p:par>
                                <p:cTn id="74" presetID="35" presetClass="emph" presetSubtype="0" repeatCount="2000" fill="hold" grpId="1" nodeType="withEffect">
                                  <p:stCondLst>
                                    <p:cond delay="0"/>
                                  </p:stCondLst>
                                  <p:childTnLst>
                                    <p:anim calcmode="discrete" valueType="str">
                                      <p:cBhvr>
                                        <p:cTn id="75" dur="500" fill="hold"/>
                                        <p:tgtEl>
                                          <p:spTgt spid="60430"/>
                                        </p:tgtEl>
                                        <p:attrNameLst>
                                          <p:attrName>style.visibility</p:attrName>
                                        </p:attrNameLst>
                                      </p:cBhvr>
                                      <p:tavLst>
                                        <p:tav tm="0">
                                          <p:val>
                                            <p:strVal val="hidden"/>
                                          </p:val>
                                        </p:tav>
                                        <p:tav tm="50000">
                                          <p:val>
                                            <p:strVal val="visible"/>
                                          </p:val>
                                        </p:tav>
                                      </p:tavLst>
                                    </p:anim>
                                  </p:childTnLst>
                                </p:cTn>
                              </p:par>
                              <p:par>
                                <p:cTn id="76" presetID="35" presetClass="emph" presetSubtype="0" repeatCount="2000" fill="hold" grpId="1" nodeType="withEffect">
                                  <p:stCondLst>
                                    <p:cond delay="0"/>
                                  </p:stCondLst>
                                  <p:childTnLst>
                                    <p:anim calcmode="discrete" valueType="str">
                                      <p:cBhvr>
                                        <p:cTn id="77" dur="500" fill="hold"/>
                                        <p:tgtEl>
                                          <p:spTgt spid="60433"/>
                                        </p:tgtEl>
                                        <p:attrNameLst>
                                          <p:attrName>style.visibility</p:attrName>
                                        </p:attrNameLst>
                                      </p:cBhvr>
                                      <p:tavLst>
                                        <p:tav tm="0">
                                          <p:val>
                                            <p:strVal val="hidden"/>
                                          </p:val>
                                        </p:tav>
                                        <p:tav tm="50000">
                                          <p:val>
                                            <p:strVal val="visible"/>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1" nodeType="clickEffect">
                                  <p:stCondLst>
                                    <p:cond delay="0"/>
                                  </p:stCondLst>
                                  <p:childTnLst>
                                    <p:set>
                                      <p:cBhvr>
                                        <p:cTn id="81" dur="1" fill="hold">
                                          <p:stCondLst>
                                            <p:cond delay="0"/>
                                          </p:stCondLst>
                                        </p:cTn>
                                        <p:tgtEl>
                                          <p:spTgt spid="60501"/>
                                        </p:tgtEl>
                                        <p:attrNameLst>
                                          <p:attrName>style.visibility</p:attrName>
                                        </p:attrNameLst>
                                      </p:cBhvr>
                                      <p:to>
                                        <p:strVal val="visible"/>
                                      </p:to>
                                    </p:set>
                                  </p:childTnLst>
                                </p:cTn>
                              </p:par>
                            </p:childTnLst>
                          </p:cTn>
                        </p:par>
                        <p:par>
                          <p:cTn id="82" fill="hold" nodeType="afterGroup">
                            <p:stCondLst>
                              <p:cond delay="0"/>
                            </p:stCondLst>
                            <p:childTnLst>
                              <p:par>
                                <p:cTn id="83" presetID="8" presetClass="emph" presetSubtype="0" fill="hold" grpId="0" nodeType="afterEffect">
                                  <p:stCondLst>
                                    <p:cond delay="0"/>
                                  </p:stCondLst>
                                  <p:childTnLst>
                                    <p:animRot by="21600000">
                                      <p:cBhvr>
                                        <p:cTn id="84" dur="2000" fill="hold"/>
                                        <p:tgtEl>
                                          <p:spTgt spid="60501"/>
                                        </p:tgtEl>
                                        <p:attrNameLst>
                                          <p:attrName>r</p:attrName>
                                        </p:attrNameLst>
                                      </p:cBhvr>
                                    </p:animRo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8" grpId="0" animBg="1"/>
      <p:bldP spid="60440" grpId="0" animBg="1"/>
      <p:bldP spid="60442" grpId="0" animBg="1"/>
      <p:bldP spid="60426" grpId="0" animBg="1"/>
      <p:bldP spid="60426" grpId="1" animBg="1"/>
      <p:bldP spid="60428" grpId="0" autoUpdateAnimBg="0"/>
      <p:bldP spid="60430" grpId="0" animBg="1"/>
      <p:bldP spid="60430" grpId="1" animBg="1"/>
      <p:bldP spid="60431" grpId="0" autoUpdateAnimBg="0"/>
      <p:bldP spid="60432" grpId="0" animBg="1"/>
      <p:bldP spid="60432" grpId="1" animBg="1"/>
      <p:bldP spid="60433" grpId="0" animBg="1"/>
      <p:bldP spid="60433" grpId="1" animBg="1"/>
      <p:bldP spid="60434" grpId="0" animBg="1"/>
      <p:bldP spid="60434" grpId="1" animBg="1"/>
      <p:bldP spid="60436" grpId="0" autoUpdateAnimBg="0"/>
      <p:bldP spid="60500" grpId="0" animBg="1"/>
      <p:bldP spid="60501" grpId="0"/>
      <p:bldP spid="60501" grpId="1"/>
      <p:bldP spid="60502" grpId="0"/>
      <p:bldP spid="60503"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90600" y="285750"/>
            <a:ext cx="7772400" cy="857250"/>
          </a:xfrm>
        </p:spPr>
        <p:txBody>
          <a:bodyPr/>
          <a:lstStyle/>
          <a:p>
            <a:pPr algn="l" eaLnBrk="1" hangingPunct="1">
              <a:lnSpc>
                <a:spcPct val="90000"/>
              </a:lnSpc>
            </a:pPr>
            <a:r>
              <a:rPr lang="en-US" altLang="zh-CN" b="1" smtClean="0">
                <a:solidFill>
                  <a:srgbClr val="FF0000"/>
                </a:solidFill>
                <a:latin typeface="黑体" pitchFamily="49" charset="-122"/>
                <a:ea typeface="黑体" pitchFamily="49" charset="-122"/>
              </a:rPr>
              <a:t>   </a:t>
            </a:r>
            <a:r>
              <a:rPr lang="zh-CN" altLang="en-US" b="1" smtClean="0">
                <a:solidFill>
                  <a:srgbClr val="FF0000"/>
                </a:solidFill>
                <a:latin typeface="黑体" pitchFamily="49" charset="-122"/>
                <a:ea typeface="黑体" pitchFamily="49" charset="-122"/>
              </a:rPr>
              <a:t>洋流对地理环境的影响</a:t>
            </a:r>
          </a:p>
        </p:txBody>
      </p:sp>
      <p:sp>
        <p:nvSpPr>
          <p:cNvPr id="38915" name="Rectangle 3"/>
          <p:cNvSpPr>
            <a:spLocks noGrp="1" noChangeArrowheads="1"/>
          </p:cNvSpPr>
          <p:nvPr>
            <p:ph type="body" idx="1"/>
          </p:nvPr>
        </p:nvSpPr>
        <p:spPr>
          <a:xfrm>
            <a:off x="1077914" y="1221581"/>
            <a:ext cx="8066087" cy="2862263"/>
          </a:xfrm>
        </p:spPr>
        <p:txBody>
          <a:bodyPr>
            <a:normAutofit fontScale="70000" lnSpcReduction="20000"/>
          </a:bodyPr>
          <a:lstStyle/>
          <a:p>
            <a:pPr eaLnBrk="1" hangingPunct="1">
              <a:lnSpc>
                <a:spcPct val="120000"/>
              </a:lnSpc>
              <a:spcBef>
                <a:spcPct val="0"/>
              </a:spcBef>
              <a:buFontTx/>
              <a:buNone/>
            </a:pPr>
            <a:r>
              <a:rPr lang="en-US" altLang="zh-CN" b="1" dirty="0" smtClean="0">
                <a:latin typeface="黑体" pitchFamily="49" charset="-122"/>
                <a:ea typeface="黑体" pitchFamily="49" charset="-122"/>
              </a:rPr>
              <a:t>1</a:t>
            </a:r>
            <a:r>
              <a:rPr lang="zh-CN" altLang="en-US" b="1" dirty="0" smtClean="0">
                <a:latin typeface="黑体" pitchFamily="49" charset="-122"/>
                <a:ea typeface="黑体" pitchFamily="49" charset="-122"/>
              </a:rPr>
              <a:t>．对</a:t>
            </a:r>
            <a:r>
              <a:rPr lang="zh-CN" altLang="en-US" b="1" dirty="0" smtClean="0">
                <a:latin typeface="黑体" pitchFamily="49" charset="-122"/>
                <a:ea typeface="黑体" pitchFamily="49" charset="-122"/>
                <a:hlinkClick r:id="rId2" action="ppaction://hlinksldjump"/>
              </a:rPr>
              <a:t>气候</a:t>
            </a:r>
            <a:r>
              <a:rPr lang="zh-CN" altLang="en-US" b="1" dirty="0" smtClean="0">
                <a:latin typeface="黑体" pitchFamily="49" charset="-122"/>
                <a:ea typeface="黑体" pitchFamily="49" charset="-122"/>
              </a:rPr>
              <a:t>的影响</a:t>
            </a:r>
          </a:p>
          <a:p>
            <a:pPr eaLnBrk="1" hangingPunct="1">
              <a:lnSpc>
                <a:spcPct val="120000"/>
              </a:lnSpc>
              <a:spcBef>
                <a:spcPct val="0"/>
              </a:spcBef>
              <a:buFontTx/>
              <a:buNone/>
            </a:pPr>
            <a:r>
              <a:rPr lang="zh-CN" altLang="en-US" b="1" dirty="0" smtClean="0">
                <a:latin typeface="黑体" pitchFamily="49" charset="-122"/>
                <a:ea typeface="黑体" pitchFamily="49" charset="-122"/>
              </a:rPr>
              <a:t>    </a:t>
            </a:r>
            <a:r>
              <a:rPr lang="en-US" altLang="zh-CN" b="1" dirty="0" smtClean="0">
                <a:ea typeface="黑体" pitchFamily="49" charset="-122"/>
              </a:rPr>
              <a:t>——</a:t>
            </a:r>
            <a:r>
              <a:rPr lang="zh-CN" altLang="en-US" b="1" dirty="0" smtClean="0">
                <a:latin typeface="黑体" pitchFamily="49" charset="-122"/>
                <a:ea typeface="黑体" pitchFamily="49" charset="-122"/>
              </a:rPr>
              <a:t>暖流</a:t>
            </a:r>
            <a:r>
              <a:rPr lang="zh-CN" altLang="en-US" b="1" dirty="0" smtClean="0">
                <a:solidFill>
                  <a:srgbClr val="800000"/>
                </a:solidFill>
                <a:latin typeface="黑体" pitchFamily="49" charset="-122"/>
                <a:ea typeface="黑体" pitchFamily="49" charset="-122"/>
              </a:rPr>
              <a:t>增温增湿</a:t>
            </a:r>
            <a:r>
              <a:rPr lang="zh-CN" altLang="en-US" b="1" dirty="0" smtClean="0">
                <a:latin typeface="黑体" pitchFamily="49" charset="-122"/>
                <a:ea typeface="黑体" pitchFamily="49" charset="-122"/>
              </a:rPr>
              <a:t>；寒流</a:t>
            </a:r>
            <a:r>
              <a:rPr lang="zh-CN" altLang="en-US" b="1" dirty="0" smtClean="0">
                <a:solidFill>
                  <a:srgbClr val="800000"/>
                </a:solidFill>
                <a:latin typeface="黑体" pitchFamily="49" charset="-122"/>
                <a:ea typeface="黑体" pitchFamily="49" charset="-122"/>
              </a:rPr>
              <a:t>降温减湿</a:t>
            </a:r>
          </a:p>
          <a:p>
            <a:pPr eaLnBrk="1" hangingPunct="1">
              <a:lnSpc>
                <a:spcPct val="120000"/>
              </a:lnSpc>
              <a:spcBef>
                <a:spcPct val="0"/>
              </a:spcBef>
              <a:buFontTx/>
              <a:buNone/>
            </a:pPr>
            <a:r>
              <a:rPr lang="en-US" altLang="zh-CN" b="1" dirty="0" smtClean="0">
                <a:latin typeface="黑体" pitchFamily="49" charset="-122"/>
                <a:ea typeface="黑体" pitchFamily="49" charset="-122"/>
              </a:rPr>
              <a:t>2</a:t>
            </a:r>
            <a:r>
              <a:rPr lang="zh-CN" altLang="en-US" b="1" dirty="0" smtClean="0">
                <a:latin typeface="黑体" pitchFamily="49" charset="-122"/>
                <a:ea typeface="黑体" pitchFamily="49" charset="-122"/>
              </a:rPr>
              <a:t>．对海洋生物分布的影响</a:t>
            </a:r>
          </a:p>
          <a:p>
            <a:pPr eaLnBrk="1" hangingPunct="1">
              <a:lnSpc>
                <a:spcPct val="120000"/>
              </a:lnSpc>
              <a:spcBef>
                <a:spcPct val="0"/>
              </a:spcBef>
              <a:buFontTx/>
              <a:buNone/>
            </a:pPr>
            <a:r>
              <a:rPr lang="zh-CN" altLang="en-US" b="1" dirty="0" smtClean="0">
                <a:latin typeface="黑体" pitchFamily="49" charset="-122"/>
                <a:ea typeface="黑体" pitchFamily="49" charset="-122"/>
              </a:rPr>
              <a:t>    </a:t>
            </a:r>
            <a:r>
              <a:rPr lang="en-US" altLang="zh-CN" b="1" dirty="0" smtClean="0">
                <a:ea typeface="黑体" pitchFamily="49" charset="-122"/>
              </a:rPr>
              <a:t>——</a:t>
            </a:r>
            <a:r>
              <a:rPr lang="zh-CN" altLang="en-US" b="1" dirty="0" smtClean="0">
                <a:latin typeface="黑体" pitchFamily="49" charset="-122"/>
                <a:ea typeface="黑体" pitchFamily="49" charset="-122"/>
              </a:rPr>
              <a:t>渔场的形成</a:t>
            </a:r>
            <a:r>
              <a:rPr lang="en-US" altLang="zh-CN" b="1" dirty="0" smtClean="0">
                <a:latin typeface="黑体" pitchFamily="49" charset="-122"/>
                <a:ea typeface="黑体" pitchFamily="49" charset="-122"/>
              </a:rPr>
              <a:t>(</a:t>
            </a:r>
            <a:r>
              <a:rPr lang="zh-CN" altLang="en-US" b="1" dirty="0" smtClean="0">
                <a:latin typeface="黑体" pitchFamily="49" charset="-122"/>
                <a:ea typeface="黑体" pitchFamily="49" charset="-122"/>
                <a:hlinkClick r:id="rId3" action="ppaction://hlinksldjump"/>
              </a:rPr>
              <a:t>四大渔场</a:t>
            </a:r>
            <a:r>
              <a:rPr lang="en-US" altLang="zh-CN" b="1" dirty="0" smtClean="0">
                <a:latin typeface="黑体" pitchFamily="49" charset="-122"/>
                <a:ea typeface="黑体" pitchFamily="49" charset="-122"/>
              </a:rPr>
              <a:t>)</a:t>
            </a:r>
          </a:p>
          <a:p>
            <a:pPr eaLnBrk="1" hangingPunct="1">
              <a:lnSpc>
                <a:spcPct val="120000"/>
              </a:lnSpc>
              <a:spcBef>
                <a:spcPct val="0"/>
              </a:spcBef>
              <a:buFontTx/>
              <a:buNone/>
            </a:pPr>
            <a:r>
              <a:rPr lang="en-US" altLang="zh-CN" b="1" dirty="0" smtClean="0">
                <a:latin typeface="黑体" pitchFamily="49" charset="-122"/>
                <a:ea typeface="黑体" pitchFamily="49" charset="-122"/>
              </a:rPr>
              <a:t>3</a:t>
            </a:r>
            <a:r>
              <a:rPr lang="zh-CN" altLang="en-US" b="1" dirty="0" smtClean="0">
                <a:latin typeface="黑体" pitchFamily="49" charset="-122"/>
                <a:ea typeface="黑体" pitchFamily="49" charset="-122"/>
              </a:rPr>
              <a:t>．</a:t>
            </a:r>
            <a:r>
              <a:rPr lang="zh-CN" altLang="en-US" b="1" dirty="0" smtClean="0">
                <a:latin typeface="黑体" pitchFamily="49" charset="-122"/>
                <a:ea typeface="黑体" pitchFamily="49" charset="-122"/>
                <a:hlinkClick r:id="" action="ppaction://noaction"/>
              </a:rPr>
              <a:t>对航海业的影响</a:t>
            </a:r>
            <a:endParaRPr lang="zh-CN" altLang="en-US" b="1" dirty="0" smtClean="0">
              <a:latin typeface="黑体" pitchFamily="49" charset="-122"/>
              <a:ea typeface="黑体" pitchFamily="49" charset="-122"/>
            </a:endParaRPr>
          </a:p>
          <a:p>
            <a:pPr eaLnBrk="1" hangingPunct="1">
              <a:lnSpc>
                <a:spcPct val="120000"/>
              </a:lnSpc>
              <a:spcBef>
                <a:spcPct val="0"/>
              </a:spcBef>
              <a:buFontTx/>
              <a:buNone/>
            </a:pPr>
            <a:r>
              <a:rPr lang="zh-CN" altLang="en-US" b="1" dirty="0" smtClean="0">
                <a:latin typeface="黑体" pitchFamily="49" charset="-122"/>
                <a:ea typeface="黑体" pitchFamily="49" charset="-122"/>
              </a:rPr>
              <a:t>    </a:t>
            </a:r>
            <a:r>
              <a:rPr lang="en-US" altLang="zh-CN" b="1" dirty="0" smtClean="0">
                <a:ea typeface="黑体" pitchFamily="49" charset="-122"/>
              </a:rPr>
              <a:t>——</a:t>
            </a:r>
            <a:r>
              <a:rPr lang="zh-CN" altLang="en-US" b="1" dirty="0" smtClean="0">
                <a:latin typeface="黑体" pitchFamily="49" charset="-122"/>
                <a:ea typeface="黑体" pitchFamily="49" charset="-122"/>
              </a:rPr>
              <a:t>省时、省燃料、海雾、冰山</a:t>
            </a:r>
          </a:p>
          <a:p>
            <a:pPr eaLnBrk="1" hangingPunct="1">
              <a:lnSpc>
                <a:spcPct val="120000"/>
              </a:lnSpc>
              <a:spcBef>
                <a:spcPct val="0"/>
              </a:spcBef>
              <a:buFontTx/>
              <a:buNone/>
            </a:pPr>
            <a:r>
              <a:rPr lang="en-US" altLang="zh-CN" b="1" dirty="0" smtClean="0">
                <a:latin typeface="黑体" pitchFamily="49" charset="-122"/>
                <a:ea typeface="黑体" pitchFamily="49" charset="-122"/>
              </a:rPr>
              <a:t>4</a:t>
            </a:r>
            <a:r>
              <a:rPr lang="zh-CN" altLang="en-US" b="1" dirty="0" smtClean="0">
                <a:latin typeface="黑体" pitchFamily="49" charset="-122"/>
                <a:ea typeface="黑体" pitchFamily="49" charset="-122"/>
              </a:rPr>
              <a:t>．对海洋环境的影响</a:t>
            </a:r>
          </a:p>
          <a:p>
            <a:pPr eaLnBrk="1" hangingPunct="1">
              <a:lnSpc>
                <a:spcPct val="120000"/>
              </a:lnSpc>
              <a:spcBef>
                <a:spcPct val="0"/>
              </a:spcBef>
              <a:buFontTx/>
              <a:buNone/>
            </a:pPr>
            <a:r>
              <a:rPr lang="zh-CN" altLang="en-US" b="1" dirty="0" smtClean="0">
                <a:latin typeface="黑体" pitchFamily="49" charset="-122"/>
                <a:ea typeface="黑体" pitchFamily="49" charset="-122"/>
              </a:rPr>
              <a:t>    </a:t>
            </a:r>
            <a:r>
              <a:rPr lang="en-US" altLang="zh-CN" b="1" dirty="0" smtClean="0">
                <a:ea typeface="黑体" pitchFamily="49" charset="-122"/>
              </a:rPr>
              <a:t>——</a:t>
            </a:r>
            <a:r>
              <a:rPr lang="zh-CN" altLang="en-US" b="1" dirty="0" smtClean="0">
                <a:latin typeface="黑体" pitchFamily="49" charset="-122"/>
                <a:ea typeface="黑体" pitchFamily="49" charset="-122"/>
                <a:hlinkClick r:id="rId4" action="ppaction://hlinksldjump"/>
              </a:rPr>
              <a:t>海洋污染</a:t>
            </a:r>
            <a:endParaRPr lang="zh-CN" altLang="en-US" b="1" dirty="0" smtClean="0">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linds(horizontal)">
                                      <p:cBhvr>
                                        <p:cTn id="7" dur="5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blinds(horizontal)">
                                      <p:cBhvr>
                                        <p:cTn id="12" dur="500"/>
                                        <p:tgtEl>
                                          <p:spTgt spid="3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blinds(horizontal)">
                                      <p:cBhvr>
                                        <p:cTn id="17" dur="500"/>
                                        <p:tgtEl>
                                          <p:spTgt spid="389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blinds(horizontal)">
                                      <p:cBhvr>
                                        <p:cTn id="22" dur="500"/>
                                        <p:tgtEl>
                                          <p:spTgt spid="389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Effect transition="in" filter="blinds(horizontal)">
                                      <p:cBhvr>
                                        <p:cTn id="27" dur="500"/>
                                        <p:tgtEl>
                                          <p:spTgt spid="389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915">
                                            <p:txEl>
                                              <p:pRg st="5" end="5"/>
                                            </p:txEl>
                                          </p:spTgt>
                                        </p:tgtEl>
                                        <p:attrNameLst>
                                          <p:attrName>style.visibility</p:attrName>
                                        </p:attrNameLst>
                                      </p:cBhvr>
                                      <p:to>
                                        <p:strVal val="visible"/>
                                      </p:to>
                                    </p:set>
                                    <p:animEffect transition="in" filter="blinds(horizontal)">
                                      <p:cBhvr>
                                        <p:cTn id="32" dur="500"/>
                                        <p:tgtEl>
                                          <p:spTgt spid="389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8915">
                                            <p:txEl>
                                              <p:pRg st="6" end="6"/>
                                            </p:txEl>
                                          </p:spTgt>
                                        </p:tgtEl>
                                        <p:attrNameLst>
                                          <p:attrName>style.visibility</p:attrName>
                                        </p:attrNameLst>
                                      </p:cBhvr>
                                      <p:to>
                                        <p:strVal val="visible"/>
                                      </p:to>
                                    </p:set>
                                    <p:animEffect transition="in" filter="blinds(horizontal)">
                                      <p:cBhvr>
                                        <p:cTn id="37" dur="500"/>
                                        <p:tgtEl>
                                          <p:spTgt spid="389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8915">
                                            <p:txEl>
                                              <p:pRg st="7" end="7"/>
                                            </p:txEl>
                                          </p:spTgt>
                                        </p:tgtEl>
                                        <p:attrNameLst>
                                          <p:attrName>style.visibility</p:attrName>
                                        </p:attrNameLst>
                                      </p:cBhvr>
                                      <p:to>
                                        <p:strVal val="visible"/>
                                      </p:to>
                                    </p:set>
                                    <p:animEffect transition="in" filter="blinds(horizontal)">
                                      <p:cBhvr>
                                        <p:cTn id="42" dur="500"/>
                                        <p:tgtEl>
                                          <p:spTgt spid="389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a:extLst>
              <a:ext uri="{FF2B5EF4-FFF2-40B4-BE49-F238E27FC236}">
                <a16:creationId xmlns:p14="http://schemas.microsoft.com/office/powerpoint/2010/main" xmlns:p15="http://schemas.microsoft.com/office/powerpoint/2012/main" xmlns="" xmlns:a16="http://schemas.microsoft.com/office/drawing/2014/main" id="{9B65A730-CAED-48C2-B310-80893CE125FF}"/>
              </a:ext>
            </a:extLst>
          </p:cNvPr>
          <p:cNvSpPr>
            <a:spLocks noGrp="1"/>
          </p:cNvSpPr>
          <p:nvPr>
            <p:ph type="body" sz="quarter" idx="10"/>
          </p:nvPr>
        </p:nvSpPr>
        <p:spPr>
          <a:xfrm>
            <a:off x="238991" y="514350"/>
            <a:ext cx="7772400" cy="457200"/>
          </a:xfrm>
        </p:spPr>
        <p:txBody>
          <a:bodyPr>
            <a:normAutofit fontScale="92500" lnSpcReduction="20000"/>
          </a:bodyPr>
          <a:lstStyle/>
          <a:p>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、对沿岸气候的影响</a:t>
            </a:r>
          </a:p>
          <a:p>
            <a:endParaRPr lang="zh-CN" altLang="en-US">
              <a:latin typeface="微软雅黑" panose="020B0503020204020204" pitchFamily="34" charset="-122"/>
              <a:ea typeface="微软雅黑" panose="020B0503020204020204" pitchFamily="34" charset="-122"/>
            </a:endParaRPr>
          </a:p>
        </p:txBody>
      </p:sp>
      <p:sp>
        <p:nvSpPr>
          <p:cNvPr id="5" name="文本占位符 4">
            <a:extLst>
              <a:ext uri="{FF2B5EF4-FFF2-40B4-BE49-F238E27FC236}">
                <a16:creationId xmlns:p14="http://schemas.microsoft.com/office/powerpoint/2010/main" xmlns:p15="http://schemas.microsoft.com/office/powerpoint/2012/main" xmlns="" xmlns:a16="http://schemas.microsoft.com/office/drawing/2014/main" id="{47E2AD2C-E0BA-457D-90A8-E3AE9CD4023A}"/>
              </a:ext>
            </a:extLst>
          </p:cNvPr>
          <p:cNvSpPr>
            <a:spLocks noGrp="1"/>
          </p:cNvSpPr>
          <p:nvPr>
            <p:ph type="body" sz="quarter" idx="13"/>
          </p:nvPr>
        </p:nvSpPr>
        <p:spPr>
          <a:xfrm>
            <a:off x="884094" y="1828800"/>
            <a:ext cx="2230582" cy="457200"/>
          </a:xfrm>
        </p:spPr>
        <p:txBody>
          <a:bodyPr>
            <a:normAutofit/>
          </a:bodyPr>
          <a:lstStyle/>
          <a:p>
            <a:r>
              <a:rPr lang="zh-CN" altLang="en-US">
                <a:latin typeface="微软雅黑" panose="020B0503020204020204" pitchFamily="34" charset="-122"/>
                <a:ea typeface="微软雅黑" panose="020B0503020204020204" pitchFamily="34" charset="-122"/>
              </a:rPr>
              <a:t>寒</a:t>
            </a:r>
            <a:r>
              <a:rPr lang="zh-CN" altLang="en-US" smtClean="0">
                <a:latin typeface="微软雅黑" panose="020B0503020204020204" pitchFamily="34" charset="-122"/>
                <a:ea typeface="微软雅黑" panose="020B0503020204020204" pitchFamily="34" charset="-122"/>
              </a:rPr>
              <a:t>流：降</a:t>
            </a:r>
            <a:r>
              <a:rPr lang="zh-CN" altLang="en-US">
                <a:latin typeface="微软雅黑" panose="020B0503020204020204" pitchFamily="34" charset="-122"/>
                <a:ea typeface="微软雅黑" panose="020B0503020204020204" pitchFamily="34" charset="-122"/>
              </a:rPr>
              <a:t>温减湿</a:t>
            </a:r>
          </a:p>
        </p:txBody>
      </p:sp>
      <p:sp>
        <p:nvSpPr>
          <p:cNvPr id="6" name="文本占位符 5">
            <a:extLst>
              <a:ext uri="{FF2B5EF4-FFF2-40B4-BE49-F238E27FC236}">
                <a16:creationId xmlns:p14="http://schemas.microsoft.com/office/powerpoint/2010/main" xmlns:p15="http://schemas.microsoft.com/office/powerpoint/2012/main" xmlns="" xmlns:a16="http://schemas.microsoft.com/office/drawing/2014/main" id="{62D56361-6783-4084-91E7-2D015C9A7B6E}"/>
              </a:ext>
            </a:extLst>
          </p:cNvPr>
          <p:cNvSpPr>
            <a:spLocks noGrp="1"/>
          </p:cNvSpPr>
          <p:nvPr>
            <p:ph type="body" sz="quarter" idx="14"/>
          </p:nvPr>
        </p:nvSpPr>
        <p:spPr>
          <a:xfrm>
            <a:off x="885825" y="1028700"/>
            <a:ext cx="2057400" cy="457200"/>
          </a:xfrm>
        </p:spPr>
        <p:txBody>
          <a:bodyPr>
            <a:normAutofit/>
          </a:bodyPr>
          <a:lstStyle/>
          <a:p>
            <a:r>
              <a:rPr lang="zh-CN" altLang="en-US">
                <a:latin typeface="微软雅黑" panose="020B0503020204020204" pitchFamily="34" charset="-122"/>
                <a:ea typeface="微软雅黑" panose="020B0503020204020204" pitchFamily="34" charset="-122"/>
              </a:rPr>
              <a:t>暖</a:t>
            </a:r>
            <a:r>
              <a:rPr lang="zh-CN" altLang="en-US" smtClean="0">
                <a:latin typeface="微软雅黑" panose="020B0503020204020204" pitchFamily="34" charset="-122"/>
                <a:ea typeface="微软雅黑" panose="020B0503020204020204" pitchFamily="34" charset="-122"/>
              </a:rPr>
              <a:t>流</a:t>
            </a:r>
            <a:r>
              <a:rPr lang="zh-CN" altLang="en-US">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增</a:t>
            </a:r>
            <a:r>
              <a:rPr lang="zh-CN" altLang="en-US">
                <a:latin typeface="微软雅黑" panose="020B0503020204020204" pitchFamily="34" charset="-122"/>
                <a:ea typeface="微软雅黑" panose="020B0503020204020204" pitchFamily="34" charset="-122"/>
              </a:rPr>
              <a:t>温增湿</a:t>
            </a:r>
          </a:p>
        </p:txBody>
      </p:sp>
      <p:sp>
        <p:nvSpPr>
          <p:cNvPr id="10" name="文本占位符 6">
            <a:extLst>
              <a:ext uri="{FF2B5EF4-FFF2-40B4-BE49-F238E27FC236}">
                <a16:creationId xmlns:p14="http://schemas.microsoft.com/office/powerpoint/2010/main" xmlns:p15="http://schemas.microsoft.com/office/powerpoint/2012/main" xmlns="" xmlns:a16="http://schemas.microsoft.com/office/drawing/2014/main" id="{669052BC-FF7A-4BDF-9CDB-264F004F59CC}"/>
              </a:ext>
            </a:extLst>
          </p:cNvPr>
          <p:cNvSpPr txBox="1"/>
          <p:nvPr/>
        </p:nvSpPr>
        <p:spPr bwMode="auto">
          <a:xfrm>
            <a:off x="5652120" y="1491630"/>
            <a:ext cx="376410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“蒸发量小，盐度低”</a:t>
            </a:r>
          </a:p>
        </p:txBody>
      </p:sp>
      <p:sp>
        <p:nvSpPr>
          <p:cNvPr id="13" name="文本占位符 6">
            <a:extLst>
              <a:ext uri="{FF2B5EF4-FFF2-40B4-BE49-F238E27FC236}">
                <a16:creationId xmlns:p14="http://schemas.microsoft.com/office/powerpoint/2010/main" xmlns:p15="http://schemas.microsoft.com/office/powerpoint/2012/main" xmlns="" xmlns:a16="http://schemas.microsoft.com/office/drawing/2014/main" id="{FEDCAE1E-526C-4620-B35A-415E65F967B4}"/>
              </a:ext>
            </a:extLst>
          </p:cNvPr>
          <p:cNvSpPr txBox="1"/>
          <p:nvPr/>
        </p:nvSpPr>
        <p:spPr bwMode="auto">
          <a:xfrm>
            <a:off x="5652120" y="1059582"/>
            <a:ext cx="417974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“蒸发量大，盐度高”</a:t>
            </a:r>
          </a:p>
        </p:txBody>
      </p:sp>
      <p:sp>
        <p:nvSpPr>
          <p:cNvPr id="14" name="左大括号 13">
            <a:extLst>
              <a:ext uri="{FF2B5EF4-FFF2-40B4-BE49-F238E27FC236}">
                <a16:creationId xmlns:p14="http://schemas.microsoft.com/office/powerpoint/2010/main" xmlns:p15="http://schemas.microsoft.com/office/powerpoint/2012/main" xmlns="" xmlns:a16="http://schemas.microsoft.com/office/drawing/2014/main" id="{6622F30F-2D7A-4F0E-AD83-64BAC7391D3F}"/>
              </a:ext>
            </a:extLst>
          </p:cNvPr>
          <p:cNvSpPr/>
          <p:nvPr/>
        </p:nvSpPr>
        <p:spPr>
          <a:xfrm>
            <a:off x="714375" y="1091045"/>
            <a:ext cx="168852" cy="994064"/>
          </a:xfrm>
          <a:prstGeom prst="leftBrace">
            <a:avLst/>
          </a:prstGeom>
          <a:ln w="28575">
            <a:solidFill>
              <a:srgbClr val="215968"/>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p14="http://schemas.microsoft.com/office/powerpoint/2010/main" xmlns:p15="http://schemas.microsoft.com/office/powerpoint/2012/main" xmlns="" xmlns:a16="http://schemas.microsoft.com/office/drawing/2014/main" id="{09EEE327-7323-4E73-B36B-EE783F6EE22D}"/>
              </a:ext>
            </a:extLst>
          </p:cNvPr>
          <p:cNvPicPr>
            <a:picLocks noChangeAspect="1"/>
          </p:cNvPicPr>
          <p:nvPr/>
        </p:nvPicPr>
        <p:blipFill>
          <a:blip r:embed="rId2" cstate="print"/>
          <a:stretch>
            <a:fillRect/>
          </a:stretch>
        </p:blipFill>
        <p:spPr>
          <a:xfrm>
            <a:off x="4686300" y="2344772"/>
            <a:ext cx="4114800" cy="2584094"/>
          </a:xfrm>
          <a:prstGeom prst="rect">
            <a:avLst/>
          </a:prstGeom>
        </p:spPr>
      </p:pic>
      <p:pic>
        <p:nvPicPr>
          <p:cNvPr id="17" name="图片 16">
            <a:extLst>
              <a:ext uri="{FF2B5EF4-FFF2-40B4-BE49-F238E27FC236}">
                <a16:creationId xmlns:p14="http://schemas.microsoft.com/office/powerpoint/2010/main" xmlns:p15="http://schemas.microsoft.com/office/powerpoint/2012/main" xmlns="" xmlns:a16="http://schemas.microsoft.com/office/drawing/2014/main" id="{60CA476E-F638-4820-A16D-875A5AA2A905}"/>
              </a:ext>
            </a:extLst>
          </p:cNvPr>
          <p:cNvPicPr>
            <a:picLocks noChangeAspect="1"/>
          </p:cNvPicPr>
          <p:nvPr/>
        </p:nvPicPr>
        <p:blipFill>
          <a:blip r:embed="rId3" cstate="print"/>
          <a:stretch>
            <a:fillRect/>
          </a:stretch>
        </p:blipFill>
        <p:spPr>
          <a:xfrm>
            <a:off x="370608" y="2372731"/>
            <a:ext cx="3882737" cy="2556135"/>
          </a:xfrm>
          <a:prstGeom prst="rect">
            <a:avLst/>
          </a:prstGeom>
        </p:spPr>
      </p:pic>
      <p:sp>
        <p:nvSpPr>
          <p:cNvPr id="18" name="椭圆 17">
            <a:extLst>
              <a:ext uri="{FF2B5EF4-FFF2-40B4-BE49-F238E27FC236}">
                <a16:creationId xmlns:p14="http://schemas.microsoft.com/office/powerpoint/2010/main" xmlns:p15="http://schemas.microsoft.com/office/powerpoint/2012/main" xmlns="" xmlns:a16="http://schemas.microsoft.com/office/drawing/2014/main" id="{00F31787-7945-41BE-B368-F6D02473665C}"/>
              </a:ext>
            </a:extLst>
          </p:cNvPr>
          <p:cNvSpPr/>
          <p:nvPr/>
        </p:nvSpPr>
        <p:spPr>
          <a:xfrm>
            <a:off x="1828800" y="4171950"/>
            <a:ext cx="114300" cy="114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文本占位符 11">
            <a:extLst>
              <a:ext uri="{FF2B5EF4-FFF2-40B4-BE49-F238E27FC236}">
                <a16:creationId xmlns:p14="http://schemas.microsoft.com/office/powerpoint/2010/main" xmlns:p15="http://schemas.microsoft.com/office/powerpoint/2012/main" xmlns="" xmlns:a16="http://schemas.microsoft.com/office/drawing/2014/main" id="{5CF4CEC6-DD1C-42DB-BDDC-45FE3ABDB225}"/>
              </a:ext>
            </a:extLst>
          </p:cNvPr>
          <p:cNvSpPr>
            <a:spLocks noGrp="1"/>
          </p:cNvSpPr>
          <p:nvPr>
            <p:ph type="body" sz="quarter" idx="15"/>
          </p:nvPr>
        </p:nvSpPr>
        <p:spPr>
          <a:xfrm>
            <a:off x="348095" y="4229100"/>
            <a:ext cx="3172005" cy="457200"/>
          </a:xfrm>
        </p:spPr>
        <p:txBody>
          <a:bodyPr>
            <a:normAutofit/>
          </a:bodyPr>
          <a:lstStyle/>
          <a:p>
            <a:r>
              <a:rPr lang="zh-CN" altLang="en-US" sz="1800" b="1" dirty="0">
                <a:solidFill>
                  <a:srgbClr val="FF0000"/>
                </a:solidFill>
                <a:latin typeface="微软雅黑" panose="020B0503020204020204" pitchFamily="34" charset="-122"/>
                <a:ea typeface="微软雅黑" panose="020B0503020204020204" pitchFamily="34" charset="-122"/>
              </a:rPr>
              <a:t>“不冻港”</a:t>
            </a:r>
            <a:r>
              <a:rPr lang="en-US" altLang="zh-CN" sz="1800" b="1"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FF0000"/>
                </a:solidFill>
                <a:latin typeface="微软雅黑" panose="020B0503020204020204" pitchFamily="34" charset="-122"/>
                <a:ea typeface="微软雅黑" panose="020B0503020204020204" pitchFamily="34" charset="-122"/>
              </a:rPr>
              <a:t>摩尔曼斯克港</a:t>
            </a:r>
          </a:p>
        </p:txBody>
      </p:sp>
      <p:pic>
        <p:nvPicPr>
          <p:cNvPr id="19" name="图片 18">
            <a:extLst>
              <a:ext uri="{FF2B5EF4-FFF2-40B4-BE49-F238E27FC236}">
                <a16:creationId xmlns:p14="http://schemas.microsoft.com/office/powerpoint/2010/main" xmlns:p15="http://schemas.microsoft.com/office/powerpoint/2012/main" xmlns="" xmlns:a16="http://schemas.microsoft.com/office/drawing/2014/main" id="{43B4A11C-3F86-4E26-A44B-500E6534797E}"/>
              </a:ext>
            </a:extLst>
          </p:cNvPr>
          <p:cNvPicPr>
            <a:picLocks noChangeAspect="1"/>
          </p:cNvPicPr>
          <p:nvPr/>
        </p:nvPicPr>
        <p:blipFill>
          <a:blip r:embed="rId4" cstate="print"/>
          <a:stretch>
            <a:fillRect/>
          </a:stretch>
        </p:blipFill>
        <p:spPr>
          <a:xfrm>
            <a:off x="1257300" y="2370859"/>
            <a:ext cx="2600325" cy="1732467"/>
          </a:xfrm>
          <a:prstGeom prst="rect">
            <a:avLst/>
          </a:prstGeom>
        </p:spPr>
      </p:pic>
      <p:sp>
        <p:nvSpPr>
          <p:cNvPr id="15" name="矩形 14"/>
          <p:cNvSpPr/>
          <p:nvPr/>
        </p:nvSpPr>
        <p:spPr>
          <a:xfrm>
            <a:off x="0" y="0"/>
            <a:ext cx="1754327" cy="392415"/>
          </a:xfrm>
          <a:prstGeom prst="rect">
            <a:avLst/>
          </a:prstGeom>
        </p:spPr>
        <p:txBody>
          <a:bodyPr wrap="none" lIns="68580" tIns="34290" rIns="68580" bIns="34290">
            <a:spAutoFit/>
          </a:bodyPr>
          <a:lstStyle/>
          <a:p>
            <a:r>
              <a:rPr lang="zh-CN" altLang="en-US" sz="2100" noProof="1" smtClean="0">
                <a:solidFill>
                  <a:srgbClr val="FF0000"/>
                </a:solidFill>
                <a:latin typeface="微软雅黑" panose="020B0503020204020204" pitchFamily="34" charset="-122"/>
                <a:ea typeface="微软雅黑" panose="020B0503020204020204" pitchFamily="34" charset="-122"/>
                <a:cs typeface="+mn-ea"/>
              </a:rPr>
              <a:t>核心知识精讲</a:t>
            </a:r>
            <a:endParaRPr lang="zh-CN" altLang="en-US" sz="2100" dirty="0">
              <a:solidFill>
                <a:srgbClr val="FF0000"/>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2514600" y="0"/>
            <a:ext cx="3639458" cy="392415"/>
          </a:xfrm>
          <a:prstGeom prst="rect">
            <a:avLst/>
          </a:prstGeom>
          <a:noFill/>
        </p:spPr>
        <p:txBody>
          <a:bodyPr wrap="none" lIns="68580" tIns="34290" rIns="68580" bIns="34290" rtlCol="0">
            <a:spAutoFit/>
          </a:bodyPr>
          <a:lstStyle/>
          <a:p>
            <a:r>
              <a:rPr lang="zh-CN" altLang="en-US" sz="2100" dirty="0" smtClean="0">
                <a:latin typeface="微软雅黑" panose="020B0503020204020204" pitchFamily="34" charset="-122"/>
                <a:ea typeface="微软雅黑" panose="020B0503020204020204" pitchFamily="34" charset="-122"/>
              </a:rPr>
              <a:t>考点二洋流对地理环境的影响</a:t>
            </a:r>
            <a:endParaRPr lang="zh-CN" altLang="en-US" sz="2100" dirty="0">
              <a:latin typeface="微软雅黑" panose="020B0503020204020204" pitchFamily="34" charset="-122"/>
              <a:ea typeface="微软雅黑" panose="020B0503020204020204" pitchFamily="34" charset="-122"/>
            </a:endParaRPr>
          </a:p>
        </p:txBody>
      </p:sp>
      <p:sp>
        <p:nvSpPr>
          <p:cNvPr id="21" name="矩形 44"/>
          <p:cNvSpPr/>
          <p:nvPr/>
        </p:nvSpPr>
        <p:spPr>
          <a:xfrm>
            <a:off x="4736001" y="1488256"/>
            <a:ext cx="1107996" cy="461665"/>
          </a:xfrm>
          <a:prstGeom prst="rect">
            <a:avLst/>
          </a:prstGeom>
          <a:noFill/>
          <a:ln>
            <a:noFill/>
            <a:miter lim="800000"/>
          </a:ln>
        </p:spPr>
        <p:txBody>
          <a:bodyPr wrap="none">
            <a:spAutoFit/>
          </a:bodyPr>
          <a:lstStyle/>
          <a:p>
            <a:pPr eaLnBrk="0" hangingPunct="0"/>
            <a:r>
              <a:rPr lang="zh-CN" altLang="en-US" sz="2400" b="1" dirty="0">
                <a:solidFill>
                  <a:srgbClr val="080808"/>
                </a:solidFill>
                <a:latin typeface="Calibri" pitchFamily="34" charset="0"/>
                <a:ea typeface="微软雅黑" pitchFamily="34" charset="-122"/>
              </a:rPr>
              <a:t>寒流：</a:t>
            </a:r>
            <a:endParaRPr lang="zh-CN" altLang="en-US" sz="2400" b="1" dirty="0">
              <a:solidFill>
                <a:srgbClr val="080808"/>
              </a:solidFill>
              <a:ea typeface="微软雅黑" pitchFamily="34" charset="-122"/>
            </a:endParaRPr>
          </a:p>
        </p:txBody>
      </p:sp>
      <p:sp>
        <p:nvSpPr>
          <p:cNvPr id="23" name="矩形 52"/>
          <p:cNvSpPr>
            <a:spLocks noChangeArrowheads="1"/>
          </p:cNvSpPr>
          <p:nvPr/>
        </p:nvSpPr>
        <p:spPr bwMode="auto">
          <a:xfrm>
            <a:off x="4499992" y="483518"/>
            <a:ext cx="2100255"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sz="2400" b="1" dirty="0">
                <a:solidFill>
                  <a:srgbClr val="080808"/>
                </a:solidFill>
                <a:latin typeface="Calibri" pitchFamily="34" charset="0"/>
                <a:ea typeface="微软雅黑" pitchFamily="34" charset="-122"/>
              </a:rPr>
              <a:t>对盐</a:t>
            </a:r>
            <a:r>
              <a:rPr lang="zh-CN" altLang="en-US" sz="2400" b="1" dirty="0" smtClean="0">
                <a:solidFill>
                  <a:srgbClr val="080808"/>
                </a:solidFill>
                <a:latin typeface="Calibri" pitchFamily="34" charset="0"/>
                <a:ea typeface="微软雅黑" pitchFamily="34" charset="-122"/>
              </a:rPr>
              <a:t>度的影响 </a:t>
            </a:r>
            <a:endParaRPr lang="zh-CN" altLang="en-US" sz="2400" b="1" dirty="0">
              <a:solidFill>
                <a:srgbClr val="080808"/>
              </a:solidFill>
              <a:ea typeface="微软雅黑" pitchFamily="34" charset="-122"/>
            </a:endParaRPr>
          </a:p>
        </p:txBody>
      </p:sp>
      <p:sp>
        <p:nvSpPr>
          <p:cNvPr id="24" name="矩形 53"/>
          <p:cNvSpPr/>
          <p:nvPr/>
        </p:nvSpPr>
        <p:spPr>
          <a:xfrm>
            <a:off x="4736001" y="987226"/>
            <a:ext cx="1107996" cy="461665"/>
          </a:xfrm>
          <a:prstGeom prst="rect">
            <a:avLst/>
          </a:prstGeom>
          <a:noFill/>
          <a:ln>
            <a:noFill/>
            <a:miter lim="800000"/>
          </a:ln>
        </p:spPr>
        <p:txBody>
          <a:bodyPr wrap="none">
            <a:spAutoFit/>
          </a:bodyPr>
          <a:lstStyle/>
          <a:p>
            <a:pPr eaLnBrk="0" hangingPunct="0"/>
            <a:r>
              <a:rPr lang="zh-CN" altLang="en-US" sz="2400" b="1" dirty="0">
                <a:solidFill>
                  <a:srgbClr val="080808"/>
                </a:solidFill>
                <a:latin typeface="Calibri" pitchFamily="34" charset="0"/>
                <a:ea typeface="微软雅黑" pitchFamily="34" charset="-122"/>
              </a:rPr>
              <a:t>暖流</a:t>
            </a:r>
            <a:r>
              <a:rPr lang="zh-CN" altLang="en-US" sz="2400" b="1" dirty="0" smtClean="0">
                <a:solidFill>
                  <a:srgbClr val="080808"/>
                </a:solidFill>
                <a:latin typeface="Calibri" pitchFamily="34" charset="0"/>
                <a:ea typeface="微软雅黑" pitchFamily="34" charset="-122"/>
              </a:rPr>
              <a:t>：</a:t>
            </a:r>
            <a:endParaRPr lang="zh-CN" altLang="en-US" sz="2400" b="1" dirty="0">
              <a:solidFill>
                <a:srgbClr val="0000CC"/>
              </a:solidFill>
              <a:ea typeface="微软雅黑" pitchFamily="34" charset="-122"/>
            </a:endParaRPr>
          </a:p>
        </p:txBody>
      </p:sp>
      <p:sp>
        <p:nvSpPr>
          <p:cNvPr id="25" name="左大括号 57"/>
          <p:cNvSpPr>
            <a:spLocks noChangeArrowheads="1"/>
          </p:cNvSpPr>
          <p:nvPr/>
        </p:nvSpPr>
        <p:spPr bwMode="auto">
          <a:xfrm>
            <a:off x="4528691" y="1194693"/>
            <a:ext cx="219075" cy="508397"/>
          </a:xfrm>
          <a:prstGeom prst="leftBrace">
            <a:avLst>
              <a:gd name="adj1" fmla="val 8337"/>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spTree>
    <p:extLst>
      <p:ext uri="{BB962C8B-B14F-4D97-AF65-F5344CB8AC3E}">
        <p14:creationId xmlns:p14="http://schemas.microsoft.com/office/powerpoint/2010/main" val="33510921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childTnLst>
                    </p:cTn>
                  </p:par>
                  <p:par>
                    <p:cTn id="10" fill="hold" nodeType="clickPar">
                      <p:stCondLst>
                        <p:cond delay="indefinite"/>
                      </p:stCondLst>
                      <p:childTnLst>
                        <p:par>
                          <p:cTn id="11" fill="hold" nodeType="withGroup">
                            <p:stCondLst>
                              <p:cond delay="indefinite"/>
                            </p:stCond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1000"/>
                                        <p:tgtEl>
                                          <p:spTgt spid="10">
                                            <p:txEl>
                                              <p:pRg st="0" end="0"/>
                                            </p:txEl>
                                          </p:spTgt>
                                        </p:tgtEl>
                                      </p:cBhvr>
                                    </p:animEffect>
                                    <p:anim calcmode="lin" valueType="num">
                                      <p:cBhvr>
                                        <p:cTn id="4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23" grpId="0" animBg="1"/>
      <p:bldP spid="24"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a:extLst>
              <a:ext uri="{FF2B5EF4-FFF2-40B4-BE49-F238E27FC236}">
                <a16:creationId xmlns:p14="http://schemas.microsoft.com/office/powerpoint/2010/main" xmlns:p15="http://schemas.microsoft.com/office/powerpoint/2012/main" xmlns="" xmlns:a16="http://schemas.microsoft.com/office/drawing/2014/main" id="{7B4147E1-219E-4C9A-A2B3-CDE3A7BF103D}"/>
              </a:ext>
            </a:extLst>
          </p:cNvPr>
          <p:cNvSpPr>
            <a:spLocks noGrp="1"/>
          </p:cNvSpPr>
          <p:nvPr>
            <p:ph type="body" sz="quarter" idx="10"/>
          </p:nvPr>
        </p:nvSpPr>
        <p:spPr>
          <a:xfrm>
            <a:off x="228600" y="327314"/>
            <a:ext cx="3013364" cy="457200"/>
          </a:xfrm>
        </p:spPr>
        <p:txBody>
          <a:bodyPr>
            <a:normAutofit fontScale="70000" lnSpcReduction="20000"/>
          </a:bodyPr>
          <a:lstStyle/>
          <a:p>
            <a:r>
              <a:rPr lang="en-US" altLang="zh-CN" smtClean="0">
                <a:latin typeface="微软雅黑" panose="020B0503020204020204" pitchFamily="34" charset="-122"/>
                <a:ea typeface="微软雅黑" panose="020B0503020204020204" pitchFamily="34" charset="-122"/>
              </a:rPr>
              <a:t>2</a:t>
            </a:r>
            <a:r>
              <a:rPr lang="zh-CN" altLang="en-US" smtClean="0">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对海洋生物的影响</a:t>
            </a:r>
          </a:p>
        </p:txBody>
      </p:sp>
      <p:sp>
        <p:nvSpPr>
          <p:cNvPr id="3" name="文本占位符 2">
            <a:extLst>
              <a:ext uri="{FF2B5EF4-FFF2-40B4-BE49-F238E27FC236}">
                <a16:creationId xmlns:p14="http://schemas.microsoft.com/office/powerpoint/2010/main" xmlns:p15="http://schemas.microsoft.com/office/powerpoint/2012/main" xmlns="" xmlns:a16="http://schemas.microsoft.com/office/drawing/2014/main" id="{A0E04568-6F43-4A98-B494-4AD7179315C0}"/>
              </a:ext>
            </a:extLst>
          </p:cNvPr>
          <p:cNvSpPr>
            <a:spLocks noGrp="1"/>
          </p:cNvSpPr>
          <p:nvPr>
            <p:ph type="body" sz="quarter" idx="11"/>
          </p:nvPr>
        </p:nvSpPr>
        <p:spPr>
          <a:xfrm>
            <a:off x="218895" y="992332"/>
            <a:ext cx="2410005" cy="457200"/>
          </a:xfrm>
        </p:spPr>
        <p:txBody>
          <a:bodyPr/>
          <a:lstStyle/>
          <a:p>
            <a:r>
              <a:rPr lang="zh-CN" altLang="en-US">
                <a:latin typeface="微软雅黑" panose="020B0503020204020204" pitchFamily="34" charset="-122"/>
                <a:ea typeface="微软雅黑" panose="020B0503020204020204" pitchFamily="34" charset="-122"/>
              </a:rPr>
              <a:t>①寒暖流交汇：</a:t>
            </a:r>
          </a:p>
        </p:txBody>
      </p:sp>
      <p:sp>
        <p:nvSpPr>
          <p:cNvPr id="5" name="文本占位符 4">
            <a:extLst>
              <a:ext uri="{FF2B5EF4-FFF2-40B4-BE49-F238E27FC236}">
                <a16:creationId xmlns:p14="http://schemas.microsoft.com/office/powerpoint/2010/main" xmlns:p15="http://schemas.microsoft.com/office/powerpoint/2012/main" xmlns="" xmlns:a16="http://schemas.microsoft.com/office/drawing/2014/main" id="{80E26AF3-EF28-4C77-ABAA-AC254619523D}"/>
              </a:ext>
            </a:extLst>
          </p:cNvPr>
          <p:cNvSpPr>
            <a:spLocks noGrp="1"/>
          </p:cNvSpPr>
          <p:nvPr>
            <p:ph type="body" sz="quarter" idx="13"/>
          </p:nvPr>
        </p:nvSpPr>
        <p:spPr>
          <a:xfrm>
            <a:off x="2109354" y="981076"/>
            <a:ext cx="5621483" cy="457200"/>
          </a:xfrm>
        </p:spPr>
        <p:txBody>
          <a:bodyPr>
            <a:normAutofit/>
          </a:bodyPr>
          <a:lstStyle/>
          <a:p>
            <a:r>
              <a:rPr lang="zh-CN" altLang="en-US" dirty="0">
                <a:latin typeface="微软雅黑" panose="020B0503020204020204" pitchFamily="34" charset="-122"/>
                <a:ea typeface="微软雅黑" panose="020B0503020204020204" pitchFamily="34" charset="-122"/>
              </a:rPr>
              <a:t>北海渔场、纽芬兰渔场、北海道渔场</a:t>
            </a:r>
          </a:p>
        </p:txBody>
      </p:sp>
      <p:sp>
        <p:nvSpPr>
          <p:cNvPr id="18" name="矩形 17">
            <a:extLst>
              <a:ext uri="{FF2B5EF4-FFF2-40B4-BE49-F238E27FC236}">
                <a16:creationId xmlns:p14="http://schemas.microsoft.com/office/powerpoint/2010/main" xmlns:p15="http://schemas.microsoft.com/office/powerpoint/2012/main" xmlns="" xmlns:a16="http://schemas.microsoft.com/office/drawing/2014/main" id="{95343AFE-FEC8-4909-B606-7DFBD6BDDB98}"/>
              </a:ext>
            </a:extLst>
          </p:cNvPr>
          <p:cNvSpPr/>
          <p:nvPr/>
        </p:nvSpPr>
        <p:spPr>
          <a:xfrm>
            <a:off x="6084168" y="2010557"/>
            <a:ext cx="2789669" cy="2285241"/>
          </a:xfrm>
          <a:prstGeom prst="rect">
            <a:avLst/>
          </a:prstGeom>
        </p:spPr>
        <p:txBody>
          <a:bodyPr wrap="square" lIns="68580" tIns="34290" rIns="68580" bIns="34290">
            <a:spAutoFit/>
          </a:bodyPr>
          <a:lstStyle/>
          <a:p>
            <a:r>
              <a:rPr lang="zh-CN" altLang="en-US" dirty="0">
                <a:solidFill>
                  <a:srgbClr val="035173"/>
                </a:solidFill>
                <a:latin typeface="微软雅黑" panose="020B0503020204020204" pitchFamily="34" charset="-122"/>
                <a:ea typeface="微软雅黑" panose="020B0503020204020204" pitchFamily="34" charset="-122"/>
              </a:rPr>
              <a:t>寒暖流交</a:t>
            </a:r>
            <a:r>
              <a:rPr lang="zh-CN" altLang="en-US" dirty="0" smtClean="0">
                <a:solidFill>
                  <a:srgbClr val="035173"/>
                </a:solidFill>
                <a:latin typeface="微软雅黑" panose="020B0503020204020204" pitchFamily="34" charset="-122"/>
                <a:ea typeface="微软雅黑" panose="020B0503020204020204" pitchFamily="34" charset="-122"/>
              </a:rPr>
              <a:t>汇处，</a:t>
            </a:r>
            <a:r>
              <a:rPr lang="zh-CN" altLang="en-US" dirty="0">
                <a:solidFill>
                  <a:srgbClr val="035173"/>
                </a:solidFill>
                <a:latin typeface="微软雅黑" panose="020B0503020204020204" pitchFamily="34" charset="-122"/>
                <a:ea typeface="微软雅黑" panose="020B0503020204020204" pitchFamily="34" charset="-122"/>
              </a:rPr>
              <a:t>海水受到扰动，可以将下层营养盐类带</a:t>
            </a:r>
            <a:r>
              <a:rPr lang="zh-CN" altLang="en-US" dirty="0" smtClean="0">
                <a:solidFill>
                  <a:srgbClr val="035173"/>
                </a:solidFill>
                <a:latin typeface="微软雅黑" panose="020B0503020204020204" pitchFamily="34" charset="-122"/>
                <a:ea typeface="微软雅黑" panose="020B0503020204020204" pitchFamily="34" charset="-122"/>
              </a:rPr>
              <a:t>到海洋表层</a:t>
            </a:r>
            <a:r>
              <a:rPr lang="zh-CN" altLang="en-US" dirty="0">
                <a:solidFill>
                  <a:srgbClr val="035173"/>
                </a:solidFill>
                <a:latin typeface="微软雅黑" panose="020B0503020204020204" pitchFamily="34" charset="-122"/>
                <a:ea typeface="微软雅黑" panose="020B0503020204020204" pitchFamily="34" charset="-122"/>
              </a:rPr>
              <a:t>，有利于浮游生</a:t>
            </a:r>
            <a:r>
              <a:rPr lang="zh-CN" altLang="en-US" dirty="0" smtClean="0">
                <a:solidFill>
                  <a:srgbClr val="035173"/>
                </a:solidFill>
                <a:latin typeface="微软雅黑" panose="020B0503020204020204" pitchFamily="34" charset="-122"/>
                <a:ea typeface="微软雅黑" panose="020B0503020204020204" pitchFamily="34" charset="-122"/>
              </a:rPr>
              <a:t>物的繁</a:t>
            </a:r>
            <a:r>
              <a:rPr lang="zh-CN" altLang="en-US" dirty="0">
                <a:solidFill>
                  <a:srgbClr val="035173"/>
                </a:solidFill>
                <a:latin typeface="微软雅黑" panose="020B0503020204020204" pitchFamily="34" charset="-122"/>
                <a:ea typeface="微软雅黑" panose="020B0503020204020204" pitchFamily="34" charset="-122"/>
              </a:rPr>
              <a:t>殖，为鱼类提供饵料；两种洋流还可以形成“水障”，阻碍鱼类活动，使得鱼群集中，往往形成较大的渔场。</a:t>
            </a:r>
          </a:p>
        </p:txBody>
      </p:sp>
      <p:pic>
        <p:nvPicPr>
          <p:cNvPr id="19" name="图片 1"/>
          <p:cNvPicPr>
            <a:picLocks noChangeAspect="1" noChangeArrowheads="1"/>
          </p:cNvPicPr>
          <p:nvPr/>
        </p:nvPicPr>
        <p:blipFill>
          <a:blip r:embed="rId2" cstate="print"/>
          <a:srcRect l="7021" t="45393" r="8833"/>
          <a:stretch>
            <a:fillRect/>
          </a:stretch>
        </p:blipFill>
        <p:spPr bwMode="auto">
          <a:xfrm>
            <a:off x="0" y="1491630"/>
            <a:ext cx="5994887" cy="3651870"/>
          </a:xfrm>
          <a:prstGeom prst="rect">
            <a:avLst/>
          </a:prstGeom>
          <a:noFill/>
          <a:ln w="9525" algn="ctr">
            <a:noFill/>
            <a:miter lim="800000"/>
            <a:headEnd/>
            <a:tailEnd/>
          </a:ln>
        </p:spPr>
      </p:pic>
      <p:sp>
        <p:nvSpPr>
          <p:cNvPr id="21" name="TextBox 20"/>
          <p:cNvSpPr txBox="1"/>
          <p:nvPr/>
        </p:nvSpPr>
        <p:spPr>
          <a:xfrm>
            <a:off x="1331640" y="1635646"/>
            <a:ext cx="2016224" cy="307777"/>
          </a:xfrm>
          <a:prstGeom prst="rect">
            <a:avLst/>
          </a:prstGeom>
          <a:noFill/>
        </p:spPr>
        <p:txBody>
          <a:bodyPr wrap="square" rtlCol="0">
            <a:spAutoFit/>
          </a:bodyPr>
          <a:lstStyle/>
          <a:p>
            <a:r>
              <a:rPr lang="zh-CN" altLang="en-US" sz="1400" b="1" dirty="0" smtClean="0">
                <a:latin typeface="黑体" pitchFamily="49" charset="-122"/>
                <a:ea typeface="黑体" pitchFamily="49" charset="-122"/>
              </a:rPr>
              <a:t>北冰洋南下冷水</a:t>
            </a:r>
            <a:endParaRPr lang="zh-CN" altLang="en-US" sz="1400" b="1" dirty="0">
              <a:latin typeface="黑体" pitchFamily="49" charset="-122"/>
              <a:ea typeface="黑体" pitchFamily="49" charset="-122"/>
            </a:endParaRPr>
          </a:p>
        </p:txBody>
      </p:sp>
    </p:spTree>
    <p:extLst>
      <p:ext uri="{BB962C8B-B14F-4D97-AF65-F5344CB8AC3E}">
        <p14:creationId xmlns:p14="http://schemas.microsoft.com/office/powerpoint/2010/main" val="2126525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370" name="Picture 7" descr="cx"/>
          <p:cNvPicPr>
            <a:picLocks noChangeAspect="1" noChangeArrowheads="1"/>
          </p:cNvPicPr>
          <p:nvPr/>
        </p:nvPicPr>
        <p:blipFill>
          <a:blip r:embed="rId3" cstate="print"/>
          <a:srcRect/>
          <a:stretch>
            <a:fillRect/>
          </a:stretch>
        </p:blipFill>
        <p:spPr bwMode="auto">
          <a:xfrm>
            <a:off x="4644008" y="3453547"/>
            <a:ext cx="4499992" cy="1689953"/>
          </a:xfrm>
          <a:prstGeom prst="rect">
            <a:avLst/>
          </a:prstGeom>
          <a:noFill/>
          <a:ln w="9525" algn="ctr">
            <a:noFill/>
            <a:miter lim="800000"/>
            <a:headEnd/>
            <a:tailEnd/>
          </a:ln>
        </p:spPr>
      </p:pic>
      <p:sp>
        <p:nvSpPr>
          <p:cNvPr id="58371" name="Text Box 8"/>
          <p:cNvSpPr>
            <a:spLocks noChangeArrowheads="1"/>
          </p:cNvSpPr>
          <p:nvPr/>
        </p:nvSpPr>
        <p:spPr bwMode="auto">
          <a:xfrm>
            <a:off x="228600" y="201613"/>
            <a:ext cx="1511300" cy="646331"/>
          </a:xfrm>
          <a:prstGeom prst="rect">
            <a:avLst/>
          </a:prstGeom>
          <a:solidFill>
            <a:srgbClr val="FFFF00"/>
          </a:solidFill>
          <a:ln w="9525" algn="ctr">
            <a:noFill/>
            <a:miter lim="800000"/>
            <a:headEnd/>
            <a:tailEnd/>
          </a:ln>
        </p:spPr>
        <p:txBody>
          <a:bodyPr>
            <a:spAutoFit/>
          </a:bodyPr>
          <a:lstStyle/>
          <a:p>
            <a:r>
              <a:rPr lang="zh-CN" altLang="en-US" sz="3600"/>
              <a:t>潮汐</a:t>
            </a:r>
          </a:p>
        </p:txBody>
      </p:sp>
      <p:sp>
        <p:nvSpPr>
          <p:cNvPr id="57348" name="Rectangle 11"/>
          <p:cNvSpPr>
            <a:spLocks noChangeArrowheads="1"/>
          </p:cNvSpPr>
          <p:nvPr/>
        </p:nvSpPr>
        <p:spPr bwMode="auto">
          <a:xfrm>
            <a:off x="103465" y="1392423"/>
            <a:ext cx="2236510" cy="584775"/>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r>
              <a:rPr lang="zh-CN" altLang="en-US" sz="3200" dirty="0"/>
              <a:t>影响因素：</a:t>
            </a:r>
          </a:p>
        </p:txBody>
      </p:sp>
      <p:sp>
        <p:nvSpPr>
          <p:cNvPr id="57349" name="Rectangle 12"/>
          <p:cNvSpPr>
            <a:spLocks noChangeArrowheads="1"/>
          </p:cNvSpPr>
          <p:nvPr/>
        </p:nvSpPr>
        <p:spPr bwMode="auto">
          <a:xfrm>
            <a:off x="3492637" y="201613"/>
            <a:ext cx="5940152" cy="830997"/>
          </a:xfrm>
          <a:prstGeom prst="rect">
            <a:avLst/>
          </a:prstGeom>
          <a:noFill/>
          <a:ln w="9525">
            <a:noFill/>
            <a:miter lim="800000"/>
          </a:ln>
          <a:effectLst>
            <a:prstShdw prst="shdw17" dist="17961" dir="2700000">
              <a:schemeClr val="accent1">
                <a:gamma/>
                <a:shade val="60000"/>
                <a:invGamma/>
              </a:schemeClr>
            </a:prstShdw>
          </a:effectLst>
        </p:spPr>
        <p:txBody>
          <a:bodyPr wrap="square">
            <a:spAutoFit/>
          </a:bodyPr>
          <a:lstStyle/>
          <a:p>
            <a:r>
              <a:rPr lang="zh-CN" altLang="en-US" sz="2400" b="1" dirty="0">
                <a:solidFill>
                  <a:srgbClr val="4512FE"/>
                </a:solidFill>
                <a:ea typeface="黑体" pitchFamily="49" charset="-122"/>
              </a:rPr>
              <a:t>（日地月基本在一条直线上，）这段时间天体引潮力最大</a:t>
            </a:r>
          </a:p>
        </p:txBody>
      </p:sp>
      <p:sp>
        <p:nvSpPr>
          <p:cNvPr id="58374" name="AutoShape 13"/>
          <p:cNvSpPr>
            <a:spLocks noChangeArrowheads="1"/>
          </p:cNvSpPr>
          <p:nvPr/>
        </p:nvSpPr>
        <p:spPr bwMode="auto">
          <a:xfrm>
            <a:off x="2105062" y="328993"/>
            <a:ext cx="198401" cy="2709056"/>
          </a:xfrm>
          <a:prstGeom prst="leftBrace">
            <a:avLst>
              <a:gd name="adj1" fmla="val 71303"/>
              <a:gd name="adj2" fmla="val 50000"/>
            </a:avLst>
          </a:prstGeom>
          <a:noFill/>
          <a:ln w="34925" algn="ctr">
            <a:solidFill>
              <a:srgbClr val="FF0000"/>
            </a:solidFill>
            <a:round/>
            <a:headEnd/>
            <a:tailEnd/>
          </a:ln>
          <a:effectLst>
            <a:prstShdw prst="shdw17" dist="17961" dir="2700000">
              <a:srgbClr val="990000"/>
            </a:prstShdw>
          </a:effectLst>
        </p:spPr>
        <p:txBody>
          <a:bodyPr wrap="none" anchor="ctr"/>
          <a:lstStyle/>
          <a:p>
            <a:endParaRPr lang="zh-CN" altLang="en-US" sz="1600"/>
          </a:p>
        </p:txBody>
      </p:sp>
      <p:sp>
        <p:nvSpPr>
          <p:cNvPr id="57351" name="Rectangle 14"/>
          <p:cNvSpPr>
            <a:spLocks noChangeArrowheads="1"/>
          </p:cNvSpPr>
          <p:nvPr/>
        </p:nvSpPr>
        <p:spPr bwMode="auto">
          <a:xfrm>
            <a:off x="2368575" y="263168"/>
            <a:ext cx="1266693" cy="523220"/>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r>
              <a:rPr lang="zh-CN" altLang="en-US" sz="2800" b="1" dirty="0"/>
              <a:t>天文：</a:t>
            </a:r>
          </a:p>
        </p:txBody>
      </p:sp>
      <p:sp>
        <p:nvSpPr>
          <p:cNvPr id="57352" name="Rectangle 15"/>
          <p:cNvSpPr>
            <a:spLocks noChangeArrowheads="1"/>
          </p:cNvSpPr>
          <p:nvPr/>
        </p:nvSpPr>
        <p:spPr bwMode="auto">
          <a:xfrm>
            <a:off x="2339975" y="971055"/>
            <a:ext cx="1266693" cy="523220"/>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r>
              <a:rPr lang="zh-CN" altLang="en-US" sz="2800" b="1" dirty="0"/>
              <a:t>地形：</a:t>
            </a:r>
            <a:endParaRPr lang="zh-CN" altLang="en-US" sz="2800" b="1" dirty="0">
              <a:sym typeface="Wingdings" pitchFamily="2" charset="2"/>
            </a:endParaRPr>
          </a:p>
        </p:txBody>
      </p:sp>
      <p:sp>
        <p:nvSpPr>
          <p:cNvPr id="57353" name="Rectangle 16"/>
          <p:cNvSpPr>
            <a:spLocks noChangeArrowheads="1"/>
          </p:cNvSpPr>
          <p:nvPr/>
        </p:nvSpPr>
        <p:spPr bwMode="auto">
          <a:xfrm>
            <a:off x="2303463" y="1567805"/>
            <a:ext cx="6588125" cy="523220"/>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r>
              <a:rPr lang="zh-CN" altLang="en-US" sz="2800" b="1" dirty="0"/>
              <a:t>盛行风：</a:t>
            </a:r>
            <a:endParaRPr lang="zh-CN" altLang="en-US" sz="1600" b="1" dirty="0">
              <a:solidFill>
                <a:srgbClr val="4512FE"/>
              </a:solidFill>
              <a:ea typeface="黑体" pitchFamily="49" charset="-122"/>
              <a:sym typeface="Wingdings" pitchFamily="2" charset="2"/>
            </a:endParaRPr>
          </a:p>
        </p:txBody>
      </p:sp>
      <p:sp>
        <p:nvSpPr>
          <p:cNvPr id="57354" name="Rectangle 11"/>
          <p:cNvSpPr/>
          <p:nvPr/>
        </p:nvSpPr>
        <p:spPr>
          <a:xfrm>
            <a:off x="3779838" y="1032610"/>
            <a:ext cx="4535487" cy="461665"/>
          </a:xfrm>
          <a:prstGeom prst="rect">
            <a:avLst/>
          </a:prstGeom>
          <a:noFill/>
          <a:ln>
            <a:noFill/>
            <a:miter lim="800000"/>
          </a:ln>
          <a:effectLst>
            <a:prstShdw prst="shdw17" dist="17961" dir="2700000">
              <a:srgbClr val="6C0000"/>
            </a:prstShdw>
          </a:effectLst>
        </p:spPr>
        <p:txBody>
          <a:bodyPr>
            <a:spAutoFit/>
          </a:bodyPr>
          <a:lstStyle/>
          <a:p>
            <a:r>
              <a:rPr lang="zh-CN" altLang="en-US" sz="2400" b="1" dirty="0">
                <a:solidFill>
                  <a:srgbClr val="4512FE"/>
                </a:solidFill>
                <a:ea typeface="黑体" pitchFamily="49" charset="-122"/>
              </a:rPr>
              <a:t>喇叭口地形，有利潮位推高</a:t>
            </a:r>
          </a:p>
        </p:txBody>
      </p:sp>
      <p:sp>
        <p:nvSpPr>
          <p:cNvPr id="58379" name="矩形 1"/>
          <p:cNvSpPr>
            <a:spLocks noChangeArrowheads="1"/>
          </p:cNvSpPr>
          <p:nvPr/>
        </p:nvSpPr>
        <p:spPr bwMode="auto">
          <a:xfrm>
            <a:off x="2339975" y="2256861"/>
            <a:ext cx="6442075" cy="523220"/>
          </a:xfrm>
          <a:prstGeom prst="rect">
            <a:avLst/>
          </a:prstGeom>
          <a:noFill/>
          <a:ln w="9525" algn="ctr">
            <a:noFill/>
            <a:miter lim="800000"/>
            <a:headEnd/>
            <a:tailEnd/>
          </a:ln>
        </p:spPr>
        <p:txBody>
          <a:bodyPr>
            <a:spAutoFit/>
          </a:bodyPr>
          <a:lstStyle/>
          <a:p>
            <a:r>
              <a:rPr lang="zh-CN" altLang="en-US" sz="2800" b="1" dirty="0">
                <a:solidFill>
                  <a:srgbClr val="0D0D0D"/>
                </a:solidFill>
              </a:rPr>
              <a:t>径流量：</a:t>
            </a:r>
            <a:endParaRPr lang="zh-CN" altLang="en-US" sz="2400" b="1" dirty="0">
              <a:solidFill>
                <a:srgbClr val="4512FE"/>
              </a:solidFill>
              <a:ea typeface="黑体" pitchFamily="49" charset="-122"/>
            </a:endParaRPr>
          </a:p>
        </p:txBody>
      </p:sp>
      <p:sp>
        <p:nvSpPr>
          <p:cNvPr id="57357" name="Rectangle 15"/>
          <p:cNvSpPr/>
          <p:nvPr/>
        </p:nvSpPr>
        <p:spPr>
          <a:xfrm>
            <a:off x="3744913" y="1637655"/>
            <a:ext cx="5435600" cy="461665"/>
          </a:xfrm>
          <a:prstGeom prst="rect">
            <a:avLst/>
          </a:prstGeom>
          <a:noFill/>
          <a:ln>
            <a:noFill/>
            <a:miter lim="800000"/>
          </a:ln>
          <a:effectLst>
            <a:prstShdw prst="shdw17" dist="17961" dir="2700000">
              <a:srgbClr val="004373"/>
            </a:prstShdw>
          </a:effectLst>
        </p:spPr>
        <p:txBody>
          <a:bodyPr>
            <a:spAutoFit/>
          </a:bodyPr>
          <a:lstStyle/>
          <a:p>
            <a:r>
              <a:rPr lang="zh-CN" altLang="en-US" sz="2400" b="1">
                <a:solidFill>
                  <a:srgbClr val="4512FE"/>
                </a:solidFill>
                <a:latin typeface="黑体" pitchFamily="49" charset="-122"/>
                <a:ea typeface="黑体" pitchFamily="49" charset="-122"/>
              </a:rPr>
              <a:t>受</a:t>
            </a:r>
            <a:r>
              <a:rPr lang="zh-CN" altLang="en-US" sz="2400" b="1">
                <a:solidFill>
                  <a:srgbClr val="4512FE"/>
                </a:solidFill>
                <a:latin typeface="黑体" pitchFamily="49" charset="-122"/>
                <a:ea typeface="黑体" pitchFamily="49" charset="-122"/>
                <a:sym typeface="Wingdings" pitchFamily="2" charset="2"/>
              </a:rPr>
              <a:t>（</a:t>
            </a:r>
            <a:r>
              <a:rPr lang="zh-CN" altLang="en-US" sz="2400" b="1">
                <a:solidFill>
                  <a:srgbClr val="4512FE"/>
                </a:solidFill>
                <a:latin typeface="黑体" pitchFamily="49" charset="-122"/>
                <a:ea typeface="黑体" pitchFamily="49" charset="-122"/>
              </a:rPr>
              <a:t>季风、风带</a:t>
            </a:r>
            <a:r>
              <a:rPr lang="zh-CN" altLang="en-US" sz="2400" b="1">
                <a:solidFill>
                  <a:srgbClr val="4512FE"/>
                </a:solidFill>
                <a:latin typeface="黑体" pitchFamily="49" charset="-122"/>
                <a:ea typeface="黑体" pitchFamily="49" charset="-122"/>
                <a:sym typeface="Wingdings" pitchFamily="2" charset="2"/>
              </a:rPr>
              <a:t>）的影响</a:t>
            </a:r>
            <a:r>
              <a:rPr lang="en-US" altLang="zh-CN" sz="2400" b="1">
                <a:solidFill>
                  <a:srgbClr val="4512FE"/>
                </a:solidFill>
                <a:latin typeface="黑体" pitchFamily="49" charset="-122"/>
                <a:ea typeface="黑体" pitchFamily="49" charset="-122"/>
                <a:sym typeface="Wingdings" pitchFamily="2" charset="2"/>
              </a:rPr>
              <a:t>,</a:t>
            </a:r>
            <a:r>
              <a:rPr lang="zh-CN" altLang="en-US" sz="2400" b="1">
                <a:solidFill>
                  <a:srgbClr val="4512FE"/>
                </a:solidFill>
                <a:latin typeface="黑体" pitchFamily="49" charset="-122"/>
                <a:ea typeface="黑体" pitchFamily="49" charset="-122"/>
              </a:rPr>
              <a:t>潮借风势</a:t>
            </a:r>
          </a:p>
        </p:txBody>
      </p:sp>
      <p:sp>
        <p:nvSpPr>
          <p:cNvPr id="57358" name="Rectangle 16"/>
          <p:cNvSpPr/>
          <p:nvPr/>
        </p:nvSpPr>
        <p:spPr>
          <a:xfrm>
            <a:off x="3851275" y="2120184"/>
            <a:ext cx="5292725" cy="830997"/>
          </a:xfrm>
          <a:prstGeom prst="rect">
            <a:avLst/>
          </a:prstGeom>
          <a:noFill/>
          <a:ln>
            <a:noFill/>
            <a:miter lim="800000"/>
          </a:ln>
          <a:effectLst>
            <a:prstShdw prst="shdw17" dist="17961" dir="2700000">
              <a:srgbClr val="004373"/>
            </a:prstShdw>
          </a:effectLst>
        </p:spPr>
        <p:txBody>
          <a:bodyPr>
            <a:spAutoFit/>
          </a:bodyPr>
          <a:lstStyle/>
          <a:p>
            <a:r>
              <a:rPr lang="zh-CN" altLang="zh-CN" sz="2400" b="1">
                <a:solidFill>
                  <a:srgbClr val="4512FE"/>
                </a:solidFill>
                <a:ea typeface="黑体" pitchFamily="49" charset="-122"/>
              </a:rPr>
              <a:t>河流径流量大，入海口河水逆潮流顶托抬高潮位</a:t>
            </a:r>
            <a:endParaRPr lang="zh-CN" altLang="en-US" sz="2400" b="1">
              <a:solidFill>
                <a:srgbClr val="4512FE"/>
              </a:solidFill>
              <a:ea typeface="黑体" pitchFamily="49" charset="-122"/>
            </a:endParaRPr>
          </a:p>
        </p:txBody>
      </p:sp>
      <p:pic>
        <p:nvPicPr>
          <p:cNvPr id="17" name="Picture 3" descr="timg (7)"/>
          <p:cNvPicPr>
            <a:picLocks noChangeAspect="1" noChangeArrowheads="1"/>
          </p:cNvPicPr>
          <p:nvPr/>
        </p:nvPicPr>
        <p:blipFill>
          <a:blip r:embed="rId4" cstate="print"/>
          <a:srcRect/>
          <a:stretch>
            <a:fillRect/>
          </a:stretch>
        </p:blipFill>
        <p:spPr bwMode="auto">
          <a:xfrm>
            <a:off x="0" y="3453547"/>
            <a:ext cx="4427984" cy="1689953"/>
          </a:xfrm>
          <a:prstGeom prst="rect">
            <a:avLst/>
          </a:prstGeom>
          <a:noFill/>
          <a:ln w="9525" algn="ctr">
            <a:noFill/>
            <a:miter lim="800000"/>
            <a:headEnd/>
            <a:tailEnd/>
          </a:ln>
        </p:spPr>
      </p:pic>
      <p:sp>
        <p:nvSpPr>
          <p:cNvPr id="2" name="TextBox 1"/>
          <p:cNvSpPr txBox="1"/>
          <p:nvPr/>
        </p:nvSpPr>
        <p:spPr>
          <a:xfrm>
            <a:off x="2368575" y="2951181"/>
            <a:ext cx="1944216" cy="461665"/>
          </a:xfrm>
          <a:prstGeom prst="rect">
            <a:avLst/>
          </a:prstGeom>
          <a:noFill/>
        </p:spPr>
        <p:txBody>
          <a:bodyPr wrap="square" rtlCol="0">
            <a:spAutoFit/>
          </a:bodyPr>
          <a:lstStyle/>
          <a:p>
            <a:r>
              <a:rPr lang="zh-CN" altLang="en-US" sz="2400" b="1" dirty="0"/>
              <a:t>地</a:t>
            </a:r>
            <a:r>
              <a:rPr lang="zh-CN" altLang="en-US" sz="2400" b="1" dirty="0" smtClean="0"/>
              <a:t>转偏向力</a:t>
            </a:r>
            <a:endParaRPr lang="zh-CN" altLang="en-US" sz="2400" b="1" dirty="0"/>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349"/>
                                        </p:tgtEl>
                                        <p:attrNameLst>
                                          <p:attrName>style.visibility</p:attrName>
                                        </p:attrNameLst>
                                      </p:cBhvr>
                                      <p:to>
                                        <p:strVal val="visible"/>
                                      </p:to>
                                    </p:set>
                                    <p:anim calcmode="lin" valueType="num">
                                      <p:cBhvr additive="base">
                                        <p:cTn id="7" dur="500" fill="hold"/>
                                        <p:tgtEl>
                                          <p:spTgt spid="57349"/>
                                        </p:tgtEl>
                                        <p:attrNameLst>
                                          <p:attrName>ppt_x</p:attrName>
                                        </p:attrNameLst>
                                      </p:cBhvr>
                                      <p:tavLst>
                                        <p:tav tm="0">
                                          <p:val>
                                            <p:strVal val="#ppt_x"/>
                                          </p:val>
                                        </p:tav>
                                        <p:tav tm="100000">
                                          <p:val>
                                            <p:strVal val="#ppt_x"/>
                                          </p:val>
                                        </p:tav>
                                      </p:tavLst>
                                    </p:anim>
                                    <p:anim calcmode="lin" valueType="num">
                                      <p:cBhvr additive="base">
                                        <p:cTn id="8" dur="500" fill="hold"/>
                                        <p:tgtEl>
                                          <p:spTgt spid="5734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354"/>
                                        </p:tgtEl>
                                        <p:attrNameLst>
                                          <p:attrName>style.visibility</p:attrName>
                                        </p:attrNameLst>
                                      </p:cBhvr>
                                      <p:to>
                                        <p:strVal val="visible"/>
                                      </p:to>
                                    </p:set>
                                    <p:anim calcmode="lin" valueType="num">
                                      <p:cBhvr additive="base">
                                        <p:cTn id="13" dur="500" fill="hold"/>
                                        <p:tgtEl>
                                          <p:spTgt spid="57354"/>
                                        </p:tgtEl>
                                        <p:attrNameLst>
                                          <p:attrName>ppt_x</p:attrName>
                                        </p:attrNameLst>
                                      </p:cBhvr>
                                      <p:tavLst>
                                        <p:tav tm="0">
                                          <p:val>
                                            <p:strVal val="#ppt_x"/>
                                          </p:val>
                                        </p:tav>
                                        <p:tav tm="100000">
                                          <p:val>
                                            <p:strVal val="#ppt_x"/>
                                          </p:val>
                                        </p:tav>
                                      </p:tavLst>
                                    </p:anim>
                                    <p:anim calcmode="lin" valueType="num">
                                      <p:cBhvr additive="base">
                                        <p:cTn id="14" dur="500" fill="hold"/>
                                        <p:tgtEl>
                                          <p:spTgt spid="573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357"/>
                                        </p:tgtEl>
                                        <p:attrNameLst>
                                          <p:attrName>style.visibility</p:attrName>
                                        </p:attrNameLst>
                                      </p:cBhvr>
                                      <p:to>
                                        <p:strVal val="visible"/>
                                      </p:to>
                                    </p:set>
                                    <p:anim calcmode="lin" valueType="num">
                                      <p:cBhvr additive="base">
                                        <p:cTn id="19" dur="500" fill="hold"/>
                                        <p:tgtEl>
                                          <p:spTgt spid="57357"/>
                                        </p:tgtEl>
                                        <p:attrNameLst>
                                          <p:attrName>ppt_x</p:attrName>
                                        </p:attrNameLst>
                                      </p:cBhvr>
                                      <p:tavLst>
                                        <p:tav tm="0">
                                          <p:val>
                                            <p:strVal val="#ppt_x"/>
                                          </p:val>
                                        </p:tav>
                                        <p:tav tm="100000">
                                          <p:val>
                                            <p:strVal val="#ppt_x"/>
                                          </p:val>
                                        </p:tav>
                                      </p:tavLst>
                                    </p:anim>
                                    <p:anim calcmode="lin" valueType="num">
                                      <p:cBhvr additive="base">
                                        <p:cTn id="20" dur="500" fill="hold"/>
                                        <p:tgtEl>
                                          <p:spTgt spid="5735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358"/>
                                        </p:tgtEl>
                                        <p:attrNameLst>
                                          <p:attrName>style.visibility</p:attrName>
                                        </p:attrNameLst>
                                      </p:cBhvr>
                                      <p:to>
                                        <p:strVal val="visible"/>
                                      </p:to>
                                    </p:set>
                                    <p:anim calcmode="lin" valueType="num">
                                      <p:cBhvr additive="base">
                                        <p:cTn id="25" dur="500" fill="hold"/>
                                        <p:tgtEl>
                                          <p:spTgt spid="57358"/>
                                        </p:tgtEl>
                                        <p:attrNameLst>
                                          <p:attrName>ppt_x</p:attrName>
                                        </p:attrNameLst>
                                      </p:cBhvr>
                                      <p:tavLst>
                                        <p:tav tm="0">
                                          <p:val>
                                            <p:strVal val="#ppt_x"/>
                                          </p:val>
                                        </p:tav>
                                        <p:tav tm="100000">
                                          <p:val>
                                            <p:strVal val="#ppt_x"/>
                                          </p:val>
                                        </p:tav>
                                      </p:tavLst>
                                    </p:anim>
                                    <p:anim calcmode="lin" valueType="num">
                                      <p:cBhvr additive="base">
                                        <p:cTn id="26" dur="500" fill="hold"/>
                                        <p:tgtEl>
                                          <p:spTgt spid="573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nimBg="1"/>
      <p:bldP spid="57354" grpId="0" animBg="1"/>
      <p:bldP spid="57357" grpId="0" animBg="1"/>
      <p:bldP spid="5735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游戏机, 鸟&#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文本框 5"/>
          <p:cNvSpPr txBox="1"/>
          <p:nvPr/>
        </p:nvSpPr>
        <p:spPr>
          <a:xfrm>
            <a:off x="220158" y="235574"/>
            <a:ext cx="824129" cy="438581"/>
          </a:xfrm>
          <a:prstGeom prst="rect">
            <a:avLst/>
          </a:prstGeom>
          <a:noFill/>
        </p:spPr>
        <p:txBody>
          <a:bodyPr wrap="square" lIns="68580" tIns="34290" rIns="68580" bIns="34290">
            <a:spAutoFit/>
          </a:bodyPr>
          <a:lstStyle/>
          <a:p>
            <a:pPr algn="ctr"/>
            <a:r>
              <a:rPr lang="zh-CN" altLang="en-US" sz="2400" dirty="0">
                <a:solidFill>
                  <a:schemeClr val="accent2">
                    <a:lumMod val="75000"/>
                  </a:schemeClr>
                </a:solidFill>
                <a:latin typeface="杨任东竹石体-Bold" panose="02000000000000000000" pitchFamily="2" charset="-122"/>
                <a:ea typeface="杨任东竹石体-Bold" panose="02000000000000000000" pitchFamily="2" charset="-122"/>
              </a:rPr>
              <a:t>渔场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p14="http://schemas.microsoft.com/office/powerpoint/2010/main" xmlns:p15="http://schemas.microsoft.com/office/powerpoint/2012/main" xmlns="" xmlns:a16="http://schemas.microsoft.com/office/drawing/2014/main" id="{CDA7F487-432F-409E-A0E8-81F97289B646}"/>
              </a:ext>
            </a:extLst>
          </p:cNvPr>
          <p:cNvPicPr>
            <a:picLocks noChangeAspect="1"/>
          </p:cNvPicPr>
          <p:nvPr/>
        </p:nvPicPr>
        <p:blipFill>
          <a:blip r:embed="rId2" cstate="print"/>
          <a:srcRect b="30176"/>
          <a:stretch>
            <a:fillRect/>
          </a:stretch>
        </p:blipFill>
        <p:spPr>
          <a:xfrm>
            <a:off x="3200400" y="1085850"/>
            <a:ext cx="5545807" cy="2904259"/>
          </a:xfrm>
          <a:prstGeom prst="rect">
            <a:avLst/>
          </a:prstGeom>
        </p:spPr>
      </p:pic>
      <p:pic>
        <p:nvPicPr>
          <p:cNvPr id="8" name="图片 7">
            <a:extLst>
              <a:ext uri="{FF2B5EF4-FFF2-40B4-BE49-F238E27FC236}">
                <a16:creationId xmlns:p14="http://schemas.microsoft.com/office/powerpoint/2010/main" xmlns:p15="http://schemas.microsoft.com/office/powerpoint/2012/main" xmlns="" xmlns:a16="http://schemas.microsoft.com/office/drawing/2014/main" id="{E5F1735D-5382-413F-B451-1E4D23DEC4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793" y="1085850"/>
            <a:ext cx="4142089" cy="2786496"/>
          </a:xfrm>
          <a:prstGeom prst="rect">
            <a:avLst/>
          </a:prstGeom>
        </p:spPr>
      </p:pic>
      <p:sp>
        <p:nvSpPr>
          <p:cNvPr id="3" name="文本占位符 2">
            <a:extLst>
              <a:ext uri="{FF2B5EF4-FFF2-40B4-BE49-F238E27FC236}">
                <a16:creationId xmlns:p14="http://schemas.microsoft.com/office/powerpoint/2010/main" xmlns:p15="http://schemas.microsoft.com/office/powerpoint/2012/main" xmlns="" xmlns:a16="http://schemas.microsoft.com/office/drawing/2014/main" id="{4FF41A70-4F7C-43F3-AD32-C65AE1077F4C}"/>
              </a:ext>
            </a:extLst>
          </p:cNvPr>
          <p:cNvSpPr>
            <a:spLocks noGrp="1"/>
          </p:cNvSpPr>
          <p:nvPr>
            <p:ph type="body" sz="quarter" idx="10"/>
          </p:nvPr>
        </p:nvSpPr>
        <p:spPr>
          <a:xfrm>
            <a:off x="228600" y="400050"/>
            <a:ext cx="8458200" cy="457200"/>
          </a:xfrm>
        </p:spPr>
        <p:txBody>
          <a:bodyPr>
            <a:normAutofit fontScale="77500" lnSpcReduction="20000"/>
          </a:bodyPr>
          <a:lstStyle/>
          <a:p>
            <a:r>
              <a:rPr lang="zh-CN" altLang="en-US">
                <a:latin typeface="微软雅黑" panose="020B0503020204020204" pitchFamily="34" charset="-122"/>
                <a:ea typeface="微软雅黑" panose="020B0503020204020204" pitchFamily="34" charset="-122"/>
              </a:rPr>
              <a:t>②上升流（寒流）：秘鲁渔场（多冷水鱼，如鳕鱼、三文鱼）</a:t>
            </a:r>
          </a:p>
        </p:txBody>
      </p:sp>
      <p:sp>
        <p:nvSpPr>
          <p:cNvPr id="5" name="TextBox 4"/>
          <p:cNvSpPr txBox="1"/>
          <p:nvPr/>
        </p:nvSpPr>
        <p:spPr>
          <a:xfrm>
            <a:off x="259773" y="4239492"/>
            <a:ext cx="8582891" cy="623248"/>
          </a:xfrm>
          <a:prstGeom prst="rect">
            <a:avLst/>
          </a:prstGeom>
          <a:noFill/>
        </p:spPr>
        <p:txBody>
          <a:bodyPr wrap="square" lIns="68580" tIns="34290" rIns="68580" bIns="34290" rtlCol="0">
            <a:spAutoFit/>
          </a:bodyPr>
          <a:lstStyle/>
          <a:p>
            <a:r>
              <a:rPr lang="zh-CN" altLang="en-US" dirty="0" smtClean="0">
                <a:latin typeface="微软雅黑" panose="020B0503020204020204" pitchFamily="34" charset="-122"/>
                <a:ea typeface="微软雅黑" panose="020B0503020204020204" pitchFamily="34" charset="-122"/>
              </a:rPr>
              <a:t>上升补偿流能将海底的营养盐类带至表层，浮游生物繁盛，给鱼类带来大量的饵料，形成大渔场。</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6154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 name="矩形 74"/>
          <p:cNvSpPr/>
          <p:nvPr/>
        </p:nvSpPr>
        <p:spPr>
          <a:xfrm>
            <a:off x="1619672" y="4011910"/>
            <a:ext cx="6010275" cy="461665"/>
          </a:xfrm>
          <a:prstGeom prst="rect">
            <a:avLst/>
          </a:prstGeom>
          <a:noFill/>
          <a:ln>
            <a:noFill/>
            <a:miter lim="800000"/>
          </a:ln>
        </p:spPr>
        <p:txBody>
          <a:bodyPr>
            <a:spAutoFit/>
          </a:bodyPr>
          <a:lstStyle/>
          <a:p>
            <a:pPr indent="800100" eaLnBrk="0" hangingPunct="0"/>
            <a:r>
              <a:rPr lang="zh-CN" altLang="en-US" sz="2400" b="1" dirty="0">
                <a:solidFill>
                  <a:srgbClr val="080808"/>
                </a:solidFill>
                <a:latin typeface="Calibri" pitchFamily="34" charset="0"/>
                <a:ea typeface="微软雅黑" pitchFamily="34" charset="-122"/>
              </a:rPr>
              <a:t>底部泥沙，利于鱼类产卵发育</a:t>
            </a:r>
            <a:endParaRPr lang="zh-CN" altLang="en-US" sz="2400" b="1" dirty="0">
              <a:solidFill>
                <a:srgbClr val="080808"/>
              </a:solidFill>
              <a:ea typeface="微软雅黑" pitchFamily="34" charset="-122"/>
            </a:endParaRPr>
          </a:p>
        </p:txBody>
      </p:sp>
      <p:sp>
        <p:nvSpPr>
          <p:cNvPr id="8203" name="矩形 76"/>
          <p:cNvSpPr>
            <a:spLocks noChangeArrowheads="1"/>
          </p:cNvSpPr>
          <p:nvPr/>
        </p:nvSpPr>
        <p:spPr bwMode="auto">
          <a:xfrm>
            <a:off x="395536" y="195486"/>
            <a:ext cx="2408032"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en-US" sz="2400" b="1" dirty="0" smtClean="0">
                <a:solidFill>
                  <a:srgbClr val="080808"/>
                </a:solidFill>
                <a:latin typeface="Calibri" pitchFamily="34" charset="0"/>
                <a:ea typeface="微软雅黑" pitchFamily="34" charset="-122"/>
              </a:rPr>
              <a:t>渔场的形成条件 </a:t>
            </a:r>
            <a:endParaRPr lang="zh-CN" altLang="en-US" sz="2400" b="1" dirty="0">
              <a:solidFill>
                <a:srgbClr val="080808"/>
              </a:solidFill>
              <a:ea typeface="微软雅黑" pitchFamily="34" charset="-122"/>
            </a:endParaRPr>
          </a:p>
        </p:txBody>
      </p:sp>
      <p:sp>
        <p:nvSpPr>
          <p:cNvPr id="8204" name="矩形 77"/>
          <p:cNvSpPr/>
          <p:nvPr/>
        </p:nvSpPr>
        <p:spPr>
          <a:xfrm>
            <a:off x="621507" y="1132781"/>
            <a:ext cx="1723549" cy="461665"/>
          </a:xfrm>
          <a:prstGeom prst="rect">
            <a:avLst/>
          </a:prstGeom>
          <a:noFill/>
          <a:ln>
            <a:noFill/>
            <a:miter lim="800000"/>
          </a:ln>
        </p:spPr>
        <p:txBody>
          <a:bodyPr wrap="none">
            <a:spAutoFit/>
          </a:bodyPr>
          <a:lstStyle/>
          <a:p>
            <a:pPr eaLnBrk="0" hangingPunct="0"/>
            <a:r>
              <a:rPr lang="zh-CN" altLang="en-US" sz="2400" b="1">
                <a:solidFill>
                  <a:srgbClr val="0000CC"/>
                </a:solidFill>
                <a:latin typeface="Calibri" pitchFamily="34" charset="0"/>
                <a:ea typeface="微软雅黑" pitchFamily="34" charset="-122"/>
              </a:rPr>
              <a:t>寒暖流交汇</a:t>
            </a:r>
            <a:endParaRPr lang="zh-CN" altLang="en-US" sz="2400" b="1">
              <a:solidFill>
                <a:srgbClr val="0000CC"/>
              </a:solidFill>
              <a:ea typeface="微软雅黑" pitchFamily="34" charset="-122"/>
            </a:endParaRPr>
          </a:p>
        </p:txBody>
      </p:sp>
      <p:sp>
        <p:nvSpPr>
          <p:cNvPr id="8205" name="矩形 79"/>
          <p:cNvSpPr>
            <a:spLocks noChangeArrowheads="1"/>
          </p:cNvSpPr>
          <p:nvPr/>
        </p:nvSpPr>
        <p:spPr bwMode="auto">
          <a:xfrm>
            <a:off x="936104" y="4140348"/>
            <a:ext cx="1107996" cy="461665"/>
          </a:xfrm>
          <a:prstGeom prst="rect">
            <a:avLst/>
          </a:prstGeom>
          <a:gradFill rotWithShape="1">
            <a:gsLst>
              <a:gs pos="0">
                <a:srgbClr val="BCBCBC"/>
              </a:gs>
              <a:gs pos="35001">
                <a:srgbClr val="D0D0D0"/>
              </a:gs>
              <a:gs pos="100000">
                <a:srgbClr val="EDEDED"/>
              </a:gs>
            </a:gsLst>
            <a:lin ang="16200000" scaled="1"/>
          </a:gradFill>
          <a:ln w="9525" algn="ctr">
            <a:solidFill>
              <a:srgbClr val="080808"/>
            </a:solidFill>
            <a:miter lim="800000"/>
            <a:headEnd/>
            <a:tailEnd/>
          </a:ln>
          <a:effectLst>
            <a:outerShdw dist="20000" dir="5400000" rotWithShape="0">
              <a:srgbClr val="000000">
                <a:alpha val="37999"/>
              </a:srgbClr>
            </a:outerShdw>
          </a:effectLst>
        </p:spPr>
        <p:txBody>
          <a:bodyPr wrap="none">
            <a:spAutoFit/>
          </a:bodyPr>
          <a:lstStyle/>
          <a:p>
            <a:pPr eaLnBrk="0" hangingPunct="0"/>
            <a:r>
              <a:rPr lang="zh-CN" altLang="zh-CN" sz="2400" b="1" dirty="0" smtClean="0">
                <a:solidFill>
                  <a:srgbClr val="0000CC"/>
                </a:solidFill>
                <a:latin typeface="Calibri" pitchFamily="34" charset="0"/>
                <a:ea typeface="微软雅黑" pitchFamily="34" charset="-122"/>
              </a:rPr>
              <a:t>大</a:t>
            </a:r>
            <a:r>
              <a:rPr lang="zh-CN" altLang="zh-CN" sz="2400" b="1" dirty="0">
                <a:solidFill>
                  <a:srgbClr val="0000CC"/>
                </a:solidFill>
                <a:latin typeface="Calibri" pitchFamily="34" charset="0"/>
                <a:ea typeface="微软雅黑" pitchFamily="34" charset="-122"/>
              </a:rPr>
              <a:t>陆</a:t>
            </a:r>
            <a:r>
              <a:rPr lang="zh-CN" altLang="zh-CN" sz="2400" b="1" dirty="0" smtClean="0">
                <a:solidFill>
                  <a:srgbClr val="0000CC"/>
                </a:solidFill>
                <a:latin typeface="Calibri" pitchFamily="34" charset="0"/>
                <a:ea typeface="微软雅黑" pitchFamily="34" charset="-122"/>
              </a:rPr>
              <a:t>架</a:t>
            </a:r>
            <a:endParaRPr lang="zh-CN" altLang="en-US" sz="2400" b="1" dirty="0">
              <a:solidFill>
                <a:srgbClr val="0000CC"/>
              </a:solidFill>
              <a:ea typeface="微软雅黑" pitchFamily="34" charset="-122"/>
            </a:endParaRPr>
          </a:p>
        </p:txBody>
      </p:sp>
      <p:sp>
        <p:nvSpPr>
          <p:cNvPr id="8206" name="矩形 80"/>
          <p:cNvSpPr/>
          <p:nvPr/>
        </p:nvSpPr>
        <p:spPr>
          <a:xfrm>
            <a:off x="2339752" y="3579862"/>
            <a:ext cx="3262432" cy="461665"/>
          </a:xfrm>
          <a:prstGeom prst="rect">
            <a:avLst/>
          </a:prstGeom>
          <a:noFill/>
          <a:ln>
            <a:noFill/>
            <a:miter lim="800000"/>
          </a:ln>
        </p:spPr>
        <p:txBody>
          <a:bodyPr wrap="none">
            <a:spAutoFit/>
          </a:bodyPr>
          <a:lstStyle/>
          <a:p>
            <a:pPr eaLnBrk="0" hangingPunct="0"/>
            <a:r>
              <a:rPr lang="zh-CN" altLang="en-US" sz="2400" b="1" dirty="0">
                <a:solidFill>
                  <a:srgbClr val="FF0000"/>
                </a:solidFill>
                <a:latin typeface="Calibri" pitchFamily="34" charset="0"/>
                <a:ea typeface="微软雅黑" pitchFamily="34" charset="-122"/>
              </a:rPr>
              <a:t>光照充足，光合作用强</a:t>
            </a:r>
            <a:endParaRPr lang="zh-CN" altLang="en-US" sz="2400" b="1" dirty="0">
              <a:solidFill>
                <a:srgbClr val="FF0000"/>
              </a:solidFill>
              <a:ea typeface="微软雅黑" pitchFamily="34" charset="-122"/>
            </a:endParaRPr>
          </a:p>
        </p:txBody>
      </p:sp>
      <p:sp>
        <p:nvSpPr>
          <p:cNvPr id="8207" name="左大括号 81"/>
          <p:cNvSpPr>
            <a:spLocks noChangeArrowheads="1"/>
          </p:cNvSpPr>
          <p:nvPr/>
        </p:nvSpPr>
        <p:spPr bwMode="auto">
          <a:xfrm>
            <a:off x="457995" y="1268512"/>
            <a:ext cx="185737" cy="478631"/>
          </a:xfrm>
          <a:prstGeom prst="leftBrace">
            <a:avLst>
              <a:gd name="adj1" fmla="val 8335"/>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sp>
        <p:nvSpPr>
          <p:cNvPr id="8208" name="AutoShape 5"/>
          <p:cNvSpPr>
            <a:spLocks noChangeArrowheads="1"/>
          </p:cNvSpPr>
          <p:nvPr/>
        </p:nvSpPr>
        <p:spPr bwMode="auto">
          <a:xfrm>
            <a:off x="2123728" y="3939902"/>
            <a:ext cx="244475" cy="760809"/>
          </a:xfrm>
          <a:prstGeom prst="leftBrace">
            <a:avLst>
              <a:gd name="adj1" fmla="val 36364"/>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lstStyle/>
          <a:p>
            <a:pPr eaLnBrk="0" hangingPunct="0"/>
            <a:endParaRPr lang="zh-CN" altLang="en-US" sz="2400" b="1">
              <a:solidFill>
                <a:srgbClr val="080808"/>
              </a:solidFill>
              <a:ea typeface="微软雅黑" pitchFamily="34" charset="-122"/>
            </a:endParaRPr>
          </a:p>
        </p:txBody>
      </p:sp>
      <p:sp>
        <p:nvSpPr>
          <p:cNvPr id="8209" name="矩形 84"/>
          <p:cNvSpPr/>
          <p:nvPr/>
        </p:nvSpPr>
        <p:spPr>
          <a:xfrm>
            <a:off x="827584" y="3075806"/>
            <a:ext cx="5167312" cy="461665"/>
          </a:xfrm>
          <a:prstGeom prst="rect">
            <a:avLst/>
          </a:prstGeom>
          <a:noFill/>
          <a:ln>
            <a:noFill/>
            <a:miter lim="800000"/>
          </a:ln>
        </p:spPr>
        <p:txBody>
          <a:bodyPr>
            <a:spAutoFit/>
          </a:bodyPr>
          <a:lstStyle/>
          <a:p>
            <a:pPr indent="800100" eaLnBrk="0" hangingPunct="0"/>
            <a:r>
              <a:rPr lang="zh-CN" altLang="en-US" sz="2400" b="1" dirty="0">
                <a:solidFill>
                  <a:srgbClr val="FF0000"/>
                </a:solidFill>
                <a:latin typeface="Calibri" pitchFamily="34" charset="0"/>
                <a:ea typeface="微软雅黑" pitchFamily="34" charset="-122"/>
              </a:rPr>
              <a:t>河流带来丰富的营养盐类</a:t>
            </a:r>
            <a:endParaRPr lang="zh-CN" altLang="en-US" sz="2400" b="1" dirty="0">
              <a:solidFill>
                <a:srgbClr val="FF0000"/>
              </a:solidFill>
              <a:ea typeface="微软雅黑" pitchFamily="34" charset="-122"/>
            </a:endParaRPr>
          </a:p>
        </p:txBody>
      </p:sp>
      <p:sp>
        <p:nvSpPr>
          <p:cNvPr id="8211" name="右大括号 87"/>
          <p:cNvSpPr>
            <a:spLocks noChangeArrowheads="1"/>
          </p:cNvSpPr>
          <p:nvPr/>
        </p:nvSpPr>
        <p:spPr bwMode="auto">
          <a:xfrm>
            <a:off x="8316416" y="1275606"/>
            <a:ext cx="216024" cy="2880320"/>
          </a:xfrm>
          <a:prstGeom prst="rightBrace">
            <a:avLst>
              <a:gd name="adj1" fmla="val 8332"/>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sp>
        <p:nvSpPr>
          <p:cNvPr id="8212" name="文本框 88"/>
          <p:cNvSpPr/>
          <p:nvPr/>
        </p:nvSpPr>
        <p:spPr>
          <a:xfrm>
            <a:off x="8464550" y="1779662"/>
            <a:ext cx="679450" cy="2308324"/>
          </a:xfrm>
          <a:prstGeom prst="rect">
            <a:avLst/>
          </a:prstGeom>
          <a:noFill/>
          <a:ln>
            <a:noFill/>
            <a:miter lim="800000"/>
          </a:ln>
        </p:spPr>
        <p:txBody>
          <a:bodyPr>
            <a:spAutoFit/>
          </a:bodyPr>
          <a:lstStyle/>
          <a:p>
            <a:pPr eaLnBrk="0" hangingPunct="0"/>
            <a:r>
              <a:rPr lang="zh-CN" altLang="en-US" sz="2400" b="1" dirty="0" smtClean="0">
                <a:solidFill>
                  <a:srgbClr val="080808"/>
                </a:solidFill>
                <a:ea typeface="微软雅黑" pitchFamily="34" charset="-122"/>
              </a:rPr>
              <a:t>渔业资源丰富</a:t>
            </a:r>
            <a:endParaRPr lang="zh-CN" altLang="en-US" sz="2400" b="1" dirty="0">
              <a:solidFill>
                <a:srgbClr val="080808"/>
              </a:solidFill>
              <a:ea typeface="微软雅黑" pitchFamily="34" charset="-122"/>
            </a:endParaRPr>
          </a:p>
        </p:txBody>
      </p:sp>
      <p:sp>
        <p:nvSpPr>
          <p:cNvPr id="8214" name="矩形 1"/>
          <p:cNvSpPr/>
          <p:nvPr/>
        </p:nvSpPr>
        <p:spPr>
          <a:xfrm>
            <a:off x="2233909" y="4515966"/>
            <a:ext cx="4493538" cy="461665"/>
          </a:xfrm>
          <a:prstGeom prst="rect">
            <a:avLst/>
          </a:prstGeom>
          <a:noFill/>
          <a:ln>
            <a:noFill/>
            <a:miter lim="800000"/>
          </a:ln>
        </p:spPr>
        <p:txBody>
          <a:bodyPr wrap="none">
            <a:spAutoFit/>
          </a:bodyPr>
          <a:lstStyle/>
          <a:p>
            <a:r>
              <a:rPr lang="zh-CN" altLang="en-US" sz="2400" b="1">
                <a:solidFill>
                  <a:srgbClr val="080808"/>
                </a:solidFill>
                <a:ea typeface="微软雅黑" pitchFamily="34" charset="-122"/>
              </a:rPr>
              <a:t>水域相对平静，利于生息和产卵</a:t>
            </a:r>
          </a:p>
        </p:txBody>
      </p:sp>
      <p:pic>
        <p:nvPicPr>
          <p:cNvPr id="8215" name="图片 31"/>
          <p:cNvPicPr>
            <a:picLocks noChangeAspect="1" noChangeArrowheads="1"/>
          </p:cNvPicPr>
          <p:nvPr/>
        </p:nvPicPr>
        <p:blipFill>
          <a:blip r:embed="rId2" cstate="print"/>
          <a:srcRect l="15379" t="30867"/>
          <a:stretch>
            <a:fillRect/>
          </a:stretch>
        </p:blipFill>
        <p:spPr bwMode="auto">
          <a:xfrm>
            <a:off x="2915816" y="0"/>
            <a:ext cx="6675438" cy="1131590"/>
          </a:xfrm>
          <a:prstGeom prst="rect">
            <a:avLst/>
          </a:prstGeom>
          <a:noFill/>
          <a:ln w="9525" algn="ctr">
            <a:noFill/>
            <a:miter lim="800000"/>
            <a:headEnd/>
            <a:tailEnd/>
          </a:ln>
        </p:spPr>
      </p:pic>
      <p:sp>
        <p:nvSpPr>
          <p:cNvPr id="8216" name="矩形 1"/>
          <p:cNvSpPr/>
          <p:nvPr/>
        </p:nvSpPr>
        <p:spPr>
          <a:xfrm>
            <a:off x="2267744" y="1131590"/>
            <a:ext cx="5109091" cy="461665"/>
          </a:xfrm>
          <a:prstGeom prst="rect">
            <a:avLst/>
          </a:prstGeom>
          <a:noFill/>
          <a:ln>
            <a:noFill/>
            <a:miter lim="800000"/>
          </a:ln>
        </p:spPr>
        <p:txBody>
          <a:bodyPr wrap="none">
            <a:spAutoFit/>
          </a:bodyPr>
          <a:lstStyle/>
          <a:p>
            <a:pPr eaLnBrk="0" hangingPunct="0"/>
            <a:r>
              <a:rPr lang="zh-CN" altLang="en-US" sz="2400" b="1" dirty="0">
                <a:solidFill>
                  <a:srgbClr val="FF0000"/>
                </a:solidFill>
                <a:latin typeface="微软雅黑" pitchFamily="34" charset="-122"/>
                <a:ea typeface="微软雅黑" pitchFamily="34" charset="-122"/>
              </a:rPr>
              <a:t>海水搅动，将海底营养物质带至表层</a:t>
            </a:r>
          </a:p>
        </p:txBody>
      </p:sp>
      <p:sp>
        <p:nvSpPr>
          <p:cNvPr id="8217" name="矩形 2"/>
          <p:cNvSpPr/>
          <p:nvPr/>
        </p:nvSpPr>
        <p:spPr>
          <a:xfrm>
            <a:off x="2267744" y="2067694"/>
            <a:ext cx="4176464" cy="461665"/>
          </a:xfrm>
          <a:prstGeom prst="rect">
            <a:avLst/>
          </a:prstGeom>
          <a:noFill/>
          <a:ln>
            <a:noFill/>
            <a:miter lim="800000"/>
          </a:ln>
        </p:spPr>
        <p:txBody>
          <a:bodyPr wrap="square">
            <a:spAutoFit/>
          </a:bodyPr>
          <a:lstStyle/>
          <a:p>
            <a:pPr eaLnBrk="0" hangingPunct="0"/>
            <a:r>
              <a:rPr lang="zh-CN" altLang="en-US" sz="2400" b="1" dirty="0" smtClean="0">
                <a:solidFill>
                  <a:srgbClr val="FF0000"/>
                </a:solidFill>
                <a:latin typeface="微软雅黑" pitchFamily="34" charset="-122"/>
                <a:ea typeface="微软雅黑" pitchFamily="34" charset="-122"/>
              </a:rPr>
              <a:t>季节变化导致海水对流旺盛</a:t>
            </a:r>
            <a:endParaRPr lang="zh-CN" altLang="en-US" sz="2400" b="1" dirty="0">
              <a:solidFill>
                <a:srgbClr val="FF0000"/>
              </a:solidFill>
              <a:latin typeface="微软雅黑" pitchFamily="34" charset="-122"/>
              <a:ea typeface="微软雅黑" pitchFamily="34" charset="-122"/>
            </a:endParaRPr>
          </a:p>
        </p:txBody>
      </p:sp>
      <p:sp>
        <p:nvSpPr>
          <p:cNvPr id="8219" name="文本框 4"/>
          <p:cNvSpPr>
            <a:spLocks noChangeArrowheads="1"/>
          </p:cNvSpPr>
          <p:nvPr/>
        </p:nvSpPr>
        <p:spPr bwMode="auto">
          <a:xfrm>
            <a:off x="7740352" y="1275606"/>
            <a:ext cx="623887" cy="523220"/>
          </a:xfrm>
          <a:prstGeom prst="rect">
            <a:avLst/>
          </a:prstGeom>
          <a:gradFill rotWithShape="1">
            <a:gsLst>
              <a:gs pos="0">
                <a:srgbClr val="CF9C38"/>
              </a:gs>
              <a:gs pos="80000">
                <a:srgbClr val="FFCD4C"/>
              </a:gs>
              <a:gs pos="100000">
                <a:srgbClr val="FFCF49"/>
              </a:gs>
            </a:gsLst>
            <a:lin ang="16200000"/>
          </a:gradFill>
          <a:ln w="9525" algn="ctr">
            <a:solidFill>
              <a:srgbClr val="FDC960"/>
            </a:solidFill>
            <a:miter lim="800000"/>
            <a:headEnd/>
            <a:tailEnd/>
          </a:ln>
          <a:effectLst>
            <a:outerShdw dist="23000" dir="5400000" rotWithShape="0">
              <a:srgbClr val="000000">
                <a:alpha val="34999"/>
              </a:srgbClr>
            </a:outerShdw>
          </a:effectLst>
        </p:spPr>
        <p:txBody>
          <a:bodyPr>
            <a:spAutoFit/>
          </a:bodyPr>
          <a:lstStyle/>
          <a:p>
            <a:pPr eaLnBrk="0" hangingPunct="0"/>
            <a:r>
              <a:rPr lang="zh-CN" altLang="en-US" sz="2800" b="1" dirty="0">
                <a:solidFill>
                  <a:srgbClr val="FFFFFF"/>
                </a:solidFill>
                <a:latin typeface="微软雅黑" pitchFamily="34" charset="-122"/>
                <a:ea typeface="微软雅黑" pitchFamily="34" charset="-122"/>
              </a:rPr>
              <a:t>吃</a:t>
            </a:r>
          </a:p>
        </p:txBody>
      </p:sp>
      <p:sp>
        <p:nvSpPr>
          <p:cNvPr id="8220" name="文本框 5"/>
          <p:cNvSpPr>
            <a:spLocks noChangeArrowheads="1"/>
          </p:cNvSpPr>
          <p:nvPr/>
        </p:nvSpPr>
        <p:spPr bwMode="auto">
          <a:xfrm>
            <a:off x="7596336" y="4011910"/>
            <a:ext cx="690562" cy="523220"/>
          </a:xfrm>
          <a:prstGeom prst="rect">
            <a:avLst/>
          </a:prstGeom>
          <a:gradFill rotWithShape="1">
            <a:gsLst>
              <a:gs pos="0">
                <a:srgbClr val="CF9C38"/>
              </a:gs>
              <a:gs pos="80000">
                <a:srgbClr val="FFCD4C"/>
              </a:gs>
              <a:gs pos="100000">
                <a:srgbClr val="FFCF49"/>
              </a:gs>
            </a:gsLst>
            <a:lin ang="16200000"/>
          </a:gradFill>
          <a:ln w="9525" algn="ctr">
            <a:solidFill>
              <a:srgbClr val="FDC960"/>
            </a:solidFill>
            <a:miter lim="800000"/>
            <a:headEnd/>
            <a:tailEnd/>
          </a:ln>
          <a:effectLst>
            <a:outerShdw dist="23000" dir="5400000" rotWithShape="0">
              <a:srgbClr val="000000">
                <a:alpha val="34999"/>
              </a:srgbClr>
            </a:outerShdw>
          </a:effectLst>
        </p:spPr>
        <p:txBody>
          <a:bodyPr>
            <a:spAutoFit/>
          </a:bodyPr>
          <a:lstStyle/>
          <a:p>
            <a:pPr eaLnBrk="0" hangingPunct="0"/>
            <a:r>
              <a:rPr lang="zh-CN" altLang="en-US" sz="2800" b="1" dirty="0">
                <a:solidFill>
                  <a:srgbClr val="FFFFFF"/>
                </a:solidFill>
                <a:latin typeface="微软雅黑" pitchFamily="34" charset="-122"/>
                <a:ea typeface="微软雅黑" pitchFamily="34" charset="-122"/>
              </a:rPr>
              <a:t>住</a:t>
            </a:r>
          </a:p>
        </p:txBody>
      </p:sp>
      <p:sp>
        <p:nvSpPr>
          <p:cNvPr id="8221" name="矩形 6"/>
          <p:cNvSpPr/>
          <p:nvPr/>
        </p:nvSpPr>
        <p:spPr>
          <a:xfrm>
            <a:off x="2304257" y="1491158"/>
            <a:ext cx="2646878" cy="461665"/>
          </a:xfrm>
          <a:prstGeom prst="rect">
            <a:avLst/>
          </a:prstGeom>
          <a:noFill/>
          <a:ln>
            <a:noFill/>
            <a:miter lim="800000"/>
          </a:ln>
        </p:spPr>
        <p:txBody>
          <a:bodyPr wrap="none">
            <a:spAutoFit/>
          </a:bodyPr>
          <a:lstStyle/>
          <a:p>
            <a:pPr eaLnBrk="0" hangingPunct="0"/>
            <a:r>
              <a:rPr lang="zh-CN" altLang="en-US" sz="2400" b="1" dirty="0">
                <a:solidFill>
                  <a:srgbClr val="FF0000"/>
                </a:solidFill>
                <a:latin typeface="微软雅黑" pitchFamily="34" charset="-122"/>
                <a:ea typeface="微软雅黑" pitchFamily="34" charset="-122"/>
              </a:rPr>
              <a:t>深海营养盐类上泛</a:t>
            </a:r>
          </a:p>
        </p:txBody>
      </p:sp>
      <p:sp>
        <p:nvSpPr>
          <p:cNvPr id="8222" name="矩形 7"/>
          <p:cNvSpPr/>
          <p:nvPr/>
        </p:nvSpPr>
        <p:spPr>
          <a:xfrm>
            <a:off x="591345" y="1491158"/>
            <a:ext cx="1723549" cy="461665"/>
          </a:xfrm>
          <a:prstGeom prst="rect">
            <a:avLst/>
          </a:prstGeom>
          <a:noFill/>
          <a:ln>
            <a:noFill/>
            <a:miter lim="800000"/>
          </a:ln>
        </p:spPr>
        <p:txBody>
          <a:bodyPr wrap="none">
            <a:spAutoFit/>
          </a:bodyPr>
          <a:lstStyle/>
          <a:p>
            <a:pPr eaLnBrk="0" hangingPunct="0"/>
            <a:r>
              <a:rPr lang="zh-CN" altLang="en-US" sz="2400" b="1">
                <a:solidFill>
                  <a:srgbClr val="0000CC"/>
                </a:solidFill>
                <a:latin typeface="微软雅黑" pitchFamily="34" charset="-122"/>
                <a:ea typeface="微软雅黑" pitchFamily="34" charset="-122"/>
              </a:rPr>
              <a:t>上升流海区</a:t>
            </a:r>
            <a:endParaRPr lang="zh-CN" altLang="en-US" sz="2400" b="1">
              <a:solidFill>
                <a:srgbClr val="080808"/>
              </a:solidFill>
              <a:latin typeface="微软雅黑" pitchFamily="34" charset="-122"/>
              <a:ea typeface="微软雅黑" pitchFamily="34" charset="-122"/>
            </a:endParaRPr>
          </a:p>
        </p:txBody>
      </p:sp>
      <p:sp>
        <p:nvSpPr>
          <p:cNvPr id="8223" name="矩形 8"/>
          <p:cNvSpPr/>
          <p:nvPr/>
        </p:nvSpPr>
        <p:spPr>
          <a:xfrm>
            <a:off x="7308304" y="1275606"/>
            <a:ext cx="469900" cy="2400657"/>
          </a:xfrm>
          <a:prstGeom prst="rect">
            <a:avLst/>
          </a:prstGeom>
          <a:noFill/>
          <a:ln>
            <a:solidFill>
              <a:srgbClr val="FFC000"/>
            </a:solidFill>
            <a:miter lim="800000"/>
          </a:ln>
        </p:spPr>
        <p:txBody>
          <a:bodyPr>
            <a:spAutoFit/>
          </a:bodyPr>
          <a:lstStyle/>
          <a:p>
            <a:pPr eaLnBrk="0" hangingPunct="0">
              <a:lnSpc>
                <a:spcPts val="3600"/>
              </a:lnSpc>
            </a:pPr>
            <a:r>
              <a:rPr lang="zh-CN" altLang="en-US" sz="2400" b="1" dirty="0">
                <a:solidFill>
                  <a:srgbClr val="080808"/>
                </a:solidFill>
                <a:latin typeface="微软雅黑" pitchFamily="34" charset="-122"/>
                <a:ea typeface="微软雅黑" pitchFamily="34" charset="-122"/>
              </a:rPr>
              <a:t>浮游生物多</a:t>
            </a:r>
          </a:p>
        </p:txBody>
      </p:sp>
      <p:sp>
        <p:nvSpPr>
          <p:cNvPr id="32" name="TextBox 31"/>
          <p:cNvSpPr txBox="1"/>
          <p:nvPr/>
        </p:nvSpPr>
        <p:spPr>
          <a:xfrm>
            <a:off x="0" y="1131590"/>
            <a:ext cx="467544" cy="707886"/>
          </a:xfrm>
          <a:prstGeom prst="rect">
            <a:avLst/>
          </a:prstGeom>
          <a:noFill/>
        </p:spPr>
        <p:txBody>
          <a:bodyPr wrap="square" rtlCol="0">
            <a:spAutoFit/>
          </a:bodyPr>
          <a:lstStyle/>
          <a:p>
            <a:r>
              <a:rPr lang="zh-CN" altLang="en-US" sz="2000" b="1" dirty="0" smtClean="0"/>
              <a:t>洋流</a:t>
            </a:r>
            <a:endParaRPr lang="zh-CN" altLang="en-US" sz="2000" b="1" dirty="0"/>
          </a:p>
        </p:txBody>
      </p:sp>
      <p:sp>
        <p:nvSpPr>
          <p:cNvPr id="33" name="TextBox 32"/>
          <p:cNvSpPr txBox="1"/>
          <p:nvPr/>
        </p:nvSpPr>
        <p:spPr>
          <a:xfrm>
            <a:off x="0" y="4212356"/>
            <a:ext cx="792088" cy="400110"/>
          </a:xfrm>
          <a:prstGeom prst="rect">
            <a:avLst/>
          </a:prstGeom>
          <a:noFill/>
        </p:spPr>
        <p:txBody>
          <a:bodyPr wrap="square" rtlCol="0">
            <a:spAutoFit/>
          </a:bodyPr>
          <a:lstStyle/>
          <a:p>
            <a:r>
              <a:rPr lang="zh-CN" altLang="en-US" sz="2000" b="1" dirty="0" smtClean="0"/>
              <a:t>地形</a:t>
            </a:r>
            <a:endParaRPr lang="zh-CN" altLang="en-US" sz="2000" b="1" dirty="0"/>
          </a:p>
        </p:txBody>
      </p:sp>
      <p:sp>
        <p:nvSpPr>
          <p:cNvPr id="34" name="TextBox 33"/>
          <p:cNvSpPr txBox="1"/>
          <p:nvPr/>
        </p:nvSpPr>
        <p:spPr>
          <a:xfrm>
            <a:off x="0" y="3147814"/>
            <a:ext cx="792088" cy="400110"/>
          </a:xfrm>
          <a:prstGeom prst="rect">
            <a:avLst/>
          </a:prstGeom>
          <a:noFill/>
        </p:spPr>
        <p:txBody>
          <a:bodyPr wrap="square" rtlCol="0">
            <a:spAutoFit/>
          </a:bodyPr>
          <a:lstStyle/>
          <a:p>
            <a:r>
              <a:rPr lang="zh-CN" altLang="en-US" sz="2000" b="1" dirty="0" smtClean="0"/>
              <a:t>河流</a:t>
            </a:r>
            <a:endParaRPr lang="zh-CN" altLang="en-US" sz="2000" b="1" dirty="0"/>
          </a:p>
        </p:txBody>
      </p:sp>
      <p:sp>
        <p:nvSpPr>
          <p:cNvPr id="35" name="TextBox 34"/>
          <p:cNvSpPr txBox="1"/>
          <p:nvPr/>
        </p:nvSpPr>
        <p:spPr>
          <a:xfrm>
            <a:off x="0" y="2355726"/>
            <a:ext cx="792088" cy="400110"/>
          </a:xfrm>
          <a:prstGeom prst="rect">
            <a:avLst/>
          </a:prstGeom>
          <a:noFill/>
        </p:spPr>
        <p:txBody>
          <a:bodyPr wrap="square" rtlCol="0">
            <a:spAutoFit/>
          </a:bodyPr>
          <a:lstStyle/>
          <a:p>
            <a:r>
              <a:rPr lang="zh-CN" altLang="en-US" sz="2000" b="1" dirty="0" smtClean="0"/>
              <a:t>纬度</a:t>
            </a:r>
            <a:endParaRPr lang="zh-CN" altLang="en-US" sz="2000" b="1" dirty="0"/>
          </a:p>
        </p:txBody>
      </p:sp>
      <p:sp>
        <p:nvSpPr>
          <p:cNvPr id="36" name="左大括号 81"/>
          <p:cNvSpPr>
            <a:spLocks noChangeArrowheads="1"/>
          </p:cNvSpPr>
          <p:nvPr/>
        </p:nvSpPr>
        <p:spPr bwMode="auto">
          <a:xfrm>
            <a:off x="755576" y="2283718"/>
            <a:ext cx="185737" cy="478631"/>
          </a:xfrm>
          <a:prstGeom prst="leftBrace">
            <a:avLst>
              <a:gd name="adj1" fmla="val 8335"/>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sp>
        <p:nvSpPr>
          <p:cNvPr id="37" name="TextBox 36"/>
          <p:cNvSpPr txBox="1"/>
          <p:nvPr/>
        </p:nvSpPr>
        <p:spPr>
          <a:xfrm>
            <a:off x="971600" y="2067694"/>
            <a:ext cx="1415772" cy="461665"/>
          </a:xfrm>
          <a:prstGeom prst="rect">
            <a:avLst/>
          </a:prstGeom>
          <a:noFill/>
          <a:ln>
            <a:noFill/>
            <a:miter lim="800000"/>
          </a:ln>
        </p:spPr>
        <p:txBody>
          <a:bodyPr wrap="none">
            <a:spAutoFit/>
          </a:bodyPr>
          <a:lstStyle/>
          <a:p>
            <a:pPr eaLnBrk="0" hangingPunct="0"/>
            <a:r>
              <a:rPr lang="zh-CN" altLang="en-US" sz="2400" b="1" dirty="0" smtClean="0">
                <a:solidFill>
                  <a:srgbClr val="0000CC"/>
                </a:solidFill>
                <a:latin typeface="微软雅黑" pitchFamily="34" charset="-122"/>
                <a:ea typeface="微软雅黑" pitchFamily="34" charset="-122"/>
              </a:rPr>
              <a:t>中纬温带</a:t>
            </a:r>
            <a:endParaRPr lang="zh-CN" altLang="en-US" sz="2400" b="1" dirty="0">
              <a:solidFill>
                <a:srgbClr val="0000CC"/>
              </a:solidFill>
              <a:latin typeface="微软雅黑" pitchFamily="34" charset="-122"/>
              <a:ea typeface="微软雅黑" pitchFamily="34" charset="-122"/>
            </a:endParaRPr>
          </a:p>
        </p:txBody>
      </p:sp>
      <p:sp>
        <p:nvSpPr>
          <p:cNvPr id="38" name="TextBox 37"/>
          <p:cNvSpPr txBox="1"/>
          <p:nvPr/>
        </p:nvSpPr>
        <p:spPr>
          <a:xfrm>
            <a:off x="1115616" y="2571750"/>
            <a:ext cx="800219" cy="461665"/>
          </a:xfrm>
          <a:prstGeom prst="rect">
            <a:avLst/>
          </a:prstGeom>
          <a:noFill/>
          <a:ln>
            <a:noFill/>
            <a:miter lim="800000"/>
          </a:ln>
        </p:spPr>
        <p:txBody>
          <a:bodyPr wrap="none">
            <a:spAutoFit/>
          </a:bodyPr>
          <a:lstStyle/>
          <a:p>
            <a:pPr eaLnBrk="0" hangingPunct="0"/>
            <a:r>
              <a:rPr lang="zh-CN" altLang="en-US" sz="2400" b="1" dirty="0" smtClean="0">
                <a:solidFill>
                  <a:srgbClr val="0000CC"/>
                </a:solidFill>
                <a:latin typeface="微软雅黑" pitchFamily="34" charset="-122"/>
                <a:ea typeface="微软雅黑" pitchFamily="34" charset="-122"/>
              </a:rPr>
              <a:t>低纬</a:t>
            </a:r>
          </a:p>
        </p:txBody>
      </p:sp>
      <p:sp>
        <p:nvSpPr>
          <p:cNvPr id="40" name="TextBox 39"/>
          <p:cNvSpPr txBox="1"/>
          <p:nvPr/>
        </p:nvSpPr>
        <p:spPr>
          <a:xfrm>
            <a:off x="2195736" y="2499742"/>
            <a:ext cx="3528392" cy="523220"/>
          </a:xfrm>
          <a:prstGeom prst="rect">
            <a:avLst/>
          </a:prstGeom>
          <a:noFill/>
        </p:spPr>
        <p:txBody>
          <a:bodyPr wrap="square" rtlCol="0">
            <a:spAutoFit/>
          </a:bodyPr>
          <a:lstStyle/>
          <a:p>
            <a:r>
              <a:rPr lang="zh-CN" altLang="en-US" sz="2800" b="1" dirty="0" smtClean="0"/>
              <a:t>气温高鱼类生长快</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07"/>
                                        </p:tgtEl>
                                        <p:attrNameLst>
                                          <p:attrName>style.visibility</p:attrName>
                                        </p:attrNameLst>
                                      </p:cBhvr>
                                      <p:to>
                                        <p:strVal val="visible"/>
                                      </p:to>
                                    </p:set>
                                    <p:animEffect transition="in" filter="blinds(horizontal)">
                                      <p:cBhvr>
                                        <p:cTn id="10" dur="500"/>
                                        <p:tgtEl>
                                          <p:spTgt spid="820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204"/>
                                        </p:tgtEl>
                                        <p:attrNameLst>
                                          <p:attrName>style.visibility</p:attrName>
                                        </p:attrNameLst>
                                      </p:cBhvr>
                                      <p:to>
                                        <p:strVal val="visible"/>
                                      </p:to>
                                    </p:set>
                                    <p:animEffect transition="in" filter="blinds(horizontal)">
                                      <p:cBhvr>
                                        <p:cTn id="13" dur="500"/>
                                        <p:tgtEl>
                                          <p:spTgt spid="820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222"/>
                                        </p:tgtEl>
                                        <p:attrNameLst>
                                          <p:attrName>style.visibility</p:attrName>
                                        </p:attrNameLst>
                                      </p:cBhvr>
                                      <p:to>
                                        <p:strVal val="visible"/>
                                      </p:to>
                                    </p:set>
                                    <p:animEffect transition="in" filter="blinds(horizontal)">
                                      <p:cBhvr>
                                        <p:cTn id="16" dur="500"/>
                                        <p:tgtEl>
                                          <p:spTgt spid="822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216"/>
                                        </p:tgtEl>
                                        <p:attrNameLst>
                                          <p:attrName>style.visibility</p:attrName>
                                        </p:attrNameLst>
                                      </p:cBhvr>
                                      <p:to>
                                        <p:strVal val="visible"/>
                                      </p:to>
                                    </p:set>
                                    <p:animEffect transition="in" filter="blinds(horizontal)">
                                      <p:cBhvr>
                                        <p:cTn id="19" dur="500"/>
                                        <p:tgtEl>
                                          <p:spTgt spid="82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221"/>
                                        </p:tgtEl>
                                        <p:attrNameLst>
                                          <p:attrName>style.visibility</p:attrName>
                                        </p:attrNameLst>
                                      </p:cBhvr>
                                      <p:to>
                                        <p:strVal val="visible"/>
                                      </p:to>
                                    </p:set>
                                    <p:animEffect transition="in" filter="blinds(horizontal)">
                                      <p:cBhvr>
                                        <p:cTn id="22" dur="500"/>
                                        <p:tgtEl>
                                          <p:spTgt spid="82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linds(horizontal)">
                                      <p:cBhvr>
                                        <p:cTn id="27" dur="500"/>
                                        <p:tgtEl>
                                          <p:spTgt spid="3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blinds(horizontal)">
                                      <p:cBhvr>
                                        <p:cTn id="30" dur="500"/>
                                        <p:tgtEl>
                                          <p:spTgt spid="3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blinds(horizontal)">
                                      <p:cBhvr>
                                        <p:cTn id="33" dur="500"/>
                                        <p:tgtEl>
                                          <p:spTgt spid="3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8217"/>
                                        </p:tgtEl>
                                        <p:attrNameLst>
                                          <p:attrName>style.visibility</p:attrName>
                                        </p:attrNameLst>
                                      </p:cBhvr>
                                      <p:to>
                                        <p:strVal val="visible"/>
                                      </p:to>
                                    </p:set>
                                    <p:animEffect transition="in" filter="blinds(horizontal)">
                                      <p:cBhvr>
                                        <p:cTn id="36" dur="500"/>
                                        <p:tgtEl>
                                          <p:spTgt spid="821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linds(horizontal)">
                                      <p:cBhvr>
                                        <p:cTn id="39" dur="500"/>
                                        <p:tgtEl>
                                          <p:spTgt spid="3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209"/>
                                        </p:tgtEl>
                                        <p:attrNameLst>
                                          <p:attrName>style.visibility</p:attrName>
                                        </p:attrNameLst>
                                      </p:cBhvr>
                                      <p:to>
                                        <p:strVal val="visible"/>
                                      </p:to>
                                    </p:set>
                                    <p:animEffect transition="in" filter="blinds(horizontal)">
                                      <p:cBhvr>
                                        <p:cTn id="42" dur="500"/>
                                        <p:tgtEl>
                                          <p:spTgt spid="820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linds(horizontal)">
                                      <p:cBhvr>
                                        <p:cTn id="47" dur="500"/>
                                        <p:tgtEl>
                                          <p:spTgt spid="3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8205"/>
                                        </p:tgtEl>
                                        <p:attrNameLst>
                                          <p:attrName>style.visibility</p:attrName>
                                        </p:attrNameLst>
                                      </p:cBhvr>
                                      <p:to>
                                        <p:strVal val="visible"/>
                                      </p:to>
                                    </p:set>
                                    <p:animEffect transition="in" filter="blinds(horizontal)">
                                      <p:cBhvr>
                                        <p:cTn id="50" dur="500"/>
                                        <p:tgtEl>
                                          <p:spTgt spid="8205"/>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8206"/>
                                        </p:tgtEl>
                                        <p:attrNameLst>
                                          <p:attrName>style.visibility</p:attrName>
                                        </p:attrNameLst>
                                      </p:cBhvr>
                                      <p:to>
                                        <p:strVal val="visible"/>
                                      </p:to>
                                    </p:set>
                                    <p:animEffect transition="in" filter="blinds(horizontal)">
                                      <p:cBhvr>
                                        <p:cTn id="53" dur="500"/>
                                        <p:tgtEl>
                                          <p:spTgt spid="820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202"/>
                                        </p:tgtEl>
                                        <p:attrNameLst>
                                          <p:attrName>style.visibility</p:attrName>
                                        </p:attrNameLst>
                                      </p:cBhvr>
                                      <p:to>
                                        <p:strVal val="visible"/>
                                      </p:to>
                                    </p:set>
                                    <p:animEffect transition="in" filter="blinds(horizontal)">
                                      <p:cBhvr>
                                        <p:cTn id="58" dur="500"/>
                                        <p:tgtEl>
                                          <p:spTgt spid="820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214"/>
                                        </p:tgtEl>
                                        <p:attrNameLst>
                                          <p:attrName>style.visibility</p:attrName>
                                        </p:attrNameLst>
                                      </p:cBhvr>
                                      <p:to>
                                        <p:strVal val="visible"/>
                                      </p:to>
                                    </p:set>
                                    <p:animEffect transition="in" filter="blinds(horizontal)">
                                      <p:cBhvr>
                                        <p:cTn id="61" dur="500"/>
                                        <p:tgtEl>
                                          <p:spTgt spid="8214"/>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8223"/>
                                        </p:tgtEl>
                                        <p:attrNameLst>
                                          <p:attrName>style.visibility</p:attrName>
                                        </p:attrNameLst>
                                      </p:cBhvr>
                                      <p:to>
                                        <p:strVal val="visible"/>
                                      </p:to>
                                    </p:set>
                                    <p:animEffect transition="in" filter="blinds(horizontal)">
                                      <p:cBhvr>
                                        <p:cTn id="66" dur="500"/>
                                        <p:tgtEl>
                                          <p:spTgt spid="8223"/>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8219"/>
                                        </p:tgtEl>
                                        <p:attrNameLst>
                                          <p:attrName>style.visibility</p:attrName>
                                        </p:attrNameLst>
                                      </p:cBhvr>
                                      <p:to>
                                        <p:strVal val="visible"/>
                                      </p:to>
                                    </p:set>
                                    <p:animEffect transition="in" filter="blinds(horizontal)">
                                      <p:cBhvr>
                                        <p:cTn id="69" dur="500"/>
                                        <p:tgtEl>
                                          <p:spTgt spid="821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220"/>
                                        </p:tgtEl>
                                        <p:attrNameLst>
                                          <p:attrName>style.visibility</p:attrName>
                                        </p:attrNameLst>
                                      </p:cBhvr>
                                      <p:to>
                                        <p:strVal val="visible"/>
                                      </p:to>
                                    </p:set>
                                    <p:animEffect transition="in" filter="blinds(horizontal)">
                                      <p:cBhvr>
                                        <p:cTn id="74" dur="500"/>
                                        <p:tgtEl>
                                          <p:spTgt spid="8220"/>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blinds(horizontal)">
                                      <p:cBhvr>
                                        <p:cTn id="79" dur="500"/>
                                        <p:tgtEl>
                                          <p:spTgt spid="38"/>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blinds(horizontal)">
                                      <p:cBhvr>
                                        <p:cTn id="8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 grpId="0"/>
      <p:bldP spid="8204" grpId="0"/>
      <p:bldP spid="8205" grpId="0" animBg="1"/>
      <p:bldP spid="8206" grpId="0"/>
      <p:bldP spid="8207" grpId="0" animBg="1"/>
      <p:bldP spid="8209" grpId="0"/>
      <p:bldP spid="8214" grpId="0"/>
      <p:bldP spid="8216" grpId="0"/>
      <p:bldP spid="8217" grpId="0"/>
      <p:bldP spid="8219" grpId="0" animBg="1"/>
      <p:bldP spid="8220" grpId="0" animBg="1"/>
      <p:bldP spid="8221" grpId="0"/>
      <p:bldP spid="8222" grpId="0"/>
      <p:bldP spid="8223" grpId="0" animBg="1"/>
      <p:bldP spid="32" grpId="0"/>
      <p:bldP spid="33" grpId="0"/>
      <p:bldP spid="34" grpId="0"/>
      <p:bldP spid="35" grpId="0"/>
      <p:bldP spid="36" grpId="0" animBg="1"/>
      <p:bldP spid="37" grpId="0"/>
      <p:bldP spid="38" grpId="0"/>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146" name="Picture 2" descr="105"/>
          <p:cNvPicPr>
            <a:picLocks noChangeAspect="1" noChangeArrowheads="1"/>
          </p:cNvPicPr>
          <p:nvPr/>
        </p:nvPicPr>
        <p:blipFill>
          <a:blip r:embed="rId2" cstate="print">
            <a:lum bright="-48000" contrast="66000"/>
          </a:blip>
          <a:stretch>
            <a:fillRect/>
          </a:stretch>
        </p:blipFill>
        <p:spPr bwMode="auto">
          <a:xfrm>
            <a:off x="30163" y="0"/>
            <a:ext cx="4562619" cy="5143500"/>
          </a:xfrm>
          <a:prstGeom prst="rect">
            <a:avLst/>
          </a:prstGeom>
          <a:noFill/>
          <a:ln w="9525">
            <a:noFill/>
            <a:miter lim="800000"/>
          </a:ln>
        </p:spPr>
      </p:pic>
      <p:sp>
        <p:nvSpPr>
          <p:cNvPr id="704515" name="Rectangle 3"/>
          <p:cNvSpPr>
            <a:spLocks noChangeArrowheads="1"/>
          </p:cNvSpPr>
          <p:nvPr/>
        </p:nvSpPr>
        <p:spPr bwMode="auto">
          <a:xfrm>
            <a:off x="4592782" y="743383"/>
            <a:ext cx="4675910" cy="346249"/>
          </a:xfrm>
          <a:prstGeom prst="rect">
            <a:avLst/>
          </a:prstGeom>
          <a:noFill/>
          <a:ln w="9525">
            <a:noFill/>
            <a:miter lim="800000"/>
          </a:ln>
        </p:spPr>
        <p:txBody>
          <a:bodyPr wrap="square" lIns="68580" tIns="34290" rIns="68580" bIns="34290">
            <a:spAutoFit/>
          </a:bodyPr>
          <a:lstStyle/>
          <a:p>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舟山渔场成为我国最大渔场的原因有哪些</a:t>
            </a:r>
            <a:r>
              <a:rPr kumimoji="1" lang="en-US" altLang="zh-CN" dirty="0">
                <a:latin typeface="微软雅黑" panose="020B0503020204020204" pitchFamily="34" charset="-122"/>
                <a:ea typeface="微软雅黑" panose="020B0503020204020204" pitchFamily="34" charset="-122"/>
              </a:rPr>
              <a:t>?</a:t>
            </a:r>
          </a:p>
        </p:txBody>
      </p:sp>
      <p:sp>
        <p:nvSpPr>
          <p:cNvPr id="704516" name="AutoShape 4"/>
          <p:cNvSpPr>
            <a:spLocks noChangeArrowheads="1"/>
          </p:cNvSpPr>
          <p:nvPr/>
        </p:nvSpPr>
        <p:spPr bwMode="auto">
          <a:xfrm flipH="1">
            <a:off x="900113" y="627460"/>
            <a:ext cx="1752600" cy="1143000"/>
          </a:xfrm>
          <a:prstGeom prst="wedgeEllipseCallout">
            <a:avLst>
              <a:gd name="adj1" fmla="val -95291"/>
              <a:gd name="adj2" fmla="val 29875"/>
            </a:avLst>
          </a:prstGeom>
          <a:solidFill>
            <a:schemeClr val="bg1"/>
          </a:solidFill>
          <a:ln w="38100">
            <a:solidFill>
              <a:srgbClr val="0000FF"/>
            </a:solidFill>
            <a:miter lim="800000"/>
          </a:ln>
        </p:spPr>
        <p:txBody>
          <a:bodyPr lIns="68580" tIns="34290" rIns="68580" bIns="34290"/>
          <a:lstStyle/>
          <a:p>
            <a:pPr algn="ctr"/>
            <a:r>
              <a:rPr kumimoji="1" lang="zh-CN" altLang="en-US" sz="2100" b="1" dirty="0">
                <a:solidFill>
                  <a:srgbClr val="FF0000"/>
                </a:solidFill>
                <a:latin typeface="宋体" pitchFamily="2" charset="-122"/>
                <a:ea typeface="宋体" panose="02010600030101010101" pitchFamily="2" charset="-122"/>
              </a:rPr>
              <a:t>舟山</a:t>
            </a:r>
          </a:p>
          <a:p>
            <a:pPr algn="ctr"/>
            <a:r>
              <a:rPr kumimoji="1" lang="zh-CN" altLang="en-US" sz="2100" b="1" dirty="0">
                <a:solidFill>
                  <a:srgbClr val="FF0000"/>
                </a:solidFill>
                <a:latin typeface="宋体" pitchFamily="2" charset="-122"/>
                <a:ea typeface="宋体" panose="02010600030101010101" pitchFamily="2" charset="-122"/>
              </a:rPr>
              <a:t>渔场</a:t>
            </a:r>
          </a:p>
        </p:txBody>
      </p:sp>
      <p:sp>
        <p:nvSpPr>
          <p:cNvPr id="704520" name="Text Box 8"/>
          <p:cNvSpPr txBox="1">
            <a:spLocks noChangeArrowheads="1"/>
          </p:cNvSpPr>
          <p:nvPr/>
        </p:nvSpPr>
        <p:spPr bwMode="auto">
          <a:xfrm>
            <a:off x="4718050" y="189418"/>
            <a:ext cx="1763944" cy="392415"/>
          </a:xfrm>
          <a:prstGeom prst="rect">
            <a:avLst/>
          </a:prstGeom>
          <a:noFill/>
          <a:ln w="9525">
            <a:noFill/>
            <a:miter lim="800000"/>
          </a:ln>
        </p:spPr>
        <p:txBody>
          <a:bodyPr wrap="none" lIns="68580" tIns="34290" rIns="68580" bIns="34290">
            <a:spAutoFit/>
          </a:bodyPr>
          <a:lstStyle/>
          <a:p>
            <a:r>
              <a:rPr lang="en-US" altLang="zh-CN" sz="2100" b="1" dirty="0" smtClean="0"/>
              <a:t>【</a:t>
            </a:r>
            <a:r>
              <a:rPr lang="zh-CN" altLang="en-US" sz="2100" b="1" dirty="0" smtClean="0"/>
              <a:t>探</a:t>
            </a:r>
            <a:r>
              <a:rPr lang="zh-CN" altLang="en-US" sz="2100" b="1" dirty="0"/>
              <a:t>究活</a:t>
            </a:r>
            <a:r>
              <a:rPr lang="zh-CN" altLang="en-US" sz="2100" b="1" dirty="0" smtClean="0"/>
              <a:t>动</a:t>
            </a:r>
            <a:r>
              <a:rPr lang="en-US" altLang="zh-CN" sz="2100" b="1" dirty="0" smtClean="0"/>
              <a:t>】</a:t>
            </a:r>
            <a:endParaRPr lang="zh-CN" altLang="en-US" sz="2100" b="1" dirty="0"/>
          </a:p>
        </p:txBody>
      </p:sp>
      <p:sp>
        <p:nvSpPr>
          <p:cNvPr id="8" name="Rectangle 5"/>
          <p:cNvSpPr>
            <a:spLocks noChangeArrowheads="1"/>
          </p:cNvSpPr>
          <p:nvPr/>
        </p:nvSpPr>
        <p:spPr bwMode="auto">
          <a:xfrm>
            <a:off x="4582390" y="4045528"/>
            <a:ext cx="4561610" cy="346249"/>
          </a:xfrm>
          <a:prstGeom prst="rect">
            <a:avLst/>
          </a:prstGeom>
          <a:noFill/>
          <a:ln w="9525">
            <a:noFill/>
            <a:miter lim="800000"/>
          </a:ln>
        </p:spPr>
        <p:txBody>
          <a:bodyPr wrap="square" lIns="68580" tIns="34290" rIns="68580" bIns="34290">
            <a:spAutoFit/>
          </a:bodyPr>
          <a:lstStyle/>
          <a:p>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舟山渔场的冬季和夏季分</a:t>
            </a:r>
            <a:r>
              <a:rPr kumimoji="1" lang="zh-CN" altLang="en-US" dirty="0" smtClean="0">
                <a:latin typeface="微软雅黑" panose="020B0503020204020204" pitchFamily="34" charset="-122"/>
                <a:ea typeface="微软雅黑" panose="020B0503020204020204" pitchFamily="34" charset="-122"/>
              </a:rPr>
              <a:t>别形成渔</a:t>
            </a:r>
            <a:r>
              <a:rPr kumimoji="1" lang="zh-CN" altLang="en-US" dirty="0">
                <a:latin typeface="微软雅黑" panose="020B0503020204020204" pitchFamily="34" charset="-122"/>
                <a:ea typeface="微软雅黑" panose="020B0503020204020204" pitchFamily="34" charset="-122"/>
              </a:rPr>
              <a:t>汛</a:t>
            </a:r>
            <a:r>
              <a:rPr kumimoji="1" lang="en-US" altLang="zh-CN" dirty="0" smtClean="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4572000" y="1352786"/>
            <a:ext cx="4572000" cy="2285241"/>
          </a:xfrm>
          <a:prstGeom prst="rect">
            <a:avLst/>
          </a:prstGeom>
        </p:spPr>
        <p:txBody>
          <a:bodyPr wrap="square" lIns="68580" tIns="34290" rIns="68580" bIns="34290">
            <a:spAutoFit/>
          </a:bodyPr>
          <a:lstStyle/>
          <a:p>
            <a:pPr algn="just">
              <a:spcBef>
                <a:spcPct val="50000"/>
              </a:spcBef>
            </a:pPr>
            <a:r>
              <a:rPr kumimoji="1" lang="zh-CN" altLang="en-US" dirty="0" smtClean="0">
                <a:solidFill>
                  <a:srgbClr val="0602BE"/>
                </a:solidFill>
                <a:latin typeface="微软雅黑" panose="020B0503020204020204" pitchFamily="34" charset="-122"/>
                <a:ea typeface="微软雅黑" panose="020B0503020204020204" pitchFamily="34" charset="-122"/>
              </a:rPr>
              <a:t>（</a:t>
            </a:r>
            <a:r>
              <a:rPr kumimoji="1" lang="en-US" altLang="zh-CN" dirty="0" smtClean="0">
                <a:solidFill>
                  <a:srgbClr val="0602BE"/>
                </a:solidFill>
                <a:latin typeface="微软雅黑" panose="020B0503020204020204" pitchFamily="34" charset="-122"/>
                <a:ea typeface="微软雅黑" panose="020B0503020204020204" pitchFamily="34" charset="-122"/>
              </a:rPr>
              <a:t>1</a:t>
            </a:r>
            <a:r>
              <a:rPr kumimoji="1" lang="zh-CN" altLang="en-US" dirty="0" smtClean="0">
                <a:solidFill>
                  <a:srgbClr val="0602BE"/>
                </a:solidFill>
                <a:latin typeface="微软雅黑" panose="020B0503020204020204" pitchFamily="34" charset="-122"/>
                <a:ea typeface="微软雅黑" panose="020B0503020204020204" pitchFamily="34" charset="-122"/>
              </a:rPr>
              <a:t>）位于日本暖流和千岛寒流的交汇处，海水易发生搅动，把海底营养盐类带至表层。有利于浮游生物繁殖。</a:t>
            </a:r>
            <a:endParaRPr kumimoji="1" lang="en-US" altLang="zh-CN" dirty="0" smtClean="0">
              <a:solidFill>
                <a:srgbClr val="0602BE"/>
              </a:solidFill>
              <a:latin typeface="微软雅黑" panose="020B0503020204020204" pitchFamily="34" charset="-122"/>
              <a:ea typeface="微软雅黑" panose="020B0503020204020204" pitchFamily="34" charset="-122"/>
            </a:endParaRPr>
          </a:p>
          <a:p>
            <a:pPr algn="just">
              <a:spcBef>
                <a:spcPct val="50000"/>
              </a:spcBef>
            </a:pPr>
            <a:r>
              <a:rPr kumimoji="1" lang="zh-CN" altLang="en-US" dirty="0" smtClean="0">
                <a:solidFill>
                  <a:srgbClr val="0602BE"/>
                </a:solidFill>
                <a:latin typeface="微软雅黑" panose="020B0503020204020204" pitchFamily="34" charset="-122"/>
                <a:ea typeface="微软雅黑" panose="020B0503020204020204" pitchFamily="34" charset="-122"/>
              </a:rPr>
              <a:t>（</a:t>
            </a:r>
            <a:r>
              <a:rPr kumimoji="1" lang="en-US" altLang="zh-CN" dirty="0" smtClean="0">
                <a:solidFill>
                  <a:srgbClr val="0602BE"/>
                </a:solidFill>
                <a:latin typeface="微软雅黑" panose="020B0503020204020204" pitchFamily="34" charset="-122"/>
                <a:ea typeface="微软雅黑" panose="020B0503020204020204" pitchFamily="34" charset="-122"/>
              </a:rPr>
              <a:t>2</a:t>
            </a:r>
            <a:r>
              <a:rPr kumimoji="1" lang="zh-CN" altLang="en-US" dirty="0" smtClean="0">
                <a:solidFill>
                  <a:srgbClr val="0602BE"/>
                </a:solidFill>
                <a:latin typeface="微软雅黑" panose="020B0503020204020204" pitchFamily="34" charset="-122"/>
                <a:ea typeface="微软雅黑" panose="020B0503020204020204" pitchFamily="34" charset="-122"/>
              </a:rPr>
              <a:t>）入海河流带来大量营养物质，为浮游生物提供充足的饵料。</a:t>
            </a:r>
            <a:endParaRPr kumimoji="1" lang="en-US" altLang="zh-CN" dirty="0" smtClean="0">
              <a:solidFill>
                <a:srgbClr val="0602BE"/>
              </a:solidFill>
              <a:latin typeface="微软雅黑" panose="020B0503020204020204" pitchFamily="34" charset="-122"/>
              <a:ea typeface="微软雅黑" panose="020B0503020204020204" pitchFamily="34" charset="-122"/>
            </a:endParaRPr>
          </a:p>
          <a:p>
            <a:pPr algn="just">
              <a:spcBef>
                <a:spcPct val="50000"/>
              </a:spcBef>
            </a:pPr>
            <a:r>
              <a:rPr kumimoji="1" lang="zh-CN" altLang="en-US" dirty="0" smtClean="0">
                <a:solidFill>
                  <a:srgbClr val="0602BE"/>
                </a:solidFill>
                <a:latin typeface="微软雅黑" panose="020B0503020204020204" pitchFamily="34" charset="-122"/>
                <a:ea typeface="微软雅黑" panose="020B0503020204020204" pitchFamily="34" charset="-122"/>
              </a:rPr>
              <a:t>（</a:t>
            </a:r>
            <a:r>
              <a:rPr kumimoji="1" lang="en-US" altLang="zh-CN" dirty="0" smtClean="0">
                <a:solidFill>
                  <a:srgbClr val="0602BE"/>
                </a:solidFill>
                <a:latin typeface="微软雅黑" panose="020B0503020204020204" pitchFamily="34" charset="-122"/>
                <a:ea typeface="微软雅黑" panose="020B0503020204020204" pitchFamily="34" charset="-122"/>
              </a:rPr>
              <a:t>3</a:t>
            </a:r>
            <a:r>
              <a:rPr kumimoji="1" lang="zh-CN" altLang="en-US" dirty="0" smtClean="0">
                <a:solidFill>
                  <a:srgbClr val="0602BE"/>
                </a:solidFill>
                <a:latin typeface="微软雅黑" panose="020B0503020204020204" pitchFamily="34" charset="-122"/>
                <a:ea typeface="微软雅黑" panose="020B0503020204020204" pitchFamily="34" charset="-122"/>
              </a:rPr>
              <a:t>）位于近海的大陆架海域，阳光集中，生物光合作用强。</a:t>
            </a:r>
            <a:endParaRPr kumimoji="1" lang="zh-CN" altLang="en-US" dirty="0">
              <a:solidFill>
                <a:srgbClr val="0602BE"/>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矩形 1"/>
          <p:cNvSpPr>
            <a:spLocks noChangeArrowheads="1"/>
          </p:cNvSpPr>
          <p:nvPr/>
        </p:nvSpPr>
        <p:spPr bwMode="auto">
          <a:xfrm>
            <a:off x="381000" y="285750"/>
            <a:ext cx="8382000" cy="1200329"/>
          </a:xfrm>
          <a:prstGeom prst="rect">
            <a:avLst/>
          </a:prstGeom>
          <a:noFill/>
          <a:ln w="9525">
            <a:noFill/>
            <a:miter lim="800000"/>
            <a:headEnd/>
            <a:tailEnd/>
          </a:ln>
        </p:spPr>
        <p:txBody>
          <a:bodyPr>
            <a:spAutoFit/>
          </a:bodyPr>
          <a:lstStyle/>
          <a:p>
            <a:pPr algn="l"/>
            <a:r>
              <a:rPr lang="zh-CN" altLang="en-US" sz="2400" b="1"/>
              <a:t>（</a:t>
            </a:r>
            <a:r>
              <a:rPr lang="en-US" altLang="zh-CN" sz="2400" b="1"/>
              <a:t>2017.11</a:t>
            </a:r>
            <a:r>
              <a:rPr lang="zh-CN" altLang="en-US" sz="2400" b="1"/>
              <a:t>）</a:t>
            </a:r>
            <a:r>
              <a:rPr lang="en-US" altLang="zh-CN" sz="2400" b="1"/>
              <a:t>29. </a:t>
            </a:r>
            <a:r>
              <a:rPr lang="zh-CN" altLang="en-US" sz="2400" b="1"/>
              <a:t>阅读材料，完成下列问题。（</a:t>
            </a:r>
            <a:r>
              <a:rPr lang="en-US" altLang="zh-CN" sz="2400" b="1"/>
              <a:t>15</a:t>
            </a:r>
            <a:r>
              <a:rPr lang="zh-CN" altLang="en-US" sz="2400" b="1"/>
              <a:t>分）</a:t>
            </a:r>
            <a:endParaRPr lang="en-US" altLang="zh-CN" sz="2400" b="1"/>
          </a:p>
          <a:p>
            <a:pPr algn="l"/>
            <a:r>
              <a:rPr lang="zh-CN" altLang="en-US" sz="2400" b="1"/>
              <a:t>材料</a:t>
            </a:r>
            <a:r>
              <a:rPr lang="en-US" altLang="zh-CN" sz="2400" b="1"/>
              <a:t>1</a:t>
            </a:r>
            <a:r>
              <a:rPr lang="zh-CN" altLang="en-US" sz="2400" b="1"/>
              <a:t>：浙江省山多地少，耕地有限；海域广阔，河网密布，湖泊众多。图</a:t>
            </a:r>
            <a:r>
              <a:rPr lang="en-US" altLang="zh-CN" sz="2400" b="1"/>
              <a:t>1</a:t>
            </a:r>
            <a:r>
              <a:rPr lang="zh-CN" altLang="en-US" sz="2400" b="1"/>
              <a:t>为浙江省北部丘陵山地立体农业景观示意图。</a:t>
            </a:r>
          </a:p>
        </p:txBody>
      </p:sp>
      <p:sp>
        <p:nvSpPr>
          <p:cNvPr id="73731" name="矩形 2"/>
          <p:cNvSpPr>
            <a:spLocks noChangeArrowheads="1"/>
          </p:cNvSpPr>
          <p:nvPr/>
        </p:nvSpPr>
        <p:spPr bwMode="auto">
          <a:xfrm>
            <a:off x="609600" y="1371600"/>
            <a:ext cx="8001000" cy="830997"/>
          </a:xfrm>
          <a:prstGeom prst="rect">
            <a:avLst/>
          </a:prstGeom>
          <a:noFill/>
          <a:ln w="9525">
            <a:noFill/>
            <a:miter lim="800000"/>
            <a:headEnd/>
            <a:tailEnd/>
          </a:ln>
        </p:spPr>
        <p:txBody>
          <a:bodyPr>
            <a:spAutoFit/>
          </a:bodyPr>
          <a:lstStyle/>
          <a:p>
            <a:r>
              <a:rPr lang="zh-CN" altLang="en-US" sz="2400" b="1">
                <a:solidFill>
                  <a:srgbClr val="0000FF"/>
                </a:solidFill>
              </a:rPr>
              <a:t>（</a:t>
            </a:r>
            <a:r>
              <a:rPr lang="en-US" altLang="zh-CN" sz="2400" b="1">
                <a:solidFill>
                  <a:srgbClr val="0000FF"/>
                </a:solidFill>
              </a:rPr>
              <a:t>2</a:t>
            </a:r>
            <a:r>
              <a:rPr lang="zh-CN" altLang="en-US" sz="2400" b="1">
                <a:solidFill>
                  <a:srgbClr val="0000FF"/>
                </a:solidFill>
              </a:rPr>
              <a:t>）分析浙江省渔业发展的主要自然区位条件。（</a:t>
            </a:r>
            <a:r>
              <a:rPr lang="en-US" altLang="zh-CN" sz="2400" b="1">
                <a:solidFill>
                  <a:srgbClr val="0000FF"/>
                </a:solidFill>
              </a:rPr>
              <a:t>4</a:t>
            </a:r>
            <a:r>
              <a:rPr lang="zh-CN" altLang="en-US" sz="2400" b="1">
                <a:solidFill>
                  <a:srgbClr val="0000FF"/>
                </a:solidFill>
              </a:rPr>
              <a:t>分）</a:t>
            </a:r>
            <a:endParaRPr lang="en-US" altLang="zh-CN" sz="2400" b="1">
              <a:solidFill>
                <a:srgbClr val="0000FF"/>
              </a:solidFill>
            </a:endParaRPr>
          </a:p>
          <a:p>
            <a:endParaRPr lang="en-US" altLang="zh-CN" sz="2400" b="1">
              <a:solidFill>
                <a:srgbClr val="0000FF"/>
              </a:solidFill>
            </a:endParaRPr>
          </a:p>
        </p:txBody>
      </p:sp>
      <p:sp>
        <p:nvSpPr>
          <p:cNvPr id="4" name="矩形 3"/>
          <p:cNvSpPr>
            <a:spLocks noChangeArrowheads="1"/>
          </p:cNvSpPr>
          <p:nvPr/>
        </p:nvSpPr>
        <p:spPr bwMode="auto">
          <a:xfrm>
            <a:off x="571500" y="2171701"/>
            <a:ext cx="8572500" cy="1569660"/>
          </a:xfrm>
          <a:prstGeom prst="rect">
            <a:avLst/>
          </a:prstGeom>
          <a:noFill/>
          <a:ln w="9525">
            <a:noFill/>
            <a:miter lim="800000"/>
            <a:headEnd/>
            <a:tailEnd/>
          </a:ln>
        </p:spPr>
        <p:txBody>
          <a:bodyPr>
            <a:spAutoFit/>
          </a:bodyPr>
          <a:lstStyle/>
          <a:p>
            <a:r>
              <a:rPr lang="zh-CN" altLang="en-US" sz="2400" b="1" dirty="0">
                <a:solidFill>
                  <a:srgbClr val="FF0000"/>
                </a:solidFill>
                <a:latin typeface="黑体" pitchFamily="49" charset="-122"/>
                <a:ea typeface="黑体" pitchFamily="49" charset="-122"/>
              </a:rPr>
              <a:t>河湖众多</a:t>
            </a:r>
            <a:r>
              <a:rPr lang="zh-CN" altLang="en-US" sz="2400" b="1" dirty="0" smtClean="0">
                <a:solidFill>
                  <a:srgbClr val="FF0000"/>
                </a:solidFill>
                <a:latin typeface="黑体" pitchFamily="49" charset="-122"/>
                <a:ea typeface="黑体" pitchFamily="49" charset="-122"/>
              </a:rPr>
              <a:t>；</a:t>
            </a:r>
            <a:endParaRPr lang="en-US" altLang="zh-CN" sz="2400" b="1" dirty="0" smtClean="0">
              <a:solidFill>
                <a:srgbClr val="FF0000"/>
              </a:solidFill>
              <a:latin typeface="黑体" pitchFamily="49" charset="-122"/>
              <a:ea typeface="黑体" pitchFamily="49" charset="-122"/>
            </a:endParaRPr>
          </a:p>
          <a:p>
            <a:r>
              <a:rPr lang="zh-CN" altLang="en-US" sz="2400" b="1" dirty="0" smtClean="0">
                <a:solidFill>
                  <a:srgbClr val="FF0000"/>
                </a:solidFill>
                <a:latin typeface="黑体" pitchFamily="49" charset="-122"/>
                <a:ea typeface="黑体" pitchFamily="49" charset="-122"/>
              </a:rPr>
              <a:t>海</a:t>
            </a:r>
            <a:r>
              <a:rPr lang="zh-CN" altLang="en-US" sz="2400" b="1" dirty="0">
                <a:solidFill>
                  <a:srgbClr val="FF0000"/>
                </a:solidFill>
                <a:latin typeface="黑体" pitchFamily="49" charset="-122"/>
                <a:ea typeface="黑体" pitchFamily="49" charset="-122"/>
              </a:rPr>
              <a:t>岸线长，大陆架宽广</a:t>
            </a:r>
            <a:r>
              <a:rPr lang="zh-CN" altLang="en-US" sz="2400" b="1" dirty="0" smtClean="0">
                <a:solidFill>
                  <a:srgbClr val="FF0000"/>
                </a:solidFill>
                <a:latin typeface="黑体" pitchFamily="49" charset="-122"/>
                <a:ea typeface="黑体" pitchFamily="49" charset="-122"/>
              </a:rPr>
              <a:t>；</a:t>
            </a:r>
            <a:endParaRPr lang="en-US" altLang="zh-CN" sz="2400" b="1" dirty="0" smtClean="0">
              <a:solidFill>
                <a:srgbClr val="FF0000"/>
              </a:solidFill>
              <a:latin typeface="黑体" pitchFamily="49" charset="-122"/>
              <a:ea typeface="黑体" pitchFamily="49" charset="-122"/>
            </a:endParaRPr>
          </a:p>
          <a:p>
            <a:r>
              <a:rPr lang="zh-CN" altLang="en-US" sz="2400" b="1" dirty="0" smtClean="0">
                <a:solidFill>
                  <a:srgbClr val="FF0000"/>
                </a:solidFill>
                <a:latin typeface="黑体" pitchFamily="49" charset="-122"/>
                <a:ea typeface="黑体" pitchFamily="49" charset="-122"/>
              </a:rPr>
              <a:t>近</a:t>
            </a:r>
            <a:r>
              <a:rPr lang="zh-CN" altLang="en-US" sz="2400" b="1" dirty="0">
                <a:solidFill>
                  <a:srgbClr val="FF0000"/>
                </a:solidFill>
                <a:latin typeface="黑体" pitchFamily="49" charset="-122"/>
                <a:ea typeface="黑体" pitchFamily="49" charset="-122"/>
              </a:rPr>
              <a:t>长江、钱塘江的出海口</a:t>
            </a:r>
            <a:r>
              <a:rPr lang="zh-CN" altLang="en-US" sz="2400" b="1" dirty="0" smtClean="0">
                <a:solidFill>
                  <a:srgbClr val="FF0000"/>
                </a:solidFill>
                <a:latin typeface="黑体" pitchFamily="49" charset="-122"/>
                <a:ea typeface="黑体" pitchFamily="49" charset="-122"/>
              </a:rPr>
              <a:t>；</a:t>
            </a:r>
            <a:endParaRPr lang="en-US" altLang="zh-CN" sz="2400" b="1" dirty="0" smtClean="0">
              <a:solidFill>
                <a:srgbClr val="FF0000"/>
              </a:solidFill>
              <a:latin typeface="黑体" pitchFamily="49" charset="-122"/>
              <a:ea typeface="黑体" pitchFamily="49" charset="-122"/>
            </a:endParaRPr>
          </a:p>
          <a:p>
            <a:r>
              <a:rPr lang="zh-CN" altLang="en-US" sz="2400" b="1" dirty="0" smtClean="0">
                <a:solidFill>
                  <a:srgbClr val="FF0000"/>
                </a:solidFill>
                <a:latin typeface="黑体" pitchFamily="49" charset="-122"/>
                <a:ea typeface="黑体" pitchFamily="49" charset="-122"/>
              </a:rPr>
              <a:t>沿</a:t>
            </a:r>
            <a:r>
              <a:rPr lang="zh-CN" altLang="en-US" sz="2400" b="1" dirty="0">
                <a:solidFill>
                  <a:srgbClr val="FF0000"/>
                </a:solidFill>
                <a:latin typeface="黑体" pitchFamily="49" charset="-122"/>
                <a:ea typeface="黑体" pitchFamily="49" charset="-122"/>
              </a:rPr>
              <a:t>岸有寒暖流交汇（台湾暖流和沿岸寒流），饵料丰富。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r>
              <a:rPr lang="zh-CN" altLang="en-US" smtClean="0"/>
              <a:t>。</a:t>
            </a:r>
          </a:p>
          <a:p>
            <a:endParaRPr lang="zh-CN" altLang="en-US"/>
          </a:p>
        </p:txBody>
      </p:sp>
      <p:sp>
        <p:nvSpPr>
          <p:cNvPr id="4" name="矩形 3"/>
          <p:cNvSpPr/>
          <p:nvPr/>
        </p:nvSpPr>
        <p:spPr>
          <a:xfrm>
            <a:off x="146000" y="378353"/>
            <a:ext cx="8763276" cy="392415"/>
          </a:xfrm>
          <a:prstGeom prst="rect">
            <a:avLst/>
          </a:prstGeom>
          <a:solidFill>
            <a:srgbClr val="000099"/>
          </a:solidFill>
        </p:spPr>
        <p:txBody>
          <a:bodyPr wrap="square" lIns="68580" tIns="34290" rIns="68580" bIns="34290">
            <a:spAutoFit/>
          </a:bodyPr>
          <a:lstStyle/>
          <a:p>
            <a:pPr algn="ctr"/>
            <a:r>
              <a:rPr lang="zh-CN" altLang="en-US" sz="2100" dirty="0" smtClean="0">
                <a:solidFill>
                  <a:schemeClr val="bg1"/>
                </a:solidFill>
                <a:latin typeface="微软雅黑" panose="020B0503020204020204" pitchFamily="34" charset="-122"/>
                <a:ea typeface="微软雅黑" panose="020B0503020204020204" pitchFamily="34" charset="-122"/>
              </a:rPr>
              <a:t>典题感悟</a:t>
            </a:r>
            <a:endParaRPr lang="zh-CN" altLang="zh-CN" sz="2100" dirty="0" smtClean="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228600" y="730433"/>
            <a:ext cx="8716192" cy="346249"/>
          </a:xfrm>
          <a:prstGeom prst="rect">
            <a:avLst/>
          </a:prstGeom>
        </p:spPr>
        <p:txBody>
          <a:bodyPr wrap="square" lIns="68580" tIns="34290" rIns="68580" bIns="34290">
            <a:spAutoFit/>
          </a:bodyPr>
          <a:lstStyle/>
          <a:p>
            <a:r>
              <a:rPr lang="zh-CN" altLang="en-US" dirty="0" smtClean="0">
                <a:latin typeface="微软雅黑" panose="020B0503020204020204" pitchFamily="34" charset="-122"/>
                <a:ea typeface="微软雅黑" panose="020B0503020204020204" pitchFamily="34" charset="-122"/>
              </a:rPr>
              <a:t>读世界某区域图，完成</a:t>
            </a:r>
            <a:r>
              <a:rPr lang="en-US"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题。</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276957" y="2966074"/>
            <a:ext cx="5300333" cy="1731243"/>
          </a:xfrm>
          <a:prstGeom prst="rect">
            <a:avLst/>
          </a:prstGeom>
        </p:spPr>
        <p:txBody>
          <a:bodyPr wrap="square" lIns="68580" tIns="34290" rIns="68580" bIns="34290">
            <a:spAutoFit/>
          </a:bodyPr>
          <a:lstStyle/>
          <a:p>
            <a:r>
              <a:rPr lang="en-US"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图中</a:t>
            </a:r>
            <a:r>
              <a:rPr lang="en-US" dirty="0" smtClean="0">
                <a:latin typeface="微软雅黑" panose="020B0503020204020204" pitchFamily="34" charset="-122"/>
                <a:ea typeface="微软雅黑" panose="020B0503020204020204" pitchFamily="34" charset="-122"/>
              </a:rPr>
              <a:t>M</a:t>
            </a:r>
            <a:r>
              <a:rPr lang="zh-CN" altLang="en-US" dirty="0" smtClean="0">
                <a:latin typeface="微软雅黑" panose="020B0503020204020204" pitchFamily="34" charset="-122"/>
                <a:ea typeface="微软雅黑" panose="020B0503020204020204" pitchFamily="34" charset="-122"/>
              </a:rPr>
              <a:t>市西部海域渔业资源极为丰富，其主要原因是</a:t>
            </a:r>
            <a:r>
              <a:rPr lang="en-US"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　　</a:t>
            </a:r>
            <a:r>
              <a:rPr lang="en-US" dirty="0" smtClean="0">
                <a:latin typeface="微软雅黑" panose="020B0503020204020204" pitchFamily="34" charset="-122"/>
                <a:ea typeface="微软雅黑" panose="020B0503020204020204" pitchFamily="34" charset="-122"/>
              </a:rPr>
              <a:t>)</a:t>
            </a:r>
            <a:endParaRPr lang="zh-CN" altLang="en-US" dirty="0" smtClean="0">
              <a:latin typeface="微软雅黑" panose="020B0503020204020204" pitchFamily="34" charset="-122"/>
              <a:ea typeface="微软雅黑" panose="020B0503020204020204" pitchFamily="34" charset="-122"/>
            </a:endParaRPr>
          </a:p>
          <a:p>
            <a:r>
              <a:rPr lang="en-US"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．寒暖流交汇，海水受到扰动，饵料丰富</a:t>
            </a:r>
          </a:p>
          <a:p>
            <a:r>
              <a:rPr lang="en-US"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．有寒流经过，海水上泛，饵料丰富</a:t>
            </a:r>
          </a:p>
          <a:p>
            <a:r>
              <a:rPr lang="en-US" dirty="0" smtClean="0">
                <a:latin typeface="微软雅黑" panose="020B0503020204020204" pitchFamily="34" charset="-122"/>
                <a:ea typeface="微软雅黑" panose="020B0503020204020204" pitchFamily="34" charset="-122"/>
              </a:rPr>
              <a:t>C</a:t>
            </a:r>
            <a:r>
              <a:rPr lang="zh-CN" altLang="en-US" dirty="0" smtClean="0">
                <a:latin typeface="微软雅黑" panose="020B0503020204020204" pitchFamily="34" charset="-122"/>
                <a:ea typeface="微软雅黑" panose="020B0503020204020204" pitchFamily="34" charset="-122"/>
              </a:rPr>
              <a:t>．入海河流众多，带来丰富的营养物质</a:t>
            </a:r>
          </a:p>
          <a:p>
            <a:r>
              <a:rPr lang="en-US" dirty="0" smtClean="0">
                <a:latin typeface="微软雅黑" panose="020B0503020204020204" pitchFamily="34" charset="-122"/>
                <a:ea typeface="微软雅黑" panose="020B0503020204020204" pitchFamily="34" charset="-122"/>
              </a:rPr>
              <a:t>D</a:t>
            </a:r>
            <a:r>
              <a:rPr lang="zh-CN" altLang="en-US" dirty="0" smtClean="0">
                <a:latin typeface="微软雅黑" panose="020B0503020204020204" pitchFamily="34" charset="-122"/>
                <a:ea typeface="微软雅黑" panose="020B0503020204020204" pitchFamily="34" charset="-122"/>
              </a:rPr>
              <a:t>．港湾宽阔，风浪较小，适于渔业捕捞</a:t>
            </a:r>
            <a:endParaRPr lang="zh-CN" altLang="en-US"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rot="16200000" flipH="1">
            <a:off x="4116913" y="3213948"/>
            <a:ext cx="3193842" cy="12461"/>
          </a:xfrm>
          <a:prstGeom prst="line">
            <a:avLst/>
          </a:prstGeom>
          <a:ln w="34925">
            <a:prstDash val="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767330" y="1812217"/>
            <a:ext cx="3188641" cy="2008242"/>
          </a:xfrm>
          <a:prstGeom prst="rect">
            <a:avLst/>
          </a:prstGeom>
          <a:solidFill>
            <a:schemeClr val="accent1">
              <a:lumMod val="20000"/>
              <a:lumOff val="80000"/>
            </a:schemeClr>
          </a:solidFill>
        </p:spPr>
        <p:txBody>
          <a:bodyPr wrap="square" lIns="68580" tIns="34290" rIns="68580" bIns="34290">
            <a:spAutoFit/>
          </a:bodyPr>
          <a:lstStyle/>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p:txBody>
      </p:sp>
      <p:sp>
        <p:nvSpPr>
          <p:cNvPr id="25" name="矩形 24"/>
          <p:cNvSpPr/>
          <p:nvPr/>
        </p:nvSpPr>
        <p:spPr>
          <a:xfrm>
            <a:off x="5833432" y="1757222"/>
            <a:ext cx="3022846" cy="1731243"/>
          </a:xfrm>
          <a:prstGeom prst="rect">
            <a:avLst/>
          </a:prstGeom>
        </p:spPr>
        <p:txBody>
          <a:bodyPr wrap="square" lIns="68580" tIns="34290" rIns="68580" bIns="34290">
            <a:spAutoFit/>
          </a:bodyPr>
          <a:lstStyle/>
          <a:p>
            <a:pPr algn="just"/>
            <a:r>
              <a:rPr lang="zh-CN" altLang="en-US" kern="100" dirty="0" smtClean="0">
                <a:solidFill>
                  <a:srgbClr val="000099"/>
                </a:solidFill>
                <a:latin typeface="微软雅黑" panose="020B0503020204020204" pitchFamily="34" charset="-122"/>
                <a:ea typeface="微软雅黑" panose="020B0503020204020204" pitchFamily="34" charset="-122"/>
              </a:rPr>
              <a:t>解析     </a:t>
            </a:r>
            <a:r>
              <a:rPr lang="zh-CN" altLang="en-US" dirty="0" smtClean="0">
                <a:latin typeface="微软雅黑" panose="020B0503020204020204" pitchFamily="34" charset="-122"/>
                <a:ea typeface="微软雅黑" panose="020B0503020204020204" pitchFamily="34" charset="-122"/>
              </a:rPr>
              <a:t>根据图中经纬网信息可知，该海域位于非洲西北部地区，结合洋流分布规律可知，该洋流为加那利寒流，海水上泛，饵料丰富，故该海域渔业资源极为丰富。</a:t>
            </a:r>
            <a:endParaRPr lang="zh-CN" altLang="en-US" kern="1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cstate="print"/>
          <a:stretch>
            <a:fillRect/>
          </a:stretch>
        </p:blipFill>
        <p:spPr bwMode="auto">
          <a:xfrm>
            <a:off x="888521" y="1090669"/>
            <a:ext cx="3184965" cy="1860158"/>
          </a:xfrm>
          <a:prstGeom prst="rect">
            <a:avLst/>
          </a:prstGeom>
          <a:noFill/>
          <a:ln w="9525">
            <a:noFill/>
            <a:miter lim="800000"/>
          </a:ln>
          <a:effectLst/>
        </p:spPr>
      </p:pic>
      <p:sp>
        <p:nvSpPr>
          <p:cNvPr id="12" name="TextBox 11"/>
          <p:cNvSpPr txBox="1"/>
          <p:nvPr/>
        </p:nvSpPr>
        <p:spPr>
          <a:xfrm>
            <a:off x="976745" y="3231573"/>
            <a:ext cx="348894" cy="438581"/>
          </a:xfrm>
          <a:prstGeom prst="rect">
            <a:avLst/>
          </a:prstGeom>
          <a:noFill/>
        </p:spPr>
        <p:txBody>
          <a:bodyPr wrap="none" lIns="68580" tIns="34290" rIns="68580" bIns="34290" rtlCol="0">
            <a:spAutoFit/>
          </a:bodyPr>
          <a:lstStyle/>
          <a:p>
            <a:r>
              <a:rPr lang="en-US" altLang="zh-CN" sz="2400" b="1" dirty="0" smtClean="0">
                <a:solidFill>
                  <a:srgbClr val="FF0000"/>
                </a:solidFill>
                <a:latin typeface="微软雅黑" panose="020B0503020204020204" pitchFamily="34" charset="-122"/>
                <a:ea typeface="微软雅黑" panose="020B0503020204020204" pitchFamily="34" charset="-122"/>
              </a:rPr>
              <a:t>B</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nodeType="clickPar">
                      <p:stCondLst>
                        <p:cond delay="indefinite"/>
                      </p:stCondLst>
                      <p:childTnLst>
                        <p:par>
                          <p:cTn id="12" fill="hold" nodeType="withGroup">
                            <p:stCondLst>
                              <p:cond delay="indefinite"/>
                            </p:stCondLst>
                          </p:cTn>
                        </p:par>
                        <p:par>
                          <p:cTn id="13" fill="hold" nodeType="afterGroup">
                            <p:stCondLst>
                              <p:cond delay="0"/>
                            </p:stCondLst>
                            <p:childTnLst>
                              <p:par>
                                <p:cTn id="14" presetID="10" presetClass="exit" presetSubtype="0" fill="hold" grpId="1" nodeType="clickEffect">
                                  <p:stCondLst>
                                    <p:cond delay="0"/>
                                  </p:stCondLst>
                                  <p:childTnLst>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5" grpId="0"/>
      <p:bldP spid="25" grpId="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世界洋流分布图"/>
          <p:cNvPicPr>
            <a:picLocks noChangeAspect="1" noChangeArrowheads="1"/>
          </p:cNvPicPr>
          <p:nvPr/>
        </p:nvPicPr>
        <p:blipFill>
          <a:blip r:embed="rId2" cstate="print"/>
          <a:srcRect/>
          <a:stretch>
            <a:fillRect/>
          </a:stretch>
        </p:blipFill>
        <p:spPr bwMode="auto">
          <a:xfrm>
            <a:off x="107950" y="770335"/>
            <a:ext cx="8934450" cy="4286250"/>
          </a:xfrm>
          <a:prstGeom prst="rect">
            <a:avLst/>
          </a:prstGeom>
          <a:noFill/>
          <a:ln w="9525">
            <a:noFill/>
            <a:miter lim="800000"/>
            <a:headEnd/>
            <a:tailEnd/>
          </a:ln>
        </p:spPr>
      </p:pic>
      <p:sp>
        <p:nvSpPr>
          <p:cNvPr id="64515" name="Rectangle 9"/>
          <p:cNvSpPr>
            <a:spLocks noChangeArrowheads="1"/>
          </p:cNvSpPr>
          <p:nvPr/>
        </p:nvSpPr>
        <p:spPr bwMode="auto">
          <a:xfrm>
            <a:off x="250825" y="250032"/>
            <a:ext cx="8642350" cy="523220"/>
          </a:xfrm>
          <a:prstGeom prst="rect">
            <a:avLst/>
          </a:prstGeom>
          <a:noFill/>
          <a:ln w="31750">
            <a:noFill/>
            <a:miter lim="800000"/>
            <a:headEnd/>
            <a:tailEnd/>
          </a:ln>
          <a:effectLst/>
        </p:spPr>
        <p:txBody>
          <a:bodyPr>
            <a:spAutoFit/>
          </a:bodyPr>
          <a:lstStyle/>
          <a:p>
            <a:pPr>
              <a:spcBef>
                <a:spcPct val="50000"/>
              </a:spcBef>
            </a:pPr>
            <a:r>
              <a:rPr kumimoji="1" lang="zh-CN" altLang="en-US" sz="2800" i="1" dirty="0">
                <a:ea typeface="楷体_GB2312" pitchFamily="49" charset="-122"/>
              </a:rPr>
              <a:t>     亚热带大洋东岸的上升流分布区及其影响</a:t>
            </a:r>
          </a:p>
        </p:txBody>
      </p:sp>
      <p:pic>
        <p:nvPicPr>
          <p:cNvPr id="64516" name="Picture 10" descr="shark"/>
          <p:cNvPicPr>
            <a:picLocks noChangeAspect="1" noChangeArrowheads="1"/>
          </p:cNvPicPr>
          <p:nvPr/>
        </p:nvPicPr>
        <p:blipFill>
          <a:blip r:embed="rId3" cstate="print"/>
          <a:srcRect/>
          <a:stretch>
            <a:fillRect/>
          </a:stretch>
        </p:blipFill>
        <p:spPr bwMode="auto">
          <a:xfrm>
            <a:off x="4356100" y="1815703"/>
            <a:ext cx="647700" cy="171450"/>
          </a:xfrm>
          <a:prstGeom prst="rect">
            <a:avLst/>
          </a:prstGeom>
          <a:noFill/>
          <a:ln w="9525">
            <a:noFill/>
            <a:miter lim="800000"/>
            <a:headEnd/>
            <a:tailEnd/>
          </a:ln>
        </p:spPr>
      </p:pic>
      <p:pic>
        <p:nvPicPr>
          <p:cNvPr id="64517" name="Picture 11" descr="shark"/>
          <p:cNvPicPr>
            <a:picLocks noChangeAspect="1" noChangeArrowheads="1"/>
          </p:cNvPicPr>
          <p:nvPr/>
        </p:nvPicPr>
        <p:blipFill>
          <a:blip r:embed="rId3" cstate="print"/>
          <a:srcRect/>
          <a:stretch>
            <a:fillRect/>
          </a:stretch>
        </p:blipFill>
        <p:spPr bwMode="auto">
          <a:xfrm>
            <a:off x="7451725" y="3112294"/>
            <a:ext cx="647700" cy="171450"/>
          </a:xfrm>
          <a:prstGeom prst="rect">
            <a:avLst/>
          </a:prstGeom>
          <a:noFill/>
          <a:ln w="9525">
            <a:noFill/>
            <a:miter lim="800000"/>
            <a:headEnd/>
            <a:tailEnd/>
          </a:ln>
        </p:spPr>
      </p:pic>
      <p:pic>
        <p:nvPicPr>
          <p:cNvPr id="64518" name="Picture 12" descr="shark"/>
          <p:cNvPicPr>
            <a:picLocks noChangeAspect="1" noChangeArrowheads="1"/>
          </p:cNvPicPr>
          <p:nvPr/>
        </p:nvPicPr>
        <p:blipFill>
          <a:blip r:embed="rId3" cstate="print"/>
          <a:srcRect/>
          <a:stretch>
            <a:fillRect/>
          </a:stretch>
        </p:blipFill>
        <p:spPr bwMode="auto">
          <a:xfrm>
            <a:off x="7740650" y="1383506"/>
            <a:ext cx="647700" cy="171450"/>
          </a:xfrm>
          <a:prstGeom prst="rect">
            <a:avLst/>
          </a:prstGeom>
          <a:noFill/>
          <a:ln w="9525">
            <a:noFill/>
            <a:miter lim="800000"/>
            <a:headEnd/>
            <a:tailEnd/>
          </a:ln>
        </p:spPr>
      </p:pic>
      <p:pic>
        <p:nvPicPr>
          <p:cNvPr id="64519" name="Picture 13" descr="shark"/>
          <p:cNvPicPr>
            <a:picLocks noChangeAspect="1" noChangeArrowheads="1"/>
          </p:cNvPicPr>
          <p:nvPr/>
        </p:nvPicPr>
        <p:blipFill>
          <a:blip r:embed="rId3" cstate="print"/>
          <a:srcRect/>
          <a:stretch>
            <a:fillRect/>
          </a:stretch>
        </p:blipFill>
        <p:spPr bwMode="auto">
          <a:xfrm>
            <a:off x="1462089" y="1221582"/>
            <a:ext cx="517525" cy="13692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01052" y="518122"/>
            <a:ext cx="5249408" cy="392415"/>
          </a:xfrm>
          <a:prstGeom prst="rect">
            <a:avLst/>
          </a:prstGeom>
          <a:noFill/>
        </p:spPr>
        <p:txBody>
          <a:bodyPr wrap="square" lIns="68580" tIns="34290" rIns="68580" bIns="34290">
            <a:spAutoFit/>
          </a:bodyPr>
          <a:lstStyle/>
          <a:p>
            <a:r>
              <a:rPr lang="zh-CN" altLang="en-US" sz="2100" dirty="0"/>
              <a:t>甲乙两渔场渔汛季节差异显著，海雾多发。</a:t>
            </a:r>
          </a:p>
        </p:txBody>
      </p:sp>
      <p:sp>
        <p:nvSpPr>
          <p:cNvPr id="61" name="文本框 60"/>
          <p:cNvSpPr txBox="1"/>
          <p:nvPr/>
        </p:nvSpPr>
        <p:spPr>
          <a:xfrm>
            <a:off x="3501052" y="1047664"/>
            <a:ext cx="5642948" cy="457048"/>
          </a:xfrm>
          <a:prstGeom prst="rect">
            <a:avLst/>
          </a:prstGeom>
          <a:noFill/>
        </p:spPr>
        <p:txBody>
          <a:bodyPr wrap="square" lIns="68580" tIns="34290" rIns="68580" bIns="34290">
            <a:spAutoFit/>
          </a:bodyPr>
          <a:lstStyle/>
          <a:p>
            <a:pPr marL="385763" indent="-385763">
              <a:lnSpc>
                <a:spcPct val="120000"/>
              </a:lnSpc>
              <a:buFont typeface="+mj-lt"/>
              <a:buAutoNum type="arabicPeriod" startAt="2"/>
            </a:pPr>
            <a:r>
              <a:rPr lang="zh-CN" altLang="en-US" sz="2100" b="1" dirty="0">
                <a:solidFill>
                  <a:schemeClr val="accent1">
                    <a:lumMod val="75000"/>
                  </a:schemeClr>
                </a:solidFill>
              </a:rPr>
              <a:t>分析甲、乙两渔场渔汛季节差异成因。</a:t>
            </a:r>
          </a:p>
        </p:txBody>
      </p:sp>
      <p:pic>
        <p:nvPicPr>
          <p:cNvPr id="63" name="图片 62"/>
          <p:cNvPicPr>
            <a:picLocks noChangeAspect="1"/>
          </p:cNvPicPr>
          <p:nvPr/>
        </p:nvPicPr>
        <p:blipFill>
          <a:blip r:embed="rId2" cstate="print"/>
          <a:stretch>
            <a:fillRect/>
          </a:stretch>
        </p:blipFill>
        <p:spPr>
          <a:xfrm>
            <a:off x="204737" y="214287"/>
            <a:ext cx="3041962" cy="3453522"/>
          </a:xfrm>
          <a:prstGeom prst="rect">
            <a:avLst/>
          </a:prstGeom>
        </p:spPr>
      </p:pic>
      <p:sp>
        <p:nvSpPr>
          <p:cNvPr id="6" name="文本框 5"/>
          <p:cNvSpPr txBox="1"/>
          <p:nvPr/>
        </p:nvSpPr>
        <p:spPr>
          <a:xfrm>
            <a:off x="3891699" y="1608464"/>
            <a:ext cx="4745909" cy="2094420"/>
          </a:xfrm>
          <a:prstGeom prst="rect">
            <a:avLst/>
          </a:prstGeom>
          <a:noFill/>
        </p:spPr>
        <p:txBody>
          <a:bodyPr wrap="square" lIns="68580" tIns="34290" rIns="68580" bIns="34290">
            <a:spAutoFit/>
          </a:bodyPr>
          <a:lstStyle/>
          <a:p>
            <a:pPr>
              <a:lnSpc>
                <a:spcPct val="120000"/>
              </a:lnSpc>
              <a:spcBef>
                <a:spcPts val="900"/>
              </a:spcBef>
            </a:pPr>
            <a:r>
              <a:rPr lang="zh-CN" altLang="en-US" sz="2100" b="1" dirty="0">
                <a:solidFill>
                  <a:schemeClr val="accent2">
                    <a:lumMod val="75000"/>
                  </a:schemeClr>
                </a:solidFill>
              </a:rPr>
              <a:t>甲：北半球的夏季，乙：南半球的夏季</a:t>
            </a:r>
          </a:p>
          <a:p>
            <a:pPr>
              <a:lnSpc>
                <a:spcPct val="120000"/>
              </a:lnSpc>
              <a:spcBef>
                <a:spcPts val="900"/>
              </a:spcBef>
            </a:pPr>
            <a:r>
              <a:rPr lang="zh-CN" altLang="en-US" b="1" dirty="0"/>
              <a:t>甲渔场夏季受西南季风吹拂产生离岸流，冷海水上泛</a:t>
            </a:r>
            <a:r>
              <a:rPr lang="en-US" altLang="zh-CN" b="1" dirty="0"/>
              <a:t>,</a:t>
            </a:r>
            <a:r>
              <a:rPr lang="zh-CN" altLang="en-US" b="1" dirty="0"/>
              <a:t>带来大量的营养物质，形成渔汛</a:t>
            </a:r>
            <a:r>
              <a:rPr lang="en-US" altLang="zh-CN" b="1" dirty="0"/>
              <a:t>;</a:t>
            </a:r>
          </a:p>
          <a:p>
            <a:pPr>
              <a:lnSpc>
                <a:spcPct val="120000"/>
              </a:lnSpc>
              <a:spcBef>
                <a:spcPts val="900"/>
              </a:spcBef>
            </a:pPr>
            <a:r>
              <a:rPr lang="zh-CN" altLang="en-US" b="1" dirty="0"/>
              <a:t>乙渔场受西北季风吹拂产生离岸流，冷海水上泛</a:t>
            </a:r>
            <a:r>
              <a:rPr lang="en-US" altLang="zh-CN" b="1" dirty="0"/>
              <a:t>,</a:t>
            </a:r>
            <a:r>
              <a:rPr lang="zh-CN" altLang="en-US" b="1" dirty="0"/>
              <a:t>带来大量的营养物质，形成渔汛。</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anim calcmode="lin" valueType="num">
                                      <p:cBhvr>
                                        <p:cTn id="8" dur="500" fill="hold"/>
                                        <p:tgtEl>
                                          <p:spTgt spid="61"/>
                                        </p:tgtEl>
                                        <p:attrNameLst>
                                          <p:attrName>ppt_x</p:attrName>
                                        </p:attrNameLst>
                                      </p:cBhvr>
                                      <p:tavLst>
                                        <p:tav tm="0">
                                          <p:val>
                                            <p:strVal val="#ppt_x"/>
                                          </p:val>
                                        </p:tav>
                                        <p:tav tm="100000">
                                          <p:val>
                                            <p:strVal val="#ppt_x"/>
                                          </p:val>
                                        </p:tav>
                                      </p:tavLst>
                                    </p:anim>
                                    <p:anim calcmode="lin" valueType="num">
                                      <p:cBhvr>
                                        <p:cTn id="9" dur="5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cond evt="onBegin" delay="0">
                          <p:tn val="9"/>
                        </p:cond>
                      </p:stCondLst>
                      <p:childTnLst>
                        <p:par>
                          <p:cTn id="11" fill="hold" nodeType="after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a:xfrm>
            <a:off x="247885" y="298471"/>
            <a:ext cx="2739902" cy="463065"/>
            <a:chOff x="330514" y="397961"/>
            <a:chExt cx="3653202" cy="617420"/>
          </a:xfrm>
        </p:grpSpPr>
        <p:sp>
          <p:nvSpPr>
            <p:cNvPr id="6" name="矩形: 圆角 2"/>
            <p:cNvSpPr/>
            <p:nvPr/>
          </p:nvSpPr>
          <p:spPr>
            <a:xfrm>
              <a:off x="330514" y="397961"/>
              <a:ext cx="3653202" cy="617420"/>
            </a:xfrm>
            <a:custGeom>
              <a:avLst/>
              <a:gdLst>
                <a:gd name="connsiteX0" fmla="*/ 0 w 3653202"/>
                <a:gd name="connsiteY0" fmla="*/ 126540 h 617420"/>
                <a:gd name="connsiteX1" fmla="*/ 126540 w 3653202"/>
                <a:gd name="connsiteY1" fmla="*/ 0 h 617420"/>
                <a:gd name="connsiteX2" fmla="*/ 738562 w 3653202"/>
                <a:gd name="connsiteY2" fmla="*/ 0 h 617420"/>
                <a:gd name="connsiteX3" fmla="*/ 1418586 w 3653202"/>
                <a:gd name="connsiteY3" fmla="*/ 0 h 617420"/>
                <a:gd name="connsiteX4" fmla="*/ 2030608 w 3653202"/>
                <a:gd name="connsiteY4" fmla="*/ 0 h 617420"/>
                <a:gd name="connsiteX5" fmla="*/ 2710633 w 3653202"/>
                <a:gd name="connsiteY5" fmla="*/ 0 h 617420"/>
                <a:gd name="connsiteX6" fmla="*/ 3526662 w 3653202"/>
                <a:gd name="connsiteY6" fmla="*/ 0 h 617420"/>
                <a:gd name="connsiteX7" fmla="*/ 3653202 w 3653202"/>
                <a:gd name="connsiteY7" fmla="*/ 126540 h 617420"/>
                <a:gd name="connsiteX8" fmla="*/ 3653202 w 3653202"/>
                <a:gd name="connsiteY8" fmla="*/ 490880 h 617420"/>
                <a:gd name="connsiteX9" fmla="*/ 3526662 w 3653202"/>
                <a:gd name="connsiteY9" fmla="*/ 617420 h 617420"/>
                <a:gd name="connsiteX10" fmla="*/ 2880639 w 3653202"/>
                <a:gd name="connsiteY10" fmla="*/ 617420 h 617420"/>
                <a:gd name="connsiteX11" fmla="*/ 2302618 w 3653202"/>
                <a:gd name="connsiteY11" fmla="*/ 617420 h 617420"/>
                <a:gd name="connsiteX12" fmla="*/ 1588592 w 3653202"/>
                <a:gd name="connsiteY12" fmla="*/ 617420 h 617420"/>
                <a:gd name="connsiteX13" fmla="*/ 976570 w 3653202"/>
                <a:gd name="connsiteY13" fmla="*/ 617420 h 617420"/>
                <a:gd name="connsiteX14" fmla="*/ 126540 w 3653202"/>
                <a:gd name="connsiteY14" fmla="*/ 617420 h 617420"/>
                <a:gd name="connsiteX15" fmla="*/ 0 w 3653202"/>
                <a:gd name="connsiteY15" fmla="*/ 490880 h 617420"/>
                <a:gd name="connsiteX16" fmla="*/ 0 w 3653202"/>
                <a:gd name="connsiteY16" fmla="*/ 126540 h 61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202" h="617420" fill="none" extrusionOk="0">
                  <a:moveTo>
                    <a:pt x="0" y="126540"/>
                  </a:moveTo>
                  <a:cubicBezTo>
                    <a:pt x="-8428" y="71724"/>
                    <a:pt x="70042" y="9948"/>
                    <a:pt x="126540" y="0"/>
                  </a:cubicBezTo>
                  <a:cubicBezTo>
                    <a:pt x="263249" y="13053"/>
                    <a:pt x="444847" y="-11889"/>
                    <a:pt x="738562" y="0"/>
                  </a:cubicBezTo>
                  <a:cubicBezTo>
                    <a:pt x="1032277" y="11889"/>
                    <a:pt x="1231983" y="1635"/>
                    <a:pt x="1418586" y="0"/>
                  </a:cubicBezTo>
                  <a:cubicBezTo>
                    <a:pt x="1605189" y="-1635"/>
                    <a:pt x="1794503" y="-26261"/>
                    <a:pt x="2030608" y="0"/>
                  </a:cubicBezTo>
                  <a:cubicBezTo>
                    <a:pt x="2266713" y="26261"/>
                    <a:pt x="2496916" y="-17682"/>
                    <a:pt x="2710633" y="0"/>
                  </a:cubicBezTo>
                  <a:cubicBezTo>
                    <a:pt x="2924351" y="17682"/>
                    <a:pt x="3323181" y="-26454"/>
                    <a:pt x="3526662" y="0"/>
                  </a:cubicBezTo>
                  <a:cubicBezTo>
                    <a:pt x="3599298" y="-8458"/>
                    <a:pt x="3661676" y="65817"/>
                    <a:pt x="3653202" y="126540"/>
                  </a:cubicBezTo>
                  <a:cubicBezTo>
                    <a:pt x="3660306" y="297595"/>
                    <a:pt x="3647168" y="320588"/>
                    <a:pt x="3653202" y="490880"/>
                  </a:cubicBezTo>
                  <a:cubicBezTo>
                    <a:pt x="3652376" y="543630"/>
                    <a:pt x="3600877" y="620148"/>
                    <a:pt x="3526662" y="617420"/>
                  </a:cubicBezTo>
                  <a:cubicBezTo>
                    <a:pt x="3220735" y="607714"/>
                    <a:pt x="3069871" y="641380"/>
                    <a:pt x="2880639" y="617420"/>
                  </a:cubicBezTo>
                  <a:cubicBezTo>
                    <a:pt x="2691407" y="593460"/>
                    <a:pt x="2455240" y="607394"/>
                    <a:pt x="2302618" y="617420"/>
                  </a:cubicBezTo>
                  <a:cubicBezTo>
                    <a:pt x="2149996" y="627446"/>
                    <a:pt x="1857011" y="612713"/>
                    <a:pt x="1588592" y="617420"/>
                  </a:cubicBezTo>
                  <a:cubicBezTo>
                    <a:pt x="1320173" y="622127"/>
                    <a:pt x="1173173" y="594220"/>
                    <a:pt x="976570" y="617420"/>
                  </a:cubicBezTo>
                  <a:cubicBezTo>
                    <a:pt x="779967" y="640620"/>
                    <a:pt x="398316" y="622466"/>
                    <a:pt x="126540" y="617420"/>
                  </a:cubicBezTo>
                  <a:cubicBezTo>
                    <a:pt x="57038" y="615744"/>
                    <a:pt x="-17201" y="560212"/>
                    <a:pt x="0" y="490880"/>
                  </a:cubicBezTo>
                  <a:cubicBezTo>
                    <a:pt x="-11554" y="326255"/>
                    <a:pt x="320" y="211212"/>
                    <a:pt x="0" y="126540"/>
                  </a:cubicBezTo>
                  <a:close/>
                </a:path>
                <a:path w="3653202" h="617420" stroke="0" extrusionOk="0">
                  <a:moveTo>
                    <a:pt x="0" y="126540"/>
                  </a:moveTo>
                  <a:cubicBezTo>
                    <a:pt x="-13121" y="48561"/>
                    <a:pt x="43467" y="4949"/>
                    <a:pt x="126540" y="0"/>
                  </a:cubicBezTo>
                  <a:cubicBezTo>
                    <a:pt x="487923" y="18609"/>
                    <a:pt x="692167" y="-21852"/>
                    <a:pt x="874567" y="0"/>
                  </a:cubicBezTo>
                  <a:cubicBezTo>
                    <a:pt x="1056967" y="21852"/>
                    <a:pt x="1225015" y="-8989"/>
                    <a:pt x="1520590" y="0"/>
                  </a:cubicBezTo>
                  <a:cubicBezTo>
                    <a:pt x="1816165" y="8989"/>
                    <a:pt x="1867173" y="-25083"/>
                    <a:pt x="2132612" y="0"/>
                  </a:cubicBezTo>
                  <a:cubicBezTo>
                    <a:pt x="2398051" y="25083"/>
                    <a:pt x="2515344" y="-16365"/>
                    <a:pt x="2846638" y="0"/>
                  </a:cubicBezTo>
                  <a:cubicBezTo>
                    <a:pt x="3177932" y="16365"/>
                    <a:pt x="3224171" y="-31853"/>
                    <a:pt x="3526662" y="0"/>
                  </a:cubicBezTo>
                  <a:cubicBezTo>
                    <a:pt x="3601591" y="-8207"/>
                    <a:pt x="3648398" y="60876"/>
                    <a:pt x="3653202" y="126540"/>
                  </a:cubicBezTo>
                  <a:cubicBezTo>
                    <a:pt x="3648312" y="250244"/>
                    <a:pt x="3648706" y="356727"/>
                    <a:pt x="3653202" y="490880"/>
                  </a:cubicBezTo>
                  <a:cubicBezTo>
                    <a:pt x="3660021" y="562406"/>
                    <a:pt x="3589220" y="616235"/>
                    <a:pt x="3526662" y="617420"/>
                  </a:cubicBezTo>
                  <a:cubicBezTo>
                    <a:pt x="3207752" y="633826"/>
                    <a:pt x="3180353" y="588871"/>
                    <a:pt x="2846638" y="617420"/>
                  </a:cubicBezTo>
                  <a:cubicBezTo>
                    <a:pt x="2512923" y="645969"/>
                    <a:pt x="2360156" y="611019"/>
                    <a:pt x="2200614" y="617420"/>
                  </a:cubicBezTo>
                  <a:cubicBezTo>
                    <a:pt x="2041072" y="623821"/>
                    <a:pt x="1613902" y="591806"/>
                    <a:pt x="1452588" y="617420"/>
                  </a:cubicBezTo>
                  <a:cubicBezTo>
                    <a:pt x="1291274" y="643034"/>
                    <a:pt x="967122" y="591625"/>
                    <a:pt x="704561" y="617420"/>
                  </a:cubicBezTo>
                  <a:cubicBezTo>
                    <a:pt x="442000" y="643215"/>
                    <a:pt x="284298" y="639876"/>
                    <a:pt x="126540" y="617420"/>
                  </a:cubicBezTo>
                  <a:cubicBezTo>
                    <a:pt x="54410" y="615306"/>
                    <a:pt x="-4281" y="554366"/>
                    <a:pt x="0" y="490880"/>
                  </a:cubicBezTo>
                  <a:cubicBezTo>
                    <a:pt x="-11032" y="412926"/>
                    <a:pt x="-11023" y="293233"/>
                    <a:pt x="0" y="126540"/>
                  </a:cubicBezTo>
                  <a:close/>
                </a:path>
              </a:pathLst>
            </a:custGeom>
            <a:solidFill>
              <a:srgbClr val="DDF1F7"/>
            </a:solidFill>
            <a:ln>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1"/>
            <p:cNvGrpSpPr/>
            <p:nvPr/>
          </p:nvGrpSpPr>
          <p:grpSpPr>
            <a:xfrm>
              <a:off x="472561" y="446987"/>
              <a:ext cx="3481820" cy="553997"/>
              <a:chOff x="3321504" y="1069368"/>
              <a:chExt cx="3481820" cy="553997"/>
            </a:xfrm>
          </p:grpSpPr>
          <p:sp>
            <p:nvSpPr>
              <p:cNvPr id="8" name="文本框 286"/>
              <p:cNvSpPr txBox="1"/>
              <p:nvPr/>
            </p:nvSpPr>
            <p:spPr>
              <a:xfrm>
                <a:off x="3684523" y="1069368"/>
                <a:ext cx="3118801" cy="553997"/>
              </a:xfrm>
              <a:prstGeom prst="rect">
                <a:avLst/>
              </a:prstGeom>
              <a:noFill/>
            </p:spPr>
            <p:txBody>
              <a:bodyPr wrap="none" rtlCol="0">
                <a:spAutoFit/>
              </a:bodyPr>
              <a:lstStyle>
                <a:defPPr>
                  <a:defRPr lang="zh-CN"/>
                </a:defPPr>
                <a:lvl1pPr algn="ctr">
                  <a:lnSpc>
                    <a:spcPct val="100000"/>
                  </a:lnSpc>
                  <a:defRPr sz="3600">
                    <a:latin typeface="站酷快乐体2016修订版" panose="02010600030101010101" pitchFamily="2" charset="-122"/>
                    <a:ea typeface="站酷快乐体2016修订版" panose="02010600030101010101" pitchFamily="2" charset="-122"/>
                  </a:defRPr>
                </a:lvl1pPr>
              </a:lstStyle>
              <a:p>
                <a:r>
                  <a:rPr lang="zh-CN" altLang="en-US" sz="2100" dirty="0"/>
                  <a:t>注意区分答题角度</a:t>
                </a:r>
              </a:p>
            </p:txBody>
          </p:sp>
          <p:grpSp>
            <p:nvGrpSpPr>
              <p:cNvPr id="9" name="图形 4"/>
              <p:cNvGrpSpPr/>
              <p:nvPr/>
            </p:nvGrpSpPr>
            <p:grpSpPr>
              <a:xfrm>
                <a:off x="3321504" y="1106657"/>
                <a:ext cx="378795" cy="490205"/>
                <a:chOff x="5166414" y="2585883"/>
                <a:chExt cx="378795" cy="490205"/>
              </a:xfrm>
            </p:grpSpPr>
            <p:sp>
              <p:nvSpPr>
                <p:cNvPr id="10" name="任意多边形: 形状 288"/>
                <p:cNvSpPr/>
                <p:nvPr/>
              </p:nvSpPr>
              <p:spPr>
                <a:xfrm>
                  <a:off x="5166959" y="2621734"/>
                  <a:ext cx="375891" cy="417650"/>
                </a:xfrm>
                <a:custGeom>
                  <a:avLst/>
                  <a:gdLst>
                    <a:gd name="connsiteX0" fmla="*/ 199684 w 375891"/>
                    <a:gd name="connsiteY0" fmla="*/ 310697 h 417650"/>
                    <a:gd name="connsiteX1" fmla="*/ 816 w 375891"/>
                    <a:gd name="connsiteY1" fmla="*/ 317010 h 417650"/>
                    <a:gd name="connsiteX2" fmla="*/ 8058 w 375891"/>
                    <a:gd name="connsiteY2" fmla="*/ 298503 h 417650"/>
                    <a:gd name="connsiteX3" fmla="*/ 65310 w 375891"/>
                    <a:gd name="connsiteY3" fmla="*/ 143829 h 417650"/>
                    <a:gd name="connsiteX4" fmla="*/ 63082 w 375891"/>
                    <a:gd name="connsiteY4" fmla="*/ 130274 h 417650"/>
                    <a:gd name="connsiteX5" fmla="*/ 99167 w 375891"/>
                    <a:gd name="connsiteY5" fmla="*/ 50430 h 417650"/>
                    <a:gd name="connsiteX6" fmla="*/ 94215 w 375891"/>
                    <a:gd name="connsiteY6" fmla="*/ 31490 h 417650"/>
                    <a:gd name="connsiteX7" fmla="*/ 111793 w 375891"/>
                    <a:gd name="connsiteY7" fmla="*/ 852 h 417650"/>
                    <a:gd name="connsiteX8" fmla="*/ 142431 w 375891"/>
                    <a:gd name="connsiteY8" fmla="*/ 18430 h 417650"/>
                    <a:gd name="connsiteX9" fmla="*/ 146949 w 375891"/>
                    <a:gd name="connsiteY9" fmla="*/ 34647 h 417650"/>
                    <a:gd name="connsiteX10" fmla="*/ 228588 w 375891"/>
                    <a:gd name="connsiteY10" fmla="*/ 86081 h 417650"/>
                    <a:gd name="connsiteX11" fmla="*/ 233540 w 375891"/>
                    <a:gd name="connsiteY11" fmla="*/ 99141 h 417650"/>
                    <a:gd name="connsiteX12" fmla="*/ 360238 w 375891"/>
                    <a:gd name="connsiteY12" fmla="*/ 204671 h 417650"/>
                    <a:gd name="connsiteX13" fmla="*/ 375588 w 375891"/>
                    <a:gd name="connsiteY13" fmla="*/ 216864 h 417650"/>
                    <a:gd name="connsiteX14" fmla="*/ 199684 w 375891"/>
                    <a:gd name="connsiteY14" fmla="*/ 310697 h 417650"/>
                    <a:gd name="connsiteX15" fmla="*/ 217695 w 375891"/>
                    <a:gd name="connsiteY15" fmla="*/ 333721 h 417650"/>
                    <a:gd name="connsiteX16" fmla="*/ 259660 w 375891"/>
                    <a:gd name="connsiteY16" fmla="*/ 375686 h 417650"/>
                    <a:gd name="connsiteX17" fmla="*/ 217695 w 375891"/>
                    <a:gd name="connsiteY17" fmla="*/ 417650 h 417650"/>
                    <a:gd name="connsiteX18" fmla="*/ 175730 w 375891"/>
                    <a:gd name="connsiteY18" fmla="*/ 375686 h 417650"/>
                    <a:gd name="connsiteX19" fmla="*/ 217695 w 375891"/>
                    <a:gd name="connsiteY19" fmla="*/ 333721 h 41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5891" h="417649">
                      <a:moveTo>
                        <a:pt x="199684" y="310697"/>
                      </a:moveTo>
                      <a:cubicBezTo>
                        <a:pt x="95948" y="338240"/>
                        <a:pt x="7130" y="341396"/>
                        <a:pt x="816" y="317010"/>
                      </a:cubicBezTo>
                      <a:cubicBezTo>
                        <a:pt x="-1907" y="307540"/>
                        <a:pt x="2611" y="303022"/>
                        <a:pt x="8058" y="298503"/>
                      </a:cubicBezTo>
                      <a:cubicBezTo>
                        <a:pt x="91492" y="220516"/>
                        <a:pt x="65310" y="143829"/>
                        <a:pt x="65310" y="143829"/>
                      </a:cubicBezTo>
                      <a:cubicBezTo>
                        <a:pt x="63949" y="138877"/>
                        <a:pt x="63082" y="134359"/>
                        <a:pt x="63082" y="130274"/>
                      </a:cubicBezTo>
                      <a:cubicBezTo>
                        <a:pt x="59926" y="98708"/>
                        <a:pt x="73914" y="68070"/>
                        <a:pt x="99167" y="50430"/>
                      </a:cubicBezTo>
                      <a:lnTo>
                        <a:pt x="94215" y="31490"/>
                      </a:lnTo>
                      <a:cubicBezTo>
                        <a:pt x="90625" y="17935"/>
                        <a:pt x="98734" y="4442"/>
                        <a:pt x="111793" y="852"/>
                      </a:cubicBezTo>
                      <a:cubicBezTo>
                        <a:pt x="125348" y="-2737"/>
                        <a:pt x="138841" y="5371"/>
                        <a:pt x="142431" y="18430"/>
                      </a:cubicBezTo>
                      <a:lnTo>
                        <a:pt x="146949" y="34647"/>
                      </a:lnTo>
                      <a:cubicBezTo>
                        <a:pt x="181672" y="33718"/>
                        <a:pt x="214167" y="54020"/>
                        <a:pt x="228588" y="86081"/>
                      </a:cubicBezTo>
                      <a:cubicBezTo>
                        <a:pt x="230383" y="89671"/>
                        <a:pt x="232178" y="94189"/>
                        <a:pt x="233540" y="99141"/>
                      </a:cubicBezTo>
                      <a:cubicBezTo>
                        <a:pt x="233540" y="99141"/>
                        <a:pt x="249323" y="178490"/>
                        <a:pt x="360238" y="204671"/>
                      </a:cubicBezTo>
                      <a:cubicBezTo>
                        <a:pt x="366985" y="206033"/>
                        <a:pt x="373298" y="207395"/>
                        <a:pt x="375588" y="216864"/>
                      </a:cubicBezTo>
                      <a:cubicBezTo>
                        <a:pt x="381406" y="240818"/>
                        <a:pt x="302924" y="282782"/>
                        <a:pt x="199684" y="310697"/>
                      </a:cubicBezTo>
                      <a:close/>
                      <a:moveTo>
                        <a:pt x="217695" y="333721"/>
                      </a:moveTo>
                      <a:cubicBezTo>
                        <a:pt x="240720" y="333721"/>
                        <a:pt x="259660" y="352661"/>
                        <a:pt x="259660" y="375686"/>
                      </a:cubicBezTo>
                      <a:cubicBezTo>
                        <a:pt x="259660" y="398711"/>
                        <a:pt x="240720" y="417650"/>
                        <a:pt x="217695" y="417650"/>
                      </a:cubicBezTo>
                      <a:cubicBezTo>
                        <a:pt x="194670" y="417650"/>
                        <a:pt x="175730" y="398711"/>
                        <a:pt x="175730" y="375686"/>
                      </a:cubicBezTo>
                      <a:cubicBezTo>
                        <a:pt x="175792" y="352661"/>
                        <a:pt x="194732" y="333721"/>
                        <a:pt x="217695" y="333721"/>
                      </a:cubicBezTo>
                      <a:close/>
                    </a:path>
                  </a:pathLst>
                </a:custGeom>
                <a:solidFill>
                  <a:schemeClr val="accent4"/>
                </a:solidFill>
                <a:ln w="607" cap="flat">
                  <a:noFill/>
                  <a:prstDash val="solid"/>
                  <a:miter/>
                </a:ln>
              </p:spPr>
              <p:txBody>
                <a:bodyPr rtlCol="0" anchor="ctr"/>
                <a:lstStyle/>
                <a:p>
                  <a:endParaRPr lang="zh-CN" altLang="en-US"/>
                </a:p>
              </p:txBody>
            </p:sp>
            <p:sp>
              <p:nvSpPr>
                <p:cNvPr id="11" name="任意多边形: 形状 289"/>
                <p:cNvSpPr/>
                <p:nvPr/>
              </p:nvSpPr>
              <p:spPr>
                <a:xfrm>
                  <a:off x="5157006" y="2615598"/>
                  <a:ext cx="395754" cy="347248"/>
                </a:xfrm>
                <a:custGeom>
                  <a:avLst/>
                  <a:gdLst>
                    <a:gd name="connsiteX0" fmla="*/ 210070 w 395754"/>
                    <a:gd name="connsiteY0" fmla="*/ 317761 h 347248"/>
                    <a:gd name="connsiteX1" fmla="*/ 184817 w 395754"/>
                    <a:gd name="connsiteY1" fmla="*/ 324074 h 347248"/>
                    <a:gd name="connsiteX2" fmla="*/ 159564 w 395754"/>
                    <a:gd name="connsiteY2" fmla="*/ 330387 h 347248"/>
                    <a:gd name="connsiteX3" fmla="*/ 108625 w 395754"/>
                    <a:gd name="connsiteY3" fmla="*/ 341219 h 347248"/>
                    <a:gd name="connsiteX4" fmla="*/ 56324 w 395754"/>
                    <a:gd name="connsiteY4" fmla="*/ 347099 h 347248"/>
                    <a:gd name="connsiteX5" fmla="*/ 28843 w 395754"/>
                    <a:gd name="connsiteY5" fmla="*/ 344870 h 347248"/>
                    <a:gd name="connsiteX6" fmla="*/ 13988 w 395754"/>
                    <a:gd name="connsiteY6" fmla="*/ 339919 h 347248"/>
                    <a:gd name="connsiteX7" fmla="*/ 9903 w 395754"/>
                    <a:gd name="connsiteY7" fmla="*/ 337691 h 347248"/>
                    <a:gd name="connsiteX8" fmla="*/ 6313 w 395754"/>
                    <a:gd name="connsiteY8" fmla="*/ 334534 h 347248"/>
                    <a:gd name="connsiteX9" fmla="*/ 3157 w 395754"/>
                    <a:gd name="connsiteY9" fmla="*/ 330016 h 347248"/>
                    <a:gd name="connsiteX10" fmla="*/ 1795 w 395754"/>
                    <a:gd name="connsiteY10" fmla="*/ 327292 h 347248"/>
                    <a:gd name="connsiteX11" fmla="*/ 1362 w 395754"/>
                    <a:gd name="connsiteY11" fmla="*/ 325497 h 347248"/>
                    <a:gd name="connsiteX12" fmla="*/ 1362 w 395754"/>
                    <a:gd name="connsiteY12" fmla="*/ 324569 h 347248"/>
                    <a:gd name="connsiteX13" fmla="*/ 1362 w 395754"/>
                    <a:gd name="connsiteY13" fmla="*/ 323641 h 347248"/>
                    <a:gd name="connsiteX14" fmla="*/ 433 w 395754"/>
                    <a:gd name="connsiteY14" fmla="*/ 322279 h 347248"/>
                    <a:gd name="connsiteX15" fmla="*/ 0 w 395754"/>
                    <a:gd name="connsiteY15" fmla="*/ 319555 h 347248"/>
                    <a:gd name="connsiteX16" fmla="*/ 0 w 395754"/>
                    <a:gd name="connsiteY16" fmla="*/ 314171 h 347248"/>
                    <a:gd name="connsiteX17" fmla="*/ 4518 w 395754"/>
                    <a:gd name="connsiteY17" fmla="*/ 303772 h 347248"/>
                    <a:gd name="connsiteX18" fmla="*/ 10398 w 395754"/>
                    <a:gd name="connsiteY18" fmla="*/ 297459 h 347248"/>
                    <a:gd name="connsiteX19" fmla="*/ 10832 w 395754"/>
                    <a:gd name="connsiteY19" fmla="*/ 297026 h 347248"/>
                    <a:gd name="connsiteX20" fmla="*/ 10832 w 395754"/>
                    <a:gd name="connsiteY20" fmla="*/ 297026 h 347248"/>
                    <a:gd name="connsiteX21" fmla="*/ 10398 w 395754"/>
                    <a:gd name="connsiteY21" fmla="*/ 297459 h 347248"/>
                    <a:gd name="connsiteX22" fmla="*/ 10398 w 395754"/>
                    <a:gd name="connsiteY22" fmla="*/ 297459 h 347248"/>
                    <a:gd name="connsiteX23" fmla="*/ 10832 w 395754"/>
                    <a:gd name="connsiteY23" fmla="*/ 297026 h 347248"/>
                    <a:gd name="connsiteX24" fmla="*/ 12193 w 395754"/>
                    <a:gd name="connsiteY24" fmla="*/ 295664 h 347248"/>
                    <a:gd name="connsiteX25" fmla="*/ 14360 w 395754"/>
                    <a:gd name="connsiteY25" fmla="*/ 293374 h 347248"/>
                    <a:gd name="connsiteX26" fmla="*/ 23396 w 395754"/>
                    <a:gd name="connsiteY26" fmla="*/ 284337 h 347248"/>
                    <a:gd name="connsiteX27" fmla="*/ 31504 w 395754"/>
                    <a:gd name="connsiteY27" fmla="*/ 274868 h 347248"/>
                    <a:gd name="connsiteX28" fmla="*/ 39179 w 395754"/>
                    <a:gd name="connsiteY28" fmla="*/ 265398 h 347248"/>
                    <a:gd name="connsiteX29" fmla="*/ 46421 w 395754"/>
                    <a:gd name="connsiteY29" fmla="*/ 255495 h 347248"/>
                    <a:gd name="connsiteX30" fmla="*/ 52734 w 395754"/>
                    <a:gd name="connsiteY30" fmla="*/ 245096 h 347248"/>
                    <a:gd name="connsiteX31" fmla="*/ 58614 w 395754"/>
                    <a:gd name="connsiteY31" fmla="*/ 234265 h 347248"/>
                    <a:gd name="connsiteX32" fmla="*/ 63566 w 395754"/>
                    <a:gd name="connsiteY32" fmla="*/ 223000 h 347248"/>
                    <a:gd name="connsiteX33" fmla="*/ 67651 w 395754"/>
                    <a:gd name="connsiteY33" fmla="*/ 211302 h 347248"/>
                    <a:gd name="connsiteX34" fmla="*/ 72602 w 395754"/>
                    <a:gd name="connsiteY34" fmla="*/ 186977 h 347248"/>
                    <a:gd name="connsiteX35" fmla="*/ 72602 w 395754"/>
                    <a:gd name="connsiteY35" fmla="*/ 162158 h 347248"/>
                    <a:gd name="connsiteX36" fmla="*/ 70374 w 395754"/>
                    <a:gd name="connsiteY36" fmla="*/ 149964 h 347248"/>
                    <a:gd name="connsiteX37" fmla="*/ 68579 w 395754"/>
                    <a:gd name="connsiteY37" fmla="*/ 135976 h 347248"/>
                    <a:gd name="connsiteX38" fmla="*/ 68579 w 395754"/>
                    <a:gd name="connsiteY38" fmla="*/ 136409 h 347248"/>
                    <a:gd name="connsiteX39" fmla="*/ 68146 w 395754"/>
                    <a:gd name="connsiteY39" fmla="*/ 130529 h 347248"/>
                    <a:gd name="connsiteX40" fmla="*/ 68146 w 395754"/>
                    <a:gd name="connsiteY40" fmla="*/ 124649 h 347248"/>
                    <a:gd name="connsiteX41" fmla="*/ 68579 w 395754"/>
                    <a:gd name="connsiteY41" fmla="*/ 118769 h 347248"/>
                    <a:gd name="connsiteX42" fmla="*/ 69508 w 395754"/>
                    <a:gd name="connsiteY42" fmla="*/ 112889 h 347248"/>
                    <a:gd name="connsiteX43" fmla="*/ 72231 w 395754"/>
                    <a:gd name="connsiteY43" fmla="*/ 101191 h 347248"/>
                    <a:gd name="connsiteX44" fmla="*/ 76316 w 395754"/>
                    <a:gd name="connsiteY44" fmla="*/ 89927 h 347248"/>
                    <a:gd name="connsiteX45" fmla="*/ 79039 w 395754"/>
                    <a:gd name="connsiteY45" fmla="*/ 84542 h 347248"/>
                    <a:gd name="connsiteX46" fmla="*/ 82196 w 395754"/>
                    <a:gd name="connsiteY46" fmla="*/ 79157 h 347248"/>
                    <a:gd name="connsiteX47" fmla="*/ 85353 w 395754"/>
                    <a:gd name="connsiteY47" fmla="*/ 74205 h 347248"/>
                    <a:gd name="connsiteX48" fmla="*/ 88943 w 395754"/>
                    <a:gd name="connsiteY48" fmla="*/ 69254 h 347248"/>
                    <a:gd name="connsiteX49" fmla="*/ 93028 w 395754"/>
                    <a:gd name="connsiteY49" fmla="*/ 64736 h 347248"/>
                    <a:gd name="connsiteX50" fmla="*/ 97113 w 395754"/>
                    <a:gd name="connsiteY50" fmla="*/ 60217 h 347248"/>
                    <a:gd name="connsiteX51" fmla="*/ 101631 w 395754"/>
                    <a:gd name="connsiteY51" fmla="*/ 56132 h 347248"/>
                    <a:gd name="connsiteX52" fmla="*/ 106149 w 395754"/>
                    <a:gd name="connsiteY52" fmla="*/ 52542 h 347248"/>
                    <a:gd name="connsiteX53" fmla="*/ 104788 w 395754"/>
                    <a:gd name="connsiteY53" fmla="*/ 57061 h 347248"/>
                    <a:gd name="connsiteX54" fmla="*/ 100703 w 395754"/>
                    <a:gd name="connsiteY54" fmla="*/ 43506 h 347248"/>
                    <a:gd name="connsiteX55" fmla="*/ 99774 w 395754"/>
                    <a:gd name="connsiteY55" fmla="*/ 40349 h 347248"/>
                    <a:gd name="connsiteX56" fmla="*/ 99341 w 395754"/>
                    <a:gd name="connsiteY56" fmla="*/ 38554 h 347248"/>
                    <a:gd name="connsiteX57" fmla="*/ 98908 w 395754"/>
                    <a:gd name="connsiteY57" fmla="*/ 36759 h 347248"/>
                    <a:gd name="connsiteX58" fmla="*/ 98474 w 395754"/>
                    <a:gd name="connsiteY58" fmla="*/ 32241 h 347248"/>
                    <a:gd name="connsiteX59" fmla="*/ 98474 w 395754"/>
                    <a:gd name="connsiteY59" fmla="*/ 28156 h 347248"/>
                    <a:gd name="connsiteX60" fmla="*/ 104354 w 395754"/>
                    <a:gd name="connsiteY60" fmla="*/ 12373 h 347248"/>
                    <a:gd name="connsiteX61" fmla="*/ 118342 w 395754"/>
                    <a:gd name="connsiteY61" fmla="*/ 1974 h 347248"/>
                    <a:gd name="connsiteX62" fmla="*/ 120571 w 395754"/>
                    <a:gd name="connsiteY62" fmla="*/ 1046 h 347248"/>
                    <a:gd name="connsiteX63" fmla="*/ 122366 w 395754"/>
                    <a:gd name="connsiteY63" fmla="*/ 613 h 347248"/>
                    <a:gd name="connsiteX64" fmla="*/ 126884 w 395754"/>
                    <a:gd name="connsiteY64" fmla="*/ 179 h 347248"/>
                    <a:gd name="connsiteX65" fmla="*/ 135921 w 395754"/>
                    <a:gd name="connsiteY65" fmla="*/ 613 h 347248"/>
                    <a:gd name="connsiteX66" fmla="*/ 151704 w 395754"/>
                    <a:gd name="connsiteY66" fmla="*/ 9154 h 347248"/>
                    <a:gd name="connsiteX67" fmla="*/ 157089 w 395754"/>
                    <a:gd name="connsiteY67" fmla="*/ 16829 h 347248"/>
                    <a:gd name="connsiteX68" fmla="*/ 160245 w 395754"/>
                    <a:gd name="connsiteY68" fmla="*/ 24937 h 347248"/>
                    <a:gd name="connsiteX69" fmla="*/ 164763 w 395754"/>
                    <a:gd name="connsiteY69" fmla="*/ 38492 h 347248"/>
                    <a:gd name="connsiteX70" fmla="*/ 156222 w 395754"/>
                    <a:gd name="connsiteY70" fmla="*/ 32179 h 347248"/>
                    <a:gd name="connsiteX71" fmla="*/ 163464 w 395754"/>
                    <a:gd name="connsiteY71" fmla="*/ 32179 h 347248"/>
                    <a:gd name="connsiteX72" fmla="*/ 170705 w 395754"/>
                    <a:gd name="connsiteY72" fmla="*/ 32612 h 347248"/>
                    <a:gd name="connsiteX73" fmla="*/ 177947 w 395754"/>
                    <a:gd name="connsiteY73" fmla="*/ 33541 h 347248"/>
                    <a:gd name="connsiteX74" fmla="*/ 184260 w 395754"/>
                    <a:gd name="connsiteY74" fmla="*/ 34902 h 347248"/>
                    <a:gd name="connsiteX75" fmla="*/ 191007 w 395754"/>
                    <a:gd name="connsiteY75" fmla="*/ 36697 h 347248"/>
                    <a:gd name="connsiteX76" fmla="*/ 197753 w 395754"/>
                    <a:gd name="connsiteY76" fmla="*/ 39421 h 347248"/>
                    <a:gd name="connsiteX77" fmla="*/ 203757 w 395754"/>
                    <a:gd name="connsiteY77" fmla="*/ 42701 h 347248"/>
                    <a:gd name="connsiteX78" fmla="*/ 210070 w 395754"/>
                    <a:gd name="connsiteY78" fmla="*/ 46291 h 347248"/>
                    <a:gd name="connsiteX79" fmla="*/ 215950 w 395754"/>
                    <a:gd name="connsiteY79" fmla="*/ 50376 h 347248"/>
                    <a:gd name="connsiteX80" fmla="*/ 221830 w 395754"/>
                    <a:gd name="connsiteY80" fmla="*/ 54894 h 347248"/>
                    <a:gd name="connsiteX81" fmla="*/ 227215 w 395754"/>
                    <a:gd name="connsiteY81" fmla="*/ 59846 h 347248"/>
                    <a:gd name="connsiteX82" fmla="*/ 232167 w 395754"/>
                    <a:gd name="connsiteY82" fmla="*/ 64797 h 347248"/>
                    <a:gd name="connsiteX83" fmla="*/ 236685 w 395754"/>
                    <a:gd name="connsiteY83" fmla="*/ 70182 h 347248"/>
                    <a:gd name="connsiteX84" fmla="*/ 240770 w 395754"/>
                    <a:gd name="connsiteY84" fmla="*/ 76062 h 347248"/>
                    <a:gd name="connsiteX85" fmla="*/ 244360 w 395754"/>
                    <a:gd name="connsiteY85" fmla="*/ 82375 h 347248"/>
                    <a:gd name="connsiteX86" fmla="*/ 247517 w 395754"/>
                    <a:gd name="connsiteY86" fmla="*/ 88689 h 347248"/>
                    <a:gd name="connsiteX87" fmla="*/ 247083 w 395754"/>
                    <a:gd name="connsiteY87" fmla="*/ 87760 h 347248"/>
                    <a:gd name="connsiteX88" fmla="*/ 252963 w 395754"/>
                    <a:gd name="connsiteY88" fmla="*/ 102182 h 347248"/>
                    <a:gd name="connsiteX89" fmla="*/ 253397 w 395754"/>
                    <a:gd name="connsiteY89" fmla="*/ 103110 h 347248"/>
                    <a:gd name="connsiteX90" fmla="*/ 253830 w 395754"/>
                    <a:gd name="connsiteY90" fmla="*/ 104472 h 347248"/>
                    <a:gd name="connsiteX91" fmla="*/ 254263 w 395754"/>
                    <a:gd name="connsiteY91" fmla="*/ 105833 h 347248"/>
                    <a:gd name="connsiteX92" fmla="*/ 255191 w 395754"/>
                    <a:gd name="connsiteY92" fmla="*/ 108557 h 347248"/>
                    <a:gd name="connsiteX93" fmla="*/ 256986 w 395754"/>
                    <a:gd name="connsiteY93" fmla="*/ 113942 h 347248"/>
                    <a:gd name="connsiteX94" fmla="*/ 268251 w 395754"/>
                    <a:gd name="connsiteY94" fmla="*/ 134676 h 347248"/>
                    <a:gd name="connsiteX95" fmla="*/ 283106 w 395754"/>
                    <a:gd name="connsiteY95" fmla="*/ 153183 h 347248"/>
                    <a:gd name="connsiteX96" fmla="*/ 291647 w 395754"/>
                    <a:gd name="connsiteY96" fmla="*/ 161291 h 347248"/>
                    <a:gd name="connsiteX97" fmla="*/ 301117 w 395754"/>
                    <a:gd name="connsiteY97" fmla="*/ 168966 h 347248"/>
                    <a:gd name="connsiteX98" fmla="*/ 311020 w 395754"/>
                    <a:gd name="connsiteY98" fmla="*/ 175712 h 347248"/>
                    <a:gd name="connsiteX99" fmla="*/ 321419 w 395754"/>
                    <a:gd name="connsiteY99" fmla="*/ 182026 h 347248"/>
                    <a:gd name="connsiteX100" fmla="*/ 332250 w 395754"/>
                    <a:gd name="connsiteY100" fmla="*/ 187411 h 347248"/>
                    <a:gd name="connsiteX101" fmla="*/ 343515 w 395754"/>
                    <a:gd name="connsiteY101" fmla="*/ 192362 h 347248"/>
                    <a:gd name="connsiteX102" fmla="*/ 355213 w 395754"/>
                    <a:gd name="connsiteY102" fmla="*/ 196447 h 347248"/>
                    <a:gd name="connsiteX103" fmla="*/ 366911 w 395754"/>
                    <a:gd name="connsiteY103" fmla="*/ 200037 h 347248"/>
                    <a:gd name="connsiteX104" fmla="*/ 370068 w 395754"/>
                    <a:gd name="connsiteY104" fmla="*/ 200965 h 347248"/>
                    <a:gd name="connsiteX105" fmla="*/ 371430 w 395754"/>
                    <a:gd name="connsiteY105" fmla="*/ 201399 h 347248"/>
                    <a:gd name="connsiteX106" fmla="*/ 371863 w 395754"/>
                    <a:gd name="connsiteY106" fmla="*/ 201399 h 347248"/>
                    <a:gd name="connsiteX107" fmla="*/ 371863 w 395754"/>
                    <a:gd name="connsiteY107" fmla="*/ 201399 h 347248"/>
                    <a:gd name="connsiteX108" fmla="*/ 371430 w 395754"/>
                    <a:gd name="connsiteY108" fmla="*/ 201399 h 347248"/>
                    <a:gd name="connsiteX109" fmla="*/ 371430 w 395754"/>
                    <a:gd name="connsiteY109" fmla="*/ 201399 h 347248"/>
                    <a:gd name="connsiteX110" fmla="*/ 372358 w 395754"/>
                    <a:gd name="connsiteY110" fmla="*/ 201399 h 347248"/>
                    <a:gd name="connsiteX111" fmla="*/ 380899 w 395754"/>
                    <a:gd name="connsiteY111" fmla="*/ 204122 h 347248"/>
                    <a:gd name="connsiteX112" fmla="*/ 390369 w 395754"/>
                    <a:gd name="connsiteY112" fmla="*/ 211364 h 347248"/>
                    <a:gd name="connsiteX113" fmla="*/ 394888 w 395754"/>
                    <a:gd name="connsiteY113" fmla="*/ 220834 h 347248"/>
                    <a:gd name="connsiteX114" fmla="*/ 395321 w 395754"/>
                    <a:gd name="connsiteY114" fmla="*/ 221762 h 347248"/>
                    <a:gd name="connsiteX115" fmla="*/ 395754 w 395754"/>
                    <a:gd name="connsiteY115" fmla="*/ 223124 h 347248"/>
                    <a:gd name="connsiteX116" fmla="*/ 395754 w 395754"/>
                    <a:gd name="connsiteY116" fmla="*/ 223124 h 347248"/>
                    <a:gd name="connsiteX117" fmla="*/ 395754 w 395754"/>
                    <a:gd name="connsiteY117" fmla="*/ 223124 h 347248"/>
                    <a:gd name="connsiteX118" fmla="*/ 395754 w 395754"/>
                    <a:gd name="connsiteY118" fmla="*/ 223557 h 347248"/>
                    <a:gd name="connsiteX119" fmla="*/ 395754 w 395754"/>
                    <a:gd name="connsiteY119" fmla="*/ 225352 h 347248"/>
                    <a:gd name="connsiteX120" fmla="*/ 395754 w 395754"/>
                    <a:gd name="connsiteY120" fmla="*/ 228942 h 347248"/>
                    <a:gd name="connsiteX121" fmla="*/ 395754 w 395754"/>
                    <a:gd name="connsiteY121" fmla="*/ 230737 h 347248"/>
                    <a:gd name="connsiteX122" fmla="*/ 395321 w 395754"/>
                    <a:gd name="connsiteY122" fmla="*/ 232098 h 347248"/>
                    <a:gd name="connsiteX123" fmla="*/ 394392 w 395754"/>
                    <a:gd name="connsiteY123" fmla="*/ 234822 h 347248"/>
                    <a:gd name="connsiteX124" fmla="*/ 393464 w 395754"/>
                    <a:gd name="connsiteY124" fmla="*/ 237050 h 347248"/>
                    <a:gd name="connsiteX125" fmla="*/ 391236 w 395754"/>
                    <a:gd name="connsiteY125" fmla="*/ 241135 h 347248"/>
                    <a:gd name="connsiteX126" fmla="*/ 380838 w 395754"/>
                    <a:gd name="connsiteY126" fmla="*/ 252833 h 347248"/>
                    <a:gd name="connsiteX127" fmla="*/ 357813 w 395754"/>
                    <a:gd name="connsiteY127" fmla="*/ 268183 h 347248"/>
                    <a:gd name="connsiteX128" fmla="*/ 309102 w 395754"/>
                    <a:gd name="connsiteY128" fmla="*/ 289351 h 347248"/>
                    <a:gd name="connsiteX129" fmla="*/ 259524 w 395754"/>
                    <a:gd name="connsiteY129" fmla="*/ 305567 h 347248"/>
                    <a:gd name="connsiteX130" fmla="*/ 234704 w 395754"/>
                    <a:gd name="connsiteY130" fmla="*/ 312809 h 347248"/>
                    <a:gd name="connsiteX131" fmla="*/ 210070 w 395754"/>
                    <a:gd name="connsiteY131" fmla="*/ 317761 h 347248"/>
                    <a:gd name="connsiteX132" fmla="*/ 209204 w 395754"/>
                    <a:gd name="connsiteY132" fmla="*/ 315470 h 347248"/>
                    <a:gd name="connsiteX133" fmla="*/ 234024 w 395754"/>
                    <a:gd name="connsiteY133" fmla="*/ 307795 h 347248"/>
                    <a:gd name="connsiteX134" fmla="*/ 258348 w 395754"/>
                    <a:gd name="connsiteY134" fmla="*/ 299254 h 347248"/>
                    <a:gd name="connsiteX135" fmla="*/ 282239 w 395754"/>
                    <a:gd name="connsiteY135" fmla="*/ 289351 h 347248"/>
                    <a:gd name="connsiteX136" fmla="*/ 305697 w 395754"/>
                    <a:gd name="connsiteY136" fmla="*/ 278086 h 347248"/>
                    <a:gd name="connsiteX137" fmla="*/ 349457 w 395754"/>
                    <a:gd name="connsiteY137" fmla="*/ 251905 h 347248"/>
                    <a:gd name="connsiteX138" fmla="*/ 367963 w 395754"/>
                    <a:gd name="connsiteY138" fmla="*/ 236555 h 347248"/>
                    <a:gd name="connsiteX139" fmla="*/ 373843 w 395754"/>
                    <a:gd name="connsiteY139" fmla="*/ 228447 h 347248"/>
                    <a:gd name="connsiteX140" fmla="*/ 374772 w 395754"/>
                    <a:gd name="connsiteY140" fmla="*/ 226652 h 347248"/>
                    <a:gd name="connsiteX141" fmla="*/ 375205 w 395754"/>
                    <a:gd name="connsiteY141" fmla="*/ 225723 h 347248"/>
                    <a:gd name="connsiteX142" fmla="*/ 375205 w 395754"/>
                    <a:gd name="connsiteY142" fmla="*/ 225290 h 347248"/>
                    <a:gd name="connsiteX143" fmla="*/ 375205 w 395754"/>
                    <a:gd name="connsiteY143" fmla="*/ 224857 h 347248"/>
                    <a:gd name="connsiteX144" fmla="*/ 375205 w 395754"/>
                    <a:gd name="connsiteY144" fmla="*/ 225290 h 347248"/>
                    <a:gd name="connsiteX145" fmla="*/ 375205 w 395754"/>
                    <a:gd name="connsiteY145" fmla="*/ 225723 h 347248"/>
                    <a:gd name="connsiteX146" fmla="*/ 374772 w 395754"/>
                    <a:gd name="connsiteY146" fmla="*/ 225290 h 347248"/>
                    <a:gd name="connsiteX147" fmla="*/ 374772 w 395754"/>
                    <a:gd name="connsiteY147" fmla="*/ 224857 h 347248"/>
                    <a:gd name="connsiteX148" fmla="*/ 374772 w 395754"/>
                    <a:gd name="connsiteY148" fmla="*/ 224857 h 347248"/>
                    <a:gd name="connsiteX149" fmla="*/ 374772 w 395754"/>
                    <a:gd name="connsiteY149" fmla="*/ 224857 h 347248"/>
                    <a:gd name="connsiteX150" fmla="*/ 374772 w 395754"/>
                    <a:gd name="connsiteY150" fmla="*/ 225785 h 347248"/>
                    <a:gd name="connsiteX151" fmla="*/ 374772 w 395754"/>
                    <a:gd name="connsiteY151" fmla="*/ 225290 h 347248"/>
                    <a:gd name="connsiteX152" fmla="*/ 373410 w 395754"/>
                    <a:gd name="connsiteY152" fmla="*/ 223062 h 347248"/>
                    <a:gd name="connsiteX153" fmla="*/ 372482 w 395754"/>
                    <a:gd name="connsiteY153" fmla="*/ 222629 h 347248"/>
                    <a:gd name="connsiteX154" fmla="*/ 368397 w 395754"/>
                    <a:gd name="connsiteY154" fmla="*/ 221700 h 347248"/>
                    <a:gd name="connsiteX155" fmla="*/ 367468 w 395754"/>
                    <a:gd name="connsiteY155" fmla="*/ 221700 h 347248"/>
                    <a:gd name="connsiteX156" fmla="*/ 366540 w 395754"/>
                    <a:gd name="connsiteY156" fmla="*/ 221700 h 347248"/>
                    <a:gd name="connsiteX157" fmla="*/ 366540 w 395754"/>
                    <a:gd name="connsiteY157" fmla="*/ 221700 h 347248"/>
                    <a:gd name="connsiteX158" fmla="*/ 366107 w 395754"/>
                    <a:gd name="connsiteY158" fmla="*/ 221700 h 347248"/>
                    <a:gd name="connsiteX159" fmla="*/ 364312 w 395754"/>
                    <a:gd name="connsiteY159" fmla="*/ 221267 h 347248"/>
                    <a:gd name="connsiteX160" fmla="*/ 361588 w 395754"/>
                    <a:gd name="connsiteY160" fmla="*/ 219905 h 347248"/>
                    <a:gd name="connsiteX161" fmla="*/ 348529 w 395754"/>
                    <a:gd name="connsiteY161" fmla="*/ 216315 h 347248"/>
                    <a:gd name="connsiteX162" fmla="*/ 335469 w 395754"/>
                    <a:gd name="connsiteY162" fmla="*/ 211797 h 347248"/>
                    <a:gd name="connsiteX163" fmla="*/ 322842 w 395754"/>
                    <a:gd name="connsiteY163" fmla="*/ 206845 h 347248"/>
                    <a:gd name="connsiteX164" fmla="*/ 310216 w 395754"/>
                    <a:gd name="connsiteY164" fmla="*/ 200965 h 347248"/>
                    <a:gd name="connsiteX165" fmla="*/ 298023 w 395754"/>
                    <a:gd name="connsiteY165" fmla="*/ 194219 h 347248"/>
                    <a:gd name="connsiteX166" fmla="*/ 286758 w 395754"/>
                    <a:gd name="connsiteY166" fmla="*/ 186111 h 347248"/>
                    <a:gd name="connsiteX167" fmla="*/ 275926 w 395754"/>
                    <a:gd name="connsiteY167" fmla="*/ 177074 h 347248"/>
                    <a:gd name="connsiteX168" fmla="*/ 266023 w 395754"/>
                    <a:gd name="connsiteY168" fmla="*/ 167604 h 347248"/>
                    <a:gd name="connsiteX169" fmla="*/ 248878 w 395754"/>
                    <a:gd name="connsiteY169" fmla="*/ 145508 h 347248"/>
                    <a:gd name="connsiteX170" fmla="*/ 236252 w 395754"/>
                    <a:gd name="connsiteY170" fmla="*/ 120688 h 347248"/>
                    <a:gd name="connsiteX171" fmla="*/ 234024 w 395754"/>
                    <a:gd name="connsiteY171" fmla="*/ 113942 h 347248"/>
                    <a:gd name="connsiteX172" fmla="*/ 233095 w 395754"/>
                    <a:gd name="connsiteY172" fmla="*/ 110352 h 347248"/>
                    <a:gd name="connsiteX173" fmla="*/ 232167 w 395754"/>
                    <a:gd name="connsiteY173" fmla="*/ 107195 h 347248"/>
                    <a:gd name="connsiteX174" fmla="*/ 228577 w 395754"/>
                    <a:gd name="connsiteY174" fmla="*/ 97292 h 347248"/>
                    <a:gd name="connsiteX175" fmla="*/ 228144 w 395754"/>
                    <a:gd name="connsiteY175" fmla="*/ 96859 h 347248"/>
                    <a:gd name="connsiteX176" fmla="*/ 228144 w 395754"/>
                    <a:gd name="connsiteY176" fmla="*/ 96426 h 347248"/>
                    <a:gd name="connsiteX177" fmla="*/ 225915 w 395754"/>
                    <a:gd name="connsiteY177" fmla="*/ 91474 h 347248"/>
                    <a:gd name="connsiteX178" fmla="*/ 223192 w 395754"/>
                    <a:gd name="connsiteY178" fmla="*/ 86522 h 347248"/>
                    <a:gd name="connsiteX179" fmla="*/ 220035 w 395754"/>
                    <a:gd name="connsiteY179" fmla="*/ 82004 h 347248"/>
                    <a:gd name="connsiteX180" fmla="*/ 216445 w 395754"/>
                    <a:gd name="connsiteY180" fmla="*/ 77486 h 347248"/>
                    <a:gd name="connsiteX181" fmla="*/ 212856 w 395754"/>
                    <a:gd name="connsiteY181" fmla="*/ 73401 h 347248"/>
                    <a:gd name="connsiteX182" fmla="*/ 208771 w 395754"/>
                    <a:gd name="connsiteY182" fmla="*/ 69316 h 347248"/>
                    <a:gd name="connsiteX183" fmla="*/ 204252 w 395754"/>
                    <a:gd name="connsiteY183" fmla="*/ 65726 h 347248"/>
                    <a:gd name="connsiteX184" fmla="*/ 199734 w 395754"/>
                    <a:gd name="connsiteY184" fmla="*/ 62569 h 347248"/>
                    <a:gd name="connsiteX185" fmla="*/ 194782 w 395754"/>
                    <a:gd name="connsiteY185" fmla="*/ 59413 h 347248"/>
                    <a:gd name="connsiteX186" fmla="*/ 189831 w 395754"/>
                    <a:gd name="connsiteY186" fmla="*/ 56689 h 347248"/>
                    <a:gd name="connsiteX187" fmla="*/ 184446 w 395754"/>
                    <a:gd name="connsiteY187" fmla="*/ 54461 h 347248"/>
                    <a:gd name="connsiteX188" fmla="*/ 179061 w 395754"/>
                    <a:gd name="connsiteY188" fmla="*/ 52666 h 347248"/>
                    <a:gd name="connsiteX189" fmla="*/ 173676 w 395754"/>
                    <a:gd name="connsiteY189" fmla="*/ 51304 h 347248"/>
                    <a:gd name="connsiteX190" fmla="*/ 168291 w 395754"/>
                    <a:gd name="connsiteY190" fmla="*/ 50376 h 347248"/>
                    <a:gd name="connsiteX191" fmla="*/ 162411 w 395754"/>
                    <a:gd name="connsiteY191" fmla="*/ 49448 h 347248"/>
                    <a:gd name="connsiteX192" fmla="*/ 156531 w 395754"/>
                    <a:gd name="connsiteY192" fmla="*/ 49014 h 347248"/>
                    <a:gd name="connsiteX193" fmla="*/ 149785 w 395754"/>
                    <a:gd name="connsiteY193" fmla="*/ 48581 h 347248"/>
                    <a:gd name="connsiteX194" fmla="*/ 148423 w 395754"/>
                    <a:gd name="connsiteY194" fmla="*/ 42701 h 347248"/>
                    <a:gd name="connsiteX195" fmla="*/ 145267 w 395754"/>
                    <a:gd name="connsiteY195" fmla="*/ 28713 h 347248"/>
                    <a:gd name="connsiteX196" fmla="*/ 143905 w 395754"/>
                    <a:gd name="connsiteY196" fmla="*/ 23328 h 347248"/>
                    <a:gd name="connsiteX197" fmla="*/ 141182 w 395754"/>
                    <a:gd name="connsiteY197" fmla="*/ 18810 h 347248"/>
                    <a:gd name="connsiteX198" fmla="*/ 132640 w 395754"/>
                    <a:gd name="connsiteY198" fmla="*/ 12930 h 347248"/>
                    <a:gd name="connsiteX199" fmla="*/ 127255 w 395754"/>
                    <a:gd name="connsiteY199" fmla="*/ 12496 h 347248"/>
                    <a:gd name="connsiteX200" fmla="*/ 124532 w 395754"/>
                    <a:gd name="connsiteY200" fmla="*/ 12496 h 347248"/>
                    <a:gd name="connsiteX201" fmla="*/ 122737 w 395754"/>
                    <a:gd name="connsiteY201" fmla="*/ 12930 h 347248"/>
                    <a:gd name="connsiteX202" fmla="*/ 121809 w 395754"/>
                    <a:gd name="connsiteY202" fmla="*/ 13363 h 347248"/>
                    <a:gd name="connsiteX203" fmla="*/ 107820 w 395754"/>
                    <a:gd name="connsiteY203" fmla="*/ 29146 h 347248"/>
                    <a:gd name="connsiteX204" fmla="*/ 107387 w 395754"/>
                    <a:gd name="connsiteY204" fmla="*/ 31869 h 347248"/>
                    <a:gd name="connsiteX205" fmla="*/ 107387 w 395754"/>
                    <a:gd name="connsiteY205" fmla="*/ 34593 h 347248"/>
                    <a:gd name="connsiteX206" fmla="*/ 107820 w 395754"/>
                    <a:gd name="connsiteY206" fmla="*/ 36388 h 347248"/>
                    <a:gd name="connsiteX207" fmla="*/ 108749 w 395754"/>
                    <a:gd name="connsiteY207" fmla="*/ 38183 h 347248"/>
                    <a:gd name="connsiteX208" fmla="*/ 109677 w 395754"/>
                    <a:gd name="connsiteY208" fmla="*/ 41773 h 347248"/>
                    <a:gd name="connsiteX209" fmla="*/ 112834 w 395754"/>
                    <a:gd name="connsiteY209" fmla="*/ 55761 h 347248"/>
                    <a:gd name="connsiteX210" fmla="*/ 113267 w 395754"/>
                    <a:gd name="connsiteY210" fmla="*/ 58484 h 347248"/>
                    <a:gd name="connsiteX211" fmla="*/ 111039 w 395754"/>
                    <a:gd name="connsiteY211" fmla="*/ 60279 h 347248"/>
                    <a:gd name="connsiteX212" fmla="*/ 106521 w 395754"/>
                    <a:gd name="connsiteY212" fmla="*/ 63436 h 347248"/>
                    <a:gd name="connsiteX213" fmla="*/ 102436 w 395754"/>
                    <a:gd name="connsiteY213" fmla="*/ 66592 h 347248"/>
                    <a:gd name="connsiteX214" fmla="*/ 98351 w 395754"/>
                    <a:gd name="connsiteY214" fmla="*/ 70182 h 347248"/>
                    <a:gd name="connsiteX215" fmla="*/ 94761 w 395754"/>
                    <a:gd name="connsiteY215" fmla="*/ 74267 h 347248"/>
                    <a:gd name="connsiteX216" fmla="*/ 91171 w 395754"/>
                    <a:gd name="connsiteY216" fmla="*/ 78786 h 347248"/>
                    <a:gd name="connsiteX217" fmla="*/ 88014 w 395754"/>
                    <a:gd name="connsiteY217" fmla="*/ 83304 h 347248"/>
                    <a:gd name="connsiteX218" fmla="*/ 85291 w 395754"/>
                    <a:gd name="connsiteY218" fmla="*/ 88255 h 347248"/>
                    <a:gd name="connsiteX219" fmla="*/ 83063 w 395754"/>
                    <a:gd name="connsiteY219" fmla="*/ 93207 h 347248"/>
                    <a:gd name="connsiteX220" fmla="*/ 81268 w 395754"/>
                    <a:gd name="connsiteY220" fmla="*/ 98159 h 347248"/>
                    <a:gd name="connsiteX221" fmla="*/ 79473 w 395754"/>
                    <a:gd name="connsiteY221" fmla="*/ 103543 h 347248"/>
                    <a:gd name="connsiteX222" fmla="*/ 77244 w 395754"/>
                    <a:gd name="connsiteY222" fmla="*/ 114375 h 347248"/>
                    <a:gd name="connsiteX223" fmla="*/ 76811 w 395754"/>
                    <a:gd name="connsiteY223" fmla="*/ 119760 h 347248"/>
                    <a:gd name="connsiteX224" fmla="*/ 76378 w 395754"/>
                    <a:gd name="connsiteY224" fmla="*/ 125145 h 347248"/>
                    <a:gd name="connsiteX225" fmla="*/ 76378 w 395754"/>
                    <a:gd name="connsiteY225" fmla="*/ 130529 h 347248"/>
                    <a:gd name="connsiteX226" fmla="*/ 76811 w 395754"/>
                    <a:gd name="connsiteY226" fmla="*/ 135914 h 347248"/>
                    <a:gd name="connsiteX227" fmla="*/ 76811 w 395754"/>
                    <a:gd name="connsiteY227" fmla="*/ 135914 h 347248"/>
                    <a:gd name="connsiteX228" fmla="*/ 76811 w 395754"/>
                    <a:gd name="connsiteY228" fmla="*/ 136348 h 347248"/>
                    <a:gd name="connsiteX229" fmla="*/ 79039 w 395754"/>
                    <a:gd name="connsiteY229" fmla="*/ 148046 h 347248"/>
                    <a:gd name="connsiteX230" fmla="*/ 82196 w 395754"/>
                    <a:gd name="connsiteY230" fmla="*/ 161105 h 347248"/>
                    <a:gd name="connsiteX231" fmla="*/ 84424 w 395754"/>
                    <a:gd name="connsiteY231" fmla="*/ 188153 h 347248"/>
                    <a:gd name="connsiteX232" fmla="*/ 81701 w 395754"/>
                    <a:gd name="connsiteY232" fmla="*/ 215201 h 347248"/>
                    <a:gd name="connsiteX233" fmla="*/ 78544 w 395754"/>
                    <a:gd name="connsiteY233" fmla="*/ 228261 h 347248"/>
                    <a:gd name="connsiteX234" fmla="*/ 74026 w 395754"/>
                    <a:gd name="connsiteY234" fmla="*/ 241321 h 347248"/>
                    <a:gd name="connsiteX235" fmla="*/ 68641 w 395754"/>
                    <a:gd name="connsiteY235" fmla="*/ 253947 h 347248"/>
                    <a:gd name="connsiteX236" fmla="*/ 62328 w 395754"/>
                    <a:gd name="connsiteY236" fmla="*/ 266140 h 347248"/>
                    <a:gd name="connsiteX237" fmla="*/ 55086 w 395754"/>
                    <a:gd name="connsiteY237" fmla="*/ 277405 h 347248"/>
                    <a:gd name="connsiteX238" fmla="*/ 46978 w 395754"/>
                    <a:gd name="connsiteY238" fmla="*/ 288237 h 347248"/>
                    <a:gd name="connsiteX239" fmla="*/ 37941 w 395754"/>
                    <a:gd name="connsiteY239" fmla="*/ 298635 h 347248"/>
                    <a:gd name="connsiteX240" fmla="*/ 28905 w 395754"/>
                    <a:gd name="connsiteY240" fmla="*/ 308105 h 347248"/>
                    <a:gd name="connsiteX241" fmla="*/ 26677 w 395754"/>
                    <a:gd name="connsiteY241" fmla="*/ 309900 h 347248"/>
                    <a:gd name="connsiteX242" fmla="*/ 25315 w 395754"/>
                    <a:gd name="connsiteY242" fmla="*/ 311262 h 347248"/>
                    <a:gd name="connsiteX243" fmla="*/ 24882 w 395754"/>
                    <a:gd name="connsiteY243" fmla="*/ 311695 h 347248"/>
                    <a:gd name="connsiteX244" fmla="*/ 24882 w 395754"/>
                    <a:gd name="connsiteY244" fmla="*/ 311695 h 347248"/>
                    <a:gd name="connsiteX245" fmla="*/ 23953 w 395754"/>
                    <a:gd name="connsiteY245" fmla="*/ 312623 h 347248"/>
                    <a:gd name="connsiteX246" fmla="*/ 23520 w 395754"/>
                    <a:gd name="connsiteY246" fmla="*/ 313057 h 347248"/>
                    <a:gd name="connsiteX247" fmla="*/ 20363 w 395754"/>
                    <a:gd name="connsiteY247" fmla="*/ 316213 h 347248"/>
                    <a:gd name="connsiteX248" fmla="*/ 19435 w 395754"/>
                    <a:gd name="connsiteY248" fmla="*/ 317575 h 347248"/>
                    <a:gd name="connsiteX249" fmla="*/ 19435 w 395754"/>
                    <a:gd name="connsiteY249" fmla="*/ 318503 h 347248"/>
                    <a:gd name="connsiteX250" fmla="*/ 19435 w 395754"/>
                    <a:gd name="connsiteY250" fmla="*/ 318937 h 347248"/>
                    <a:gd name="connsiteX251" fmla="*/ 19435 w 395754"/>
                    <a:gd name="connsiteY251" fmla="*/ 319370 h 347248"/>
                    <a:gd name="connsiteX252" fmla="*/ 19435 w 395754"/>
                    <a:gd name="connsiteY252" fmla="*/ 320298 h 347248"/>
                    <a:gd name="connsiteX253" fmla="*/ 19435 w 395754"/>
                    <a:gd name="connsiteY253" fmla="*/ 321227 h 347248"/>
                    <a:gd name="connsiteX254" fmla="*/ 19435 w 395754"/>
                    <a:gd name="connsiteY254" fmla="*/ 321227 h 347248"/>
                    <a:gd name="connsiteX255" fmla="*/ 19435 w 395754"/>
                    <a:gd name="connsiteY255" fmla="*/ 321227 h 347248"/>
                    <a:gd name="connsiteX256" fmla="*/ 19868 w 395754"/>
                    <a:gd name="connsiteY256" fmla="*/ 321660 h 347248"/>
                    <a:gd name="connsiteX257" fmla="*/ 20797 w 395754"/>
                    <a:gd name="connsiteY257" fmla="*/ 322588 h 347248"/>
                    <a:gd name="connsiteX258" fmla="*/ 23025 w 395754"/>
                    <a:gd name="connsiteY258" fmla="*/ 323517 h 347248"/>
                    <a:gd name="connsiteX259" fmla="*/ 32495 w 395754"/>
                    <a:gd name="connsiteY259" fmla="*/ 327602 h 347248"/>
                    <a:gd name="connsiteX260" fmla="*/ 56386 w 395754"/>
                    <a:gd name="connsiteY260" fmla="*/ 331687 h 347248"/>
                    <a:gd name="connsiteX261" fmla="*/ 107325 w 395754"/>
                    <a:gd name="connsiteY261" fmla="*/ 332120 h 347248"/>
                    <a:gd name="connsiteX262" fmla="*/ 133012 w 395754"/>
                    <a:gd name="connsiteY262" fmla="*/ 329892 h 347248"/>
                    <a:gd name="connsiteX263" fmla="*/ 158698 w 395754"/>
                    <a:gd name="connsiteY263" fmla="*/ 326302 h 347248"/>
                    <a:gd name="connsiteX264" fmla="*/ 183951 w 395754"/>
                    <a:gd name="connsiteY264" fmla="*/ 321350 h 347248"/>
                    <a:gd name="connsiteX265" fmla="*/ 209204 w 395754"/>
                    <a:gd name="connsiteY265" fmla="*/ 315470 h 34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395754" h="347248">
                      <a:moveTo>
                        <a:pt x="210070" y="317761"/>
                      </a:moveTo>
                      <a:lnTo>
                        <a:pt x="184817" y="324074"/>
                      </a:lnTo>
                      <a:cubicBezTo>
                        <a:pt x="176276" y="326302"/>
                        <a:pt x="168106" y="328592"/>
                        <a:pt x="159564" y="330387"/>
                      </a:cubicBezTo>
                      <a:cubicBezTo>
                        <a:pt x="142853" y="334472"/>
                        <a:pt x="125770" y="338062"/>
                        <a:pt x="108625" y="341219"/>
                      </a:cubicBezTo>
                      <a:cubicBezTo>
                        <a:pt x="91480" y="344375"/>
                        <a:pt x="73902" y="346603"/>
                        <a:pt x="56324" y="347099"/>
                      </a:cubicBezTo>
                      <a:cubicBezTo>
                        <a:pt x="47287" y="347532"/>
                        <a:pt x="38313" y="347099"/>
                        <a:pt x="28843" y="344870"/>
                      </a:cubicBezTo>
                      <a:cubicBezTo>
                        <a:pt x="23891" y="343942"/>
                        <a:pt x="19373" y="342642"/>
                        <a:pt x="13988" y="339919"/>
                      </a:cubicBezTo>
                      <a:cubicBezTo>
                        <a:pt x="12627" y="338990"/>
                        <a:pt x="11265" y="338557"/>
                        <a:pt x="9903" y="337691"/>
                      </a:cubicBezTo>
                      <a:cubicBezTo>
                        <a:pt x="8541" y="336762"/>
                        <a:pt x="7180" y="335462"/>
                        <a:pt x="6313" y="334534"/>
                      </a:cubicBezTo>
                      <a:cubicBezTo>
                        <a:pt x="4952" y="333172"/>
                        <a:pt x="4085" y="331377"/>
                        <a:pt x="3157" y="330016"/>
                      </a:cubicBezTo>
                      <a:cubicBezTo>
                        <a:pt x="2723" y="329087"/>
                        <a:pt x="2228" y="328221"/>
                        <a:pt x="1795" y="327292"/>
                      </a:cubicBezTo>
                      <a:cubicBezTo>
                        <a:pt x="1795" y="326859"/>
                        <a:pt x="1362" y="326364"/>
                        <a:pt x="1362" y="325497"/>
                      </a:cubicBezTo>
                      <a:lnTo>
                        <a:pt x="1362" y="324569"/>
                      </a:lnTo>
                      <a:lnTo>
                        <a:pt x="1362" y="323641"/>
                      </a:lnTo>
                      <a:lnTo>
                        <a:pt x="433" y="322279"/>
                      </a:lnTo>
                      <a:cubicBezTo>
                        <a:pt x="433" y="321350"/>
                        <a:pt x="0" y="320484"/>
                        <a:pt x="0" y="319555"/>
                      </a:cubicBezTo>
                      <a:cubicBezTo>
                        <a:pt x="0" y="317761"/>
                        <a:pt x="0" y="315966"/>
                        <a:pt x="0" y="314171"/>
                      </a:cubicBezTo>
                      <a:cubicBezTo>
                        <a:pt x="433" y="310581"/>
                        <a:pt x="2228" y="306496"/>
                        <a:pt x="4518" y="303772"/>
                      </a:cubicBezTo>
                      <a:cubicBezTo>
                        <a:pt x="6747" y="301049"/>
                        <a:pt x="8603" y="299254"/>
                        <a:pt x="10398" y="297459"/>
                      </a:cubicBezTo>
                      <a:lnTo>
                        <a:pt x="10832" y="297026"/>
                      </a:lnTo>
                      <a:lnTo>
                        <a:pt x="10832" y="297026"/>
                      </a:lnTo>
                      <a:cubicBezTo>
                        <a:pt x="10832" y="297026"/>
                        <a:pt x="9470" y="298388"/>
                        <a:pt x="10398" y="297459"/>
                      </a:cubicBezTo>
                      <a:lnTo>
                        <a:pt x="10398" y="297459"/>
                      </a:lnTo>
                      <a:lnTo>
                        <a:pt x="10832" y="297026"/>
                      </a:lnTo>
                      <a:lnTo>
                        <a:pt x="12193" y="295664"/>
                      </a:lnTo>
                      <a:lnTo>
                        <a:pt x="14360" y="293374"/>
                      </a:lnTo>
                      <a:lnTo>
                        <a:pt x="23396" y="284337"/>
                      </a:lnTo>
                      <a:cubicBezTo>
                        <a:pt x="26553" y="281181"/>
                        <a:pt x="28781" y="278024"/>
                        <a:pt x="31504" y="274868"/>
                      </a:cubicBezTo>
                      <a:cubicBezTo>
                        <a:pt x="34228" y="271711"/>
                        <a:pt x="36889" y="268988"/>
                        <a:pt x="39179" y="265398"/>
                      </a:cubicBezTo>
                      <a:cubicBezTo>
                        <a:pt x="41407" y="262241"/>
                        <a:pt x="44131" y="258651"/>
                        <a:pt x="46421" y="255495"/>
                      </a:cubicBezTo>
                      <a:cubicBezTo>
                        <a:pt x="48649" y="251905"/>
                        <a:pt x="50939" y="248748"/>
                        <a:pt x="52734" y="245096"/>
                      </a:cubicBezTo>
                      <a:cubicBezTo>
                        <a:pt x="54962" y="241506"/>
                        <a:pt x="56324" y="237855"/>
                        <a:pt x="58614" y="234265"/>
                      </a:cubicBezTo>
                      <a:cubicBezTo>
                        <a:pt x="60409" y="230675"/>
                        <a:pt x="61771" y="226590"/>
                        <a:pt x="63566" y="223000"/>
                      </a:cubicBezTo>
                      <a:cubicBezTo>
                        <a:pt x="65361" y="219410"/>
                        <a:pt x="66289" y="215325"/>
                        <a:pt x="67651" y="211302"/>
                      </a:cubicBezTo>
                      <a:cubicBezTo>
                        <a:pt x="69879" y="203627"/>
                        <a:pt x="71736" y="195519"/>
                        <a:pt x="72602" y="186977"/>
                      </a:cubicBezTo>
                      <a:cubicBezTo>
                        <a:pt x="73531" y="178869"/>
                        <a:pt x="73531" y="170266"/>
                        <a:pt x="72602" y="162158"/>
                      </a:cubicBezTo>
                      <a:cubicBezTo>
                        <a:pt x="72169" y="158073"/>
                        <a:pt x="71674" y="154049"/>
                        <a:pt x="70374" y="149964"/>
                      </a:cubicBezTo>
                      <a:cubicBezTo>
                        <a:pt x="69446" y="145446"/>
                        <a:pt x="68579" y="140928"/>
                        <a:pt x="68579" y="135976"/>
                      </a:cubicBezTo>
                      <a:lnTo>
                        <a:pt x="68579" y="136409"/>
                      </a:lnTo>
                      <a:lnTo>
                        <a:pt x="68146" y="130529"/>
                      </a:lnTo>
                      <a:lnTo>
                        <a:pt x="68146" y="124649"/>
                      </a:lnTo>
                      <a:lnTo>
                        <a:pt x="68579" y="118769"/>
                      </a:lnTo>
                      <a:lnTo>
                        <a:pt x="69508" y="112889"/>
                      </a:lnTo>
                      <a:cubicBezTo>
                        <a:pt x="70436" y="108804"/>
                        <a:pt x="71303" y="105215"/>
                        <a:pt x="72231" y="101191"/>
                      </a:cubicBezTo>
                      <a:cubicBezTo>
                        <a:pt x="73593" y="97602"/>
                        <a:pt x="74954" y="93516"/>
                        <a:pt x="76316" y="89927"/>
                      </a:cubicBezTo>
                      <a:lnTo>
                        <a:pt x="79039" y="84542"/>
                      </a:lnTo>
                      <a:lnTo>
                        <a:pt x="82196" y="79157"/>
                      </a:lnTo>
                      <a:lnTo>
                        <a:pt x="85353" y="74205"/>
                      </a:lnTo>
                      <a:lnTo>
                        <a:pt x="88943" y="69254"/>
                      </a:lnTo>
                      <a:lnTo>
                        <a:pt x="93028" y="64736"/>
                      </a:lnTo>
                      <a:lnTo>
                        <a:pt x="97113" y="60217"/>
                      </a:lnTo>
                      <a:lnTo>
                        <a:pt x="101631" y="56132"/>
                      </a:lnTo>
                      <a:lnTo>
                        <a:pt x="106149" y="52542"/>
                      </a:lnTo>
                      <a:lnTo>
                        <a:pt x="104788" y="57061"/>
                      </a:lnTo>
                      <a:cubicBezTo>
                        <a:pt x="103426" y="52542"/>
                        <a:pt x="102064" y="48024"/>
                        <a:pt x="100703" y="43506"/>
                      </a:cubicBezTo>
                      <a:lnTo>
                        <a:pt x="99774" y="40349"/>
                      </a:lnTo>
                      <a:lnTo>
                        <a:pt x="99341" y="38554"/>
                      </a:lnTo>
                      <a:lnTo>
                        <a:pt x="98908" y="36759"/>
                      </a:lnTo>
                      <a:cubicBezTo>
                        <a:pt x="98474" y="35831"/>
                        <a:pt x="98474" y="33603"/>
                        <a:pt x="98474" y="32241"/>
                      </a:cubicBezTo>
                      <a:cubicBezTo>
                        <a:pt x="98474" y="30879"/>
                        <a:pt x="98474" y="29517"/>
                        <a:pt x="98474" y="28156"/>
                      </a:cubicBezTo>
                      <a:cubicBezTo>
                        <a:pt x="98908" y="22276"/>
                        <a:pt x="100703" y="16891"/>
                        <a:pt x="104354" y="12373"/>
                      </a:cubicBezTo>
                      <a:cubicBezTo>
                        <a:pt x="108006" y="7854"/>
                        <a:pt x="112896" y="3831"/>
                        <a:pt x="118342" y="1974"/>
                      </a:cubicBezTo>
                      <a:cubicBezTo>
                        <a:pt x="119271" y="1541"/>
                        <a:pt x="119704" y="1541"/>
                        <a:pt x="120571" y="1046"/>
                      </a:cubicBezTo>
                      <a:lnTo>
                        <a:pt x="122366" y="613"/>
                      </a:lnTo>
                      <a:cubicBezTo>
                        <a:pt x="123727" y="179"/>
                        <a:pt x="125522" y="179"/>
                        <a:pt x="126884" y="179"/>
                      </a:cubicBezTo>
                      <a:cubicBezTo>
                        <a:pt x="130041" y="-254"/>
                        <a:pt x="132764" y="179"/>
                        <a:pt x="135921" y="613"/>
                      </a:cubicBezTo>
                      <a:cubicBezTo>
                        <a:pt x="141801" y="1974"/>
                        <a:pt x="147185" y="5131"/>
                        <a:pt x="151704" y="9154"/>
                      </a:cubicBezTo>
                      <a:cubicBezTo>
                        <a:pt x="153932" y="11382"/>
                        <a:pt x="155789" y="14106"/>
                        <a:pt x="157089" y="16829"/>
                      </a:cubicBezTo>
                      <a:cubicBezTo>
                        <a:pt x="158450" y="19552"/>
                        <a:pt x="159812" y="22709"/>
                        <a:pt x="160245" y="24937"/>
                      </a:cubicBezTo>
                      <a:lnTo>
                        <a:pt x="164763" y="38492"/>
                      </a:lnTo>
                      <a:lnTo>
                        <a:pt x="156222" y="32179"/>
                      </a:lnTo>
                      <a:lnTo>
                        <a:pt x="163464" y="32179"/>
                      </a:lnTo>
                      <a:lnTo>
                        <a:pt x="170705" y="32612"/>
                      </a:lnTo>
                      <a:lnTo>
                        <a:pt x="177947" y="33541"/>
                      </a:lnTo>
                      <a:lnTo>
                        <a:pt x="184260" y="34902"/>
                      </a:lnTo>
                      <a:lnTo>
                        <a:pt x="191007" y="36697"/>
                      </a:lnTo>
                      <a:lnTo>
                        <a:pt x="197753" y="39421"/>
                      </a:lnTo>
                      <a:lnTo>
                        <a:pt x="203757" y="42701"/>
                      </a:lnTo>
                      <a:lnTo>
                        <a:pt x="210070" y="46291"/>
                      </a:lnTo>
                      <a:lnTo>
                        <a:pt x="215950" y="50376"/>
                      </a:lnTo>
                      <a:cubicBezTo>
                        <a:pt x="217745" y="51738"/>
                        <a:pt x="219540" y="53099"/>
                        <a:pt x="221830" y="54894"/>
                      </a:cubicBezTo>
                      <a:lnTo>
                        <a:pt x="227215" y="59846"/>
                      </a:lnTo>
                      <a:cubicBezTo>
                        <a:pt x="229010" y="61641"/>
                        <a:pt x="230372" y="63436"/>
                        <a:pt x="232167" y="64797"/>
                      </a:cubicBezTo>
                      <a:cubicBezTo>
                        <a:pt x="233528" y="66592"/>
                        <a:pt x="235323" y="68387"/>
                        <a:pt x="236685" y="70182"/>
                      </a:cubicBezTo>
                      <a:lnTo>
                        <a:pt x="240770" y="76062"/>
                      </a:lnTo>
                      <a:lnTo>
                        <a:pt x="244360" y="82375"/>
                      </a:lnTo>
                      <a:lnTo>
                        <a:pt x="247517" y="88689"/>
                      </a:lnTo>
                      <a:lnTo>
                        <a:pt x="247083" y="87760"/>
                      </a:lnTo>
                      <a:cubicBezTo>
                        <a:pt x="249807" y="92279"/>
                        <a:pt x="251602" y="97230"/>
                        <a:pt x="252963" y="102182"/>
                      </a:cubicBezTo>
                      <a:lnTo>
                        <a:pt x="253397" y="103110"/>
                      </a:lnTo>
                      <a:lnTo>
                        <a:pt x="253830" y="104472"/>
                      </a:lnTo>
                      <a:lnTo>
                        <a:pt x="254263" y="105833"/>
                      </a:lnTo>
                      <a:cubicBezTo>
                        <a:pt x="254263" y="106762"/>
                        <a:pt x="254696" y="107628"/>
                        <a:pt x="255191" y="108557"/>
                      </a:cubicBezTo>
                      <a:cubicBezTo>
                        <a:pt x="255625" y="110352"/>
                        <a:pt x="256553" y="112147"/>
                        <a:pt x="256986" y="113942"/>
                      </a:cubicBezTo>
                      <a:cubicBezTo>
                        <a:pt x="260143" y="121183"/>
                        <a:pt x="263733" y="127930"/>
                        <a:pt x="268251" y="134676"/>
                      </a:cubicBezTo>
                      <a:cubicBezTo>
                        <a:pt x="272770" y="140990"/>
                        <a:pt x="277721" y="147303"/>
                        <a:pt x="283106" y="153183"/>
                      </a:cubicBezTo>
                      <a:cubicBezTo>
                        <a:pt x="285829" y="155906"/>
                        <a:pt x="288491" y="159063"/>
                        <a:pt x="291647" y="161291"/>
                      </a:cubicBezTo>
                      <a:cubicBezTo>
                        <a:pt x="294804" y="164014"/>
                        <a:pt x="297527" y="166676"/>
                        <a:pt x="301117" y="168966"/>
                      </a:cubicBezTo>
                      <a:cubicBezTo>
                        <a:pt x="304274" y="171194"/>
                        <a:pt x="307431" y="173918"/>
                        <a:pt x="311020" y="175712"/>
                      </a:cubicBezTo>
                      <a:cubicBezTo>
                        <a:pt x="314610" y="177941"/>
                        <a:pt x="317767" y="179798"/>
                        <a:pt x="321419" y="182026"/>
                      </a:cubicBezTo>
                      <a:cubicBezTo>
                        <a:pt x="325009" y="183821"/>
                        <a:pt x="328660" y="185616"/>
                        <a:pt x="332250" y="187411"/>
                      </a:cubicBezTo>
                      <a:cubicBezTo>
                        <a:pt x="335840" y="189205"/>
                        <a:pt x="339492" y="190567"/>
                        <a:pt x="343515" y="192362"/>
                      </a:cubicBezTo>
                      <a:cubicBezTo>
                        <a:pt x="347600" y="193724"/>
                        <a:pt x="351190" y="195519"/>
                        <a:pt x="355213" y="196447"/>
                      </a:cubicBezTo>
                      <a:lnTo>
                        <a:pt x="366911" y="200037"/>
                      </a:lnTo>
                      <a:lnTo>
                        <a:pt x="370068" y="200965"/>
                      </a:lnTo>
                      <a:lnTo>
                        <a:pt x="371430" y="201399"/>
                      </a:lnTo>
                      <a:lnTo>
                        <a:pt x="371863" y="201399"/>
                      </a:lnTo>
                      <a:lnTo>
                        <a:pt x="371863" y="201399"/>
                      </a:lnTo>
                      <a:cubicBezTo>
                        <a:pt x="372296" y="201399"/>
                        <a:pt x="371430" y="201399"/>
                        <a:pt x="371430" y="201399"/>
                      </a:cubicBezTo>
                      <a:lnTo>
                        <a:pt x="371430" y="201399"/>
                      </a:lnTo>
                      <a:lnTo>
                        <a:pt x="372358" y="201399"/>
                      </a:lnTo>
                      <a:cubicBezTo>
                        <a:pt x="374586" y="201832"/>
                        <a:pt x="377743" y="202760"/>
                        <a:pt x="380899" y="204122"/>
                      </a:cubicBezTo>
                      <a:cubicBezTo>
                        <a:pt x="384056" y="205484"/>
                        <a:pt x="387646" y="208207"/>
                        <a:pt x="390369" y="211364"/>
                      </a:cubicBezTo>
                      <a:cubicBezTo>
                        <a:pt x="392597" y="214520"/>
                        <a:pt x="393959" y="217677"/>
                        <a:pt x="394888" y="220834"/>
                      </a:cubicBezTo>
                      <a:lnTo>
                        <a:pt x="395321" y="221762"/>
                      </a:lnTo>
                      <a:lnTo>
                        <a:pt x="395754" y="223124"/>
                      </a:lnTo>
                      <a:lnTo>
                        <a:pt x="395754" y="223124"/>
                      </a:lnTo>
                      <a:lnTo>
                        <a:pt x="395754" y="223124"/>
                      </a:lnTo>
                      <a:lnTo>
                        <a:pt x="395754" y="223557"/>
                      </a:lnTo>
                      <a:lnTo>
                        <a:pt x="395754" y="225352"/>
                      </a:lnTo>
                      <a:cubicBezTo>
                        <a:pt x="395754" y="226714"/>
                        <a:pt x="395754" y="228075"/>
                        <a:pt x="395754" y="228942"/>
                      </a:cubicBezTo>
                      <a:cubicBezTo>
                        <a:pt x="395754" y="229375"/>
                        <a:pt x="395754" y="230303"/>
                        <a:pt x="395754" y="230737"/>
                      </a:cubicBezTo>
                      <a:lnTo>
                        <a:pt x="395321" y="232098"/>
                      </a:lnTo>
                      <a:lnTo>
                        <a:pt x="394392" y="234822"/>
                      </a:lnTo>
                      <a:cubicBezTo>
                        <a:pt x="393959" y="235750"/>
                        <a:pt x="393959" y="236183"/>
                        <a:pt x="393464" y="237050"/>
                      </a:cubicBezTo>
                      <a:cubicBezTo>
                        <a:pt x="393031" y="238845"/>
                        <a:pt x="392102" y="239773"/>
                        <a:pt x="391236" y="241135"/>
                      </a:cubicBezTo>
                      <a:cubicBezTo>
                        <a:pt x="388079" y="246087"/>
                        <a:pt x="384489" y="249676"/>
                        <a:pt x="380838" y="252833"/>
                      </a:cubicBezTo>
                      <a:cubicBezTo>
                        <a:pt x="373596" y="259146"/>
                        <a:pt x="365983" y="264098"/>
                        <a:pt x="357813" y="268183"/>
                      </a:cubicBezTo>
                      <a:cubicBezTo>
                        <a:pt x="342030" y="276724"/>
                        <a:pt x="325813" y="283533"/>
                        <a:pt x="309102" y="289351"/>
                      </a:cubicBezTo>
                      <a:cubicBezTo>
                        <a:pt x="292885" y="295231"/>
                        <a:pt x="276174" y="300616"/>
                        <a:pt x="259524" y="305567"/>
                      </a:cubicBezTo>
                      <a:cubicBezTo>
                        <a:pt x="251416" y="308291"/>
                        <a:pt x="242813" y="310519"/>
                        <a:pt x="234704" y="312809"/>
                      </a:cubicBezTo>
                      <a:cubicBezTo>
                        <a:pt x="226782" y="313242"/>
                        <a:pt x="218178" y="315470"/>
                        <a:pt x="210070" y="317761"/>
                      </a:cubicBezTo>
                      <a:close/>
                      <a:moveTo>
                        <a:pt x="209204" y="315470"/>
                      </a:moveTo>
                      <a:cubicBezTo>
                        <a:pt x="217312" y="313242"/>
                        <a:pt x="225915" y="310519"/>
                        <a:pt x="234024" y="307795"/>
                      </a:cubicBezTo>
                      <a:cubicBezTo>
                        <a:pt x="242132" y="305072"/>
                        <a:pt x="250240" y="302411"/>
                        <a:pt x="258348" y="299254"/>
                      </a:cubicBezTo>
                      <a:cubicBezTo>
                        <a:pt x="266456" y="296097"/>
                        <a:pt x="274131" y="292941"/>
                        <a:pt x="282239" y="289351"/>
                      </a:cubicBezTo>
                      <a:cubicBezTo>
                        <a:pt x="290348" y="285761"/>
                        <a:pt x="298023" y="282109"/>
                        <a:pt x="305697" y="278086"/>
                      </a:cubicBezTo>
                      <a:cubicBezTo>
                        <a:pt x="321047" y="270411"/>
                        <a:pt x="335902" y="261870"/>
                        <a:pt x="349457" y="251905"/>
                      </a:cubicBezTo>
                      <a:cubicBezTo>
                        <a:pt x="356203" y="246953"/>
                        <a:pt x="362517" y="242002"/>
                        <a:pt x="367963" y="236555"/>
                      </a:cubicBezTo>
                      <a:cubicBezTo>
                        <a:pt x="370687" y="233831"/>
                        <a:pt x="372915" y="231170"/>
                        <a:pt x="373843" y="228447"/>
                      </a:cubicBezTo>
                      <a:cubicBezTo>
                        <a:pt x="374277" y="228013"/>
                        <a:pt x="374277" y="227085"/>
                        <a:pt x="374772" y="226652"/>
                      </a:cubicBezTo>
                      <a:lnTo>
                        <a:pt x="375205" y="225723"/>
                      </a:lnTo>
                      <a:lnTo>
                        <a:pt x="375205" y="225290"/>
                      </a:lnTo>
                      <a:lnTo>
                        <a:pt x="375205" y="224857"/>
                      </a:lnTo>
                      <a:cubicBezTo>
                        <a:pt x="375205" y="224857"/>
                        <a:pt x="375205" y="224857"/>
                        <a:pt x="375205" y="225290"/>
                      </a:cubicBezTo>
                      <a:lnTo>
                        <a:pt x="375205" y="225723"/>
                      </a:lnTo>
                      <a:lnTo>
                        <a:pt x="374772" y="225290"/>
                      </a:lnTo>
                      <a:lnTo>
                        <a:pt x="374772" y="224857"/>
                      </a:lnTo>
                      <a:lnTo>
                        <a:pt x="374772" y="224857"/>
                      </a:lnTo>
                      <a:lnTo>
                        <a:pt x="374772" y="224857"/>
                      </a:lnTo>
                      <a:cubicBezTo>
                        <a:pt x="375205" y="227085"/>
                        <a:pt x="374772" y="225290"/>
                        <a:pt x="374772" y="225785"/>
                      </a:cubicBezTo>
                      <a:lnTo>
                        <a:pt x="374772" y="225290"/>
                      </a:lnTo>
                      <a:cubicBezTo>
                        <a:pt x="374339" y="223928"/>
                        <a:pt x="373843" y="223495"/>
                        <a:pt x="373410" y="223062"/>
                      </a:cubicBezTo>
                      <a:cubicBezTo>
                        <a:pt x="372977" y="223062"/>
                        <a:pt x="372977" y="223062"/>
                        <a:pt x="372482" y="222629"/>
                      </a:cubicBezTo>
                      <a:cubicBezTo>
                        <a:pt x="371553" y="222195"/>
                        <a:pt x="370254" y="222195"/>
                        <a:pt x="368397" y="221700"/>
                      </a:cubicBezTo>
                      <a:lnTo>
                        <a:pt x="367468" y="221700"/>
                      </a:lnTo>
                      <a:lnTo>
                        <a:pt x="366540" y="221700"/>
                      </a:lnTo>
                      <a:lnTo>
                        <a:pt x="366540" y="221700"/>
                      </a:lnTo>
                      <a:lnTo>
                        <a:pt x="366107" y="221700"/>
                      </a:lnTo>
                      <a:lnTo>
                        <a:pt x="364312" y="221267"/>
                      </a:lnTo>
                      <a:lnTo>
                        <a:pt x="361588" y="219905"/>
                      </a:lnTo>
                      <a:lnTo>
                        <a:pt x="348529" y="216315"/>
                      </a:lnTo>
                      <a:cubicBezTo>
                        <a:pt x="344010" y="214954"/>
                        <a:pt x="339987" y="213159"/>
                        <a:pt x="335469" y="211797"/>
                      </a:cubicBezTo>
                      <a:cubicBezTo>
                        <a:pt x="330950" y="210435"/>
                        <a:pt x="326927" y="208640"/>
                        <a:pt x="322842" y="206845"/>
                      </a:cubicBezTo>
                      <a:cubicBezTo>
                        <a:pt x="318757" y="205050"/>
                        <a:pt x="314301" y="203256"/>
                        <a:pt x="310216" y="200965"/>
                      </a:cubicBezTo>
                      <a:cubicBezTo>
                        <a:pt x="306131" y="198737"/>
                        <a:pt x="302108" y="196447"/>
                        <a:pt x="298023" y="194219"/>
                      </a:cubicBezTo>
                      <a:cubicBezTo>
                        <a:pt x="293938" y="191991"/>
                        <a:pt x="290348" y="188834"/>
                        <a:pt x="286758" y="186111"/>
                      </a:cubicBezTo>
                      <a:cubicBezTo>
                        <a:pt x="282673" y="183387"/>
                        <a:pt x="279516" y="180231"/>
                        <a:pt x="275926" y="177074"/>
                      </a:cubicBezTo>
                      <a:cubicBezTo>
                        <a:pt x="272336" y="174351"/>
                        <a:pt x="269180" y="170761"/>
                        <a:pt x="266023" y="167604"/>
                      </a:cubicBezTo>
                      <a:cubicBezTo>
                        <a:pt x="259710" y="160858"/>
                        <a:pt x="253830" y="153183"/>
                        <a:pt x="248878" y="145508"/>
                      </a:cubicBezTo>
                      <a:cubicBezTo>
                        <a:pt x="243927" y="137833"/>
                        <a:pt x="239408" y="129725"/>
                        <a:pt x="236252" y="120688"/>
                      </a:cubicBezTo>
                      <a:cubicBezTo>
                        <a:pt x="235323" y="118460"/>
                        <a:pt x="234457" y="116170"/>
                        <a:pt x="234024" y="113942"/>
                      </a:cubicBezTo>
                      <a:cubicBezTo>
                        <a:pt x="233590" y="112580"/>
                        <a:pt x="233095" y="111713"/>
                        <a:pt x="233095" y="110352"/>
                      </a:cubicBezTo>
                      <a:lnTo>
                        <a:pt x="232167" y="107195"/>
                      </a:lnTo>
                      <a:cubicBezTo>
                        <a:pt x="231238" y="103605"/>
                        <a:pt x="229938" y="100449"/>
                        <a:pt x="228577" y="97292"/>
                      </a:cubicBezTo>
                      <a:lnTo>
                        <a:pt x="228144" y="96859"/>
                      </a:lnTo>
                      <a:lnTo>
                        <a:pt x="228144" y="96426"/>
                      </a:lnTo>
                      <a:lnTo>
                        <a:pt x="225915" y="91474"/>
                      </a:lnTo>
                      <a:lnTo>
                        <a:pt x="223192" y="86522"/>
                      </a:lnTo>
                      <a:lnTo>
                        <a:pt x="220035" y="82004"/>
                      </a:lnTo>
                      <a:lnTo>
                        <a:pt x="216445" y="77486"/>
                      </a:lnTo>
                      <a:lnTo>
                        <a:pt x="212856" y="73401"/>
                      </a:lnTo>
                      <a:lnTo>
                        <a:pt x="208771" y="69316"/>
                      </a:lnTo>
                      <a:lnTo>
                        <a:pt x="204252" y="65726"/>
                      </a:lnTo>
                      <a:lnTo>
                        <a:pt x="199734" y="62569"/>
                      </a:lnTo>
                      <a:lnTo>
                        <a:pt x="194782" y="59413"/>
                      </a:lnTo>
                      <a:lnTo>
                        <a:pt x="189831" y="56689"/>
                      </a:lnTo>
                      <a:lnTo>
                        <a:pt x="184446" y="54461"/>
                      </a:lnTo>
                      <a:lnTo>
                        <a:pt x="179061" y="52666"/>
                      </a:lnTo>
                      <a:lnTo>
                        <a:pt x="173676" y="51304"/>
                      </a:lnTo>
                      <a:lnTo>
                        <a:pt x="168291" y="50376"/>
                      </a:lnTo>
                      <a:lnTo>
                        <a:pt x="162411" y="49448"/>
                      </a:lnTo>
                      <a:lnTo>
                        <a:pt x="156531" y="49014"/>
                      </a:lnTo>
                      <a:lnTo>
                        <a:pt x="149785" y="48581"/>
                      </a:lnTo>
                      <a:lnTo>
                        <a:pt x="148423" y="42701"/>
                      </a:lnTo>
                      <a:lnTo>
                        <a:pt x="145267" y="28713"/>
                      </a:lnTo>
                      <a:cubicBezTo>
                        <a:pt x="144833" y="25990"/>
                        <a:pt x="144338" y="24628"/>
                        <a:pt x="143905" y="23328"/>
                      </a:cubicBezTo>
                      <a:cubicBezTo>
                        <a:pt x="142977" y="21966"/>
                        <a:pt x="142543" y="20171"/>
                        <a:pt x="141182" y="18810"/>
                      </a:cubicBezTo>
                      <a:cubicBezTo>
                        <a:pt x="138953" y="16086"/>
                        <a:pt x="136230" y="14291"/>
                        <a:pt x="132640" y="12930"/>
                      </a:cubicBezTo>
                      <a:cubicBezTo>
                        <a:pt x="130845" y="12930"/>
                        <a:pt x="129050" y="12496"/>
                        <a:pt x="127255" y="12496"/>
                      </a:cubicBezTo>
                      <a:cubicBezTo>
                        <a:pt x="126327" y="12496"/>
                        <a:pt x="125894" y="12496"/>
                        <a:pt x="124532" y="12496"/>
                      </a:cubicBezTo>
                      <a:lnTo>
                        <a:pt x="122737" y="12930"/>
                      </a:lnTo>
                      <a:cubicBezTo>
                        <a:pt x="122737" y="12930"/>
                        <a:pt x="121809" y="12930"/>
                        <a:pt x="121809" y="13363"/>
                      </a:cubicBezTo>
                      <a:cubicBezTo>
                        <a:pt x="114567" y="15158"/>
                        <a:pt x="108749" y="21471"/>
                        <a:pt x="107820" y="29146"/>
                      </a:cubicBezTo>
                      <a:cubicBezTo>
                        <a:pt x="107820" y="30075"/>
                        <a:pt x="107820" y="30941"/>
                        <a:pt x="107387" y="31869"/>
                      </a:cubicBezTo>
                      <a:cubicBezTo>
                        <a:pt x="107387" y="32798"/>
                        <a:pt x="107387" y="33231"/>
                        <a:pt x="107387" y="34593"/>
                      </a:cubicBezTo>
                      <a:lnTo>
                        <a:pt x="107820" y="36388"/>
                      </a:lnTo>
                      <a:lnTo>
                        <a:pt x="108749" y="38183"/>
                      </a:lnTo>
                      <a:lnTo>
                        <a:pt x="109677" y="41773"/>
                      </a:lnTo>
                      <a:cubicBezTo>
                        <a:pt x="110606" y="46291"/>
                        <a:pt x="111905" y="51242"/>
                        <a:pt x="112834" y="55761"/>
                      </a:cubicBezTo>
                      <a:lnTo>
                        <a:pt x="113267" y="58484"/>
                      </a:lnTo>
                      <a:lnTo>
                        <a:pt x="111039" y="60279"/>
                      </a:lnTo>
                      <a:lnTo>
                        <a:pt x="106521" y="63436"/>
                      </a:lnTo>
                      <a:lnTo>
                        <a:pt x="102436" y="66592"/>
                      </a:lnTo>
                      <a:lnTo>
                        <a:pt x="98351" y="70182"/>
                      </a:lnTo>
                      <a:lnTo>
                        <a:pt x="94761" y="74267"/>
                      </a:lnTo>
                      <a:lnTo>
                        <a:pt x="91171" y="78786"/>
                      </a:lnTo>
                      <a:lnTo>
                        <a:pt x="88014" y="83304"/>
                      </a:lnTo>
                      <a:lnTo>
                        <a:pt x="85291" y="88255"/>
                      </a:lnTo>
                      <a:lnTo>
                        <a:pt x="83063" y="93207"/>
                      </a:lnTo>
                      <a:lnTo>
                        <a:pt x="81268" y="98159"/>
                      </a:lnTo>
                      <a:lnTo>
                        <a:pt x="79473" y="103543"/>
                      </a:lnTo>
                      <a:cubicBezTo>
                        <a:pt x="78544" y="107133"/>
                        <a:pt x="77678" y="110785"/>
                        <a:pt x="77244" y="114375"/>
                      </a:cubicBezTo>
                      <a:lnTo>
                        <a:pt x="76811" y="119760"/>
                      </a:lnTo>
                      <a:lnTo>
                        <a:pt x="76378" y="125145"/>
                      </a:lnTo>
                      <a:cubicBezTo>
                        <a:pt x="76378" y="126940"/>
                        <a:pt x="76378" y="128734"/>
                        <a:pt x="76378" y="130529"/>
                      </a:cubicBezTo>
                      <a:lnTo>
                        <a:pt x="76811" y="135914"/>
                      </a:lnTo>
                      <a:lnTo>
                        <a:pt x="76811" y="135914"/>
                      </a:lnTo>
                      <a:lnTo>
                        <a:pt x="76811" y="136348"/>
                      </a:lnTo>
                      <a:cubicBezTo>
                        <a:pt x="76811" y="140433"/>
                        <a:pt x="77740" y="144456"/>
                        <a:pt x="79039" y="148046"/>
                      </a:cubicBezTo>
                      <a:cubicBezTo>
                        <a:pt x="80401" y="152131"/>
                        <a:pt x="81763" y="156587"/>
                        <a:pt x="82196" y="161105"/>
                      </a:cubicBezTo>
                      <a:cubicBezTo>
                        <a:pt x="83991" y="170142"/>
                        <a:pt x="84424" y="179117"/>
                        <a:pt x="84424" y="188153"/>
                      </a:cubicBezTo>
                      <a:cubicBezTo>
                        <a:pt x="83991" y="197190"/>
                        <a:pt x="83496" y="206165"/>
                        <a:pt x="81701" y="215201"/>
                      </a:cubicBezTo>
                      <a:cubicBezTo>
                        <a:pt x="80772" y="219720"/>
                        <a:pt x="79906" y="224238"/>
                        <a:pt x="78544" y="228261"/>
                      </a:cubicBezTo>
                      <a:cubicBezTo>
                        <a:pt x="77183" y="232779"/>
                        <a:pt x="76316" y="237298"/>
                        <a:pt x="74026" y="241321"/>
                      </a:cubicBezTo>
                      <a:cubicBezTo>
                        <a:pt x="72231" y="245406"/>
                        <a:pt x="70869" y="249862"/>
                        <a:pt x="68641" y="253947"/>
                      </a:cubicBezTo>
                      <a:cubicBezTo>
                        <a:pt x="66413" y="258032"/>
                        <a:pt x="64556" y="262055"/>
                        <a:pt x="62328" y="266140"/>
                      </a:cubicBezTo>
                      <a:cubicBezTo>
                        <a:pt x="60100" y="270225"/>
                        <a:pt x="57376" y="273815"/>
                        <a:pt x="55086" y="277405"/>
                      </a:cubicBezTo>
                      <a:cubicBezTo>
                        <a:pt x="52858" y="281490"/>
                        <a:pt x="49701" y="285080"/>
                        <a:pt x="46978" y="288237"/>
                      </a:cubicBezTo>
                      <a:cubicBezTo>
                        <a:pt x="43821" y="291827"/>
                        <a:pt x="41098" y="295478"/>
                        <a:pt x="37941" y="298635"/>
                      </a:cubicBezTo>
                      <a:lnTo>
                        <a:pt x="28905" y="308105"/>
                      </a:lnTo>
                      <a:lnTo>
                        <a:pt x="26677" y="309900"/>
                      </a:lnTo>
                      <a:lnTo>
                        <a:pt x="25315" y="311262"/>
                      </a:lnTo>
                      <a:lnTo>
                        <a:pt x="24882" y="311695"/>
                      </a:lnTo>
                      <a:lnTo>
                        <a:pt x="24882" y="311695"/>
                      </a:lnTo>
                      <a:lnTo>
                        <a:pt x="23953" y="312623"/>
                      </a:lnTo>
                      <a:lnTo>
                        <a:pt x="23520" y="313057"/>
                      </a:lnTo>
                      <a:cubicBezTo>
                        <a:pt x="22158" y="314418"/>
                        <a:pt x="20797" y="315285"/>
                        <a:pt x="20363" y="316213"/>
                      </a:cubicBezTo>
                      <a:cubicBezTo>
                        <a:pt x="19930" y="317142"/>
                        <a:pt x="19930" y="317142"/>
                        <a:pt x="19435" y="317575"/>
                      </a:cubicBezTo>
                      <a:cubicBezTo>
                        <a:pt x="19435" y="318008"/>
                        <a:pt x="19435" y="318008"/>
                        <a:pt x="19435" y="318503"/>
                      </a:cubicBezTo>
                      <a:cubicBezTo>
                        <a:pt x="19435" y="318937"/>
                        <a:pt x="19435" y="318937"/>
                        <a:pt x="19435" y="318937"/>
                      </a:cubicBezTo>
                      <a:cubicBezTo>
                        <a:pt x="19435" y="318937"/>
                        <a:pt x="19435" y="318937"/>
                        <a:pt x="19435" y="319370"/>
                      </a:cubicBezTo>
                      <a:lnTo>
                        <a:pt x="19435" y="320298"/>
                      </a:lnTo>
                      <a:lnTo>
                        <a:pt x="19435" y="321227"/>
                      </a:lnTo>
                      <a:cubicBezTo>
                        <a:pt x="19435" y="320793"/>
                        <a:pt x="19435" y="321227"/>
                        <a:pt x="19435" y="321227"/>
                      </a:cubicBezTo>
                      <a:lnTo>
                        <a:pt x="19435" y="321227"/>
                      </a:lnTo>
                      <a:cubicBezTo>
                        <a:pt x="19868" y="321227"/>
                        <a:pt x="19435" y="321660"/>
                        <a:pt x="19868" y="321660"/>
                      </a:cubicBezTo>
                      <a:cubicBezTo>
                        <a:pt x="19868" y="322093"/>
                        <a:pt x="20301" y="322093"/>
                        <a:pt x="20797" y="322588"/>
                      </a:cubicBezTo>
                      <a:cubicBezTo>
                        <a:pt x="22158" y="322588"/>
                        <a:pt x="22592" y="323022"/>
                        <a:pt x="23025" y="323517"/>
                      </a:cubicBezTo>
                      <a:cubicBezTo>
                        <a:pt x="25253" y="324878"/>
                        <a:pt x="28905" y="326240"/>
                        <a:pt x="32495" y="327602"/>
                      </a:cubicBezTo>
                      <a:cubicBezTo>
                        <a:pt x="39736" y="329397"/>
                        <a:pt x="48278" y="330758"/>
                        <a:pt x="56386" y="331687"/>
                      </a:cubicBezTo>
                      <a:cubicBezTo>
                        <a:pt x="73098" y="333048"/>
                        <a:pt x="90180" y="333048"/>
                        <a:pt x="107325" y="332120"/>
                      </a:cubicBezTo>
                      <a:cubicBezTo>
                        <a:pt x="115867" y="331687"/>
                        <a:pt x="124470" y="331192"/>
                        <a:pt x="133012" y="329892"/>
                      </a:cubicBezTo>
                      <a:cubicBezTo>
                        <a:pt x="141553" y="328963"/>
                        <a:pt x="150156" y="328097"/>
                        <a:pt x="158698" y="326302"/>
                      </a:cubicBezTo>
                      <a:cubicBezTo>
                        <a:pt x="167239" y="324940"/>
                        <a:pt x="175843" y="323579"/>
                        <a:pt x="183951" y="321350"/>
                      </a:cubicBezTo>
                      <a:cubicBezTo>
                        <a:pt x="192492" y="319989"/>
                        <a:pt x="201034" y="317761"/>
                        <a:pt x="209204" y="315470"/>
                      </a:cubicBezTo>
                      <a:close/>
                    </a:path>
                  </a:pathLst>
                </a:custGeom>
                <a:solidFill>
                  <a:srgbClr val="000000"/>
                </a:solidFill>
                <a:ln w="607" cap="flat">
                  <a:noFill/>
                  <a:prstDash val="solid"/>
                  <a:miter/>
                </a:ln>
              </p:spPr>
              <p:txBody>
                <a:bodyPr rtlCol="0" anchor="ctr"/>
                <a:lstStyle/>
                <a:p>
                  <a:endParaRPr lang="zh-CN" altLang="en-US"/>
                </a:p>
              </p:txBody>
            </p:sp>
            <p:sp>
              <p:nvSpPr>
                <p:cNvPr id="12" name="任意多边形: 形状 290"/>
                <p:cNvSpPr/>
                <p:nvPr/>
              </p:nvSpPr>
              <p:spPr>
                <a:xfrm>
                  <a:off x="5330496" y="2954031"/>
                  <a:ext cx="105592" cy="91316"/>
                </a:xfrm>
                <a:custGeom>
                  <a:avLst/>
                  <a:gdLst>
                    <a:gd name="connsiteX0" fmla="*/ 54158 w 105592"/>
                    <a:gd name="connsiteY0" fmla="*/ 62 h 91316"/>
                    <a:gd name="connsiteX1" fmla="*/ 57314 w 105592"/>
                    <a:gd name="connsiteY1" fmla="*/ 62 h 91316"/>
                    <a:gd name="connsiteX2" fmla="*/ 60904 w 105592"/>
                    <a:gd name="connsiteY2" fmla="*/ 62 h 91316"/>
                    <a:gd name="connsiteX3" fmla="*/ 65856 w 105592"/>
                    <a:gd name="connsiteY3" fmla="*/ 495 h 91316"/>
                    <a:gd name="connsiteX4" fmla="*/ 79844 w 105592"/>
                    <a:gd name="connsiteY4" fmla="*/ 3652 h 91316"/>
                    <a:gd name="connsiteX5" fmla="*/ 96556 w 105592"/>
                    <a:gd name="connsiteY5" fmla="*/ 14483 h 91316"/>
                    <a:gd name="connsiteX6" fmla="*/ 105592 w 105592"/>
                    <a:gd name="connsiteY6" fmla="*/ 37013 h 91316"/>
                    <a:gd name="connsiteX7" fmla="*/ 105592 w 105592"/>
                    <a:gd name="connsiteY7" fmla="*/ 40170 h 91316"/>
                    <a:gd name="connsiteX8" fmla="*/ 105592 w 105592"/>
                    <a:gd name="connsiteY8" fmla="*/ 41965 h 91316"/>
                    <a:gd name="connsiteX9" fmla="*/ 105592 w 105592"/>
                    <a:gd name="connsiteY9" fmla="*/ 42893 h 91316"/>
                    <a:gd name="connsiteX10" fmla="*/ 105592 w 105592"/>
                    <a:gd name="connsiteY10" fmla="*/ 43326 h 91316"/>
                    <a:gd name="connsiteX11" fmla="*/ 105592 w 105592"/>
                    <a:gd name="connsiteY11" fmla="*/ 43326 h 91316"/>
                    <a:gd name="connsiteX12" fmla="*/ 105592 w 105592"/>
                    <a:gd name="connsiteY12" fmla="*/ 43326 h 91316"/>
                    <a:gd name="connsiteX13" fmla="*/ 105592 w 105592"/>
                    <a:gd name="connsiteY13" fmla="*/ 43759 h 91316"/>
                    <a:gd name="connsiteX14" fmla="*/ 104231 w 105592"/>
                    <a:gd name="connsiteY14" fmla="*/ 49639 h 91316"/>
                    <a:gd name="connsiteX15" fmla="*/ 98351 w 105592"/>
                    <a:gd name="connsiteY15" fmla="*/ 61833 h 91316"/>
                    <a:gd name="connsiteX16" fmla="*/ 79844 w 105592"/>
                    <a:gd name="connsiteY16" fmla="*/ 80339 h 91316"/>
                    <a:gd name="connsiteX17" fmla="*/ 54591 w 105592"/>
                    <a:gd name="connsiteY17" fmla="*/ 90737 h 91316"/>
                    <a:gd name="connsiteX18" fmla="*/ 47349 w 105592"/>
                    <a:gd name="connsiteY18" fmla="*/ 91171 h 91316"/>
                    <a:gd name="connsiteX19" fmla="*/ 39674 w 105592"/>
                    <a:gd name="connsiteY19" fmla="*/ 90737 h 91316"/>
                    <a:gd name="connsiteX20" fmla="*/ 25253 w 105592"/>
                    <a:gd name="connsiteY20" fmla="*/ 86219 h 91316"/>
                    <a:gd name="connsiteX21" fmla="*/ 4952 w 105592"/>
                    <a:gd name="connsiteY21" fmla="*/ 64556 h 91316"/>
                    <a:gd name="connsiteX22" fmla="*/ 433 w 105592"/>
                    <a:gd name="connsiteY22" fmla="*/ 50568 h 91316"/>
                    <a:gd name="connsiteX23" fmla="*/ 0 w 105592"/>
                    <a:gd name="connsiteY23" fmla="*/ 43326 h 91316"/>
                    <a:gd name="connsiteX24" fmla="*/ 0 w 105592"/>
                    <a:gd name="connsiteY24" fmla="*/ 41965 h 91316"/>
                    <a:gd name="connsiteX25" fmla="*/ 0 w 105592"/>
                    <a:gd name="connsiteY25" fmla="*/ 41531 h 91316"/>
                    <a:gd name="connsiteX26" fmla="*/ 0 w 105592"/>
                    <a:gd name="connsiteY26" fmla="*/ 40170 h 91316"/>
                    <a:gd name="connsiteX27" fmla="*/ 433 w 105592"/>
                    <a:gd name="connsiteY27" fmla="*/ 37446 h 91316"/>
                    <a:gd name="connsiteX28" fmla="*/ 1795 w 105592"/>
                    <a:gd name="connsiteY28" fmla="*/ 30205 h 91316"/>
                    <a:gd name="connsiteX29" fmla="*/ 4023 w 105592"/>
                    <a:gd name="connsiteY29" fmla="*/ 24325 h 91316"/>
                    <a:gd name="connsiteX30" fmla="*/ 10770 w 105592"/>
                    <a:gd name="connsiteY30" fmla="*/ 14421 h 91316"/>
                    <a:gd name="connsiteX31" fmla="*/ 27914 w 105592"/>
                    <a:gd name="connsiteY31" fmla="*/ 3590 h 91316"/>
                    <a:gd name="connsiteX32" fmla="*/ 41903 w 105592"/>
                    <a:gd name="connsiteY32" fmla="*/ 433 h 91316"/>
                    <a:gd name="connsiteX33" fmla="*/ 46854 w 105592"/>
                    <a:gd name="connsiteY33" fmla="*/ 0 h 91316"/>
                    <a:gd name="connsiteX34" fmla="*/ 50444 w 105592"/>
                    <a:gd name="connsiteY34" fmla="*/ 0 h 91316"/>
                    <a:gd name="connsiteX35" fmla="*/ 54158 w 105592"/>
                    <a:gd name="connsiteY35" fmla="*/ 62 h 91316"/>
                    <a:gd name="connsiteX36" fmla="*/ 54158 w 105592"/>
                    <a:gd name="connsiteY36" fmla="*/ 62 h 91316"/>
                    <a:gd name="connsiteX37" fmla="*/ 54158 w 105592"/>
                    <a:gd name="connsiteY37" fmla="*/ 2290 h 91316"/>
                    <a:gd name="connsiteX38" fmla="*/ 51434 w 105592"/>
                    <a:gd name="connsiteY38" fmla="*/ 2723 h 91316"/>
                    <a:gd name="connsiteX39" fmla="*/ 48278 w 105592"/>
                    <a:gd name="connsiteY39" fmla="*/ 3157 h 91316"/>
                    <a:gd name="connsiteX40" fmla="*/ 43759 w 105592"/>
                    <a:gd name="connsiteY40" fmla="*/ 4518 h 91316"/>
                    <a:gd name="connsiteX41" fmla="*/ 34290 w 105592"/>
                    <a:gd name="connsiteY41" fmla="*/ 12193 h 91316"/>
                    <a:gd name="connsiteX42" fmla="*/ 27543 w 105592"/>
                    <a:gd name="connsiteY42" fmla="*/ 24820 h 91316"/>
                    <a:gd name="connsiteX43" fmla="*/ 25748 w 105592"/>
                    <a:gd name="connsiteY43" fmla="*/ 32061 h 91316"/>
                    <a:gd name="connsiteX44" fmla="*/ 24820 w 105592"/>
                    <a:gd name="connsiteY44" fmla="*/ 38808 h 91316"/>
                    <a:gd name="connsiteX45" fmla="*/ 24820 w 105592"/>
                    <a:gd name="connsiteY45" fmla="*/ 41036 h 91316"/>
                    <a:gd name="connsiteX46" fmla="*/ 24820 w 105592"/>
                    <a:gd name="connsiteY46" fmla="*/ 42398 h 91316"/>
                    <a:gd name="connsiteX47" fmla="*/ 24820 w 105592"/>
                    <a:gd name="connsiteY47" fmla="*/ 43326 h 91316"/>
                    <a:gd name="connsiteX48" fmla="*/ 24820 w 105592"/>
                    <a:gd name="connsiteY48" fmla="*/ 42893 h 91316"/>
                    <a:gd name="connsiteX49" fmla="*/ 24820 w 105592"/>
                    <a:gd name="connsiteY49" fmla="*/ 42893 h 91316"/>
                    <a:gd name="connsiteX50" fmla="*/ 24820 w 105592"/>
                    <a:gd name="connsiteY50" fmla="*/ 42893 h 91316"/>
                    <a:gd name="connsiteX51" fmla="*/ 24820 w 105592"/>
                    <a:gd name="connsiteY51" fmla="*/ 43326 h 91316"/>
                    <a:gd name="connsiteX52" fmla="*/ 25253 w 105592"/>
                    <a:gd name="connsiteY52" fmla="*/ 47411 h 91316"/>
                    <a:gd name="connsiteX53" fmla="*/ 27048 w 105592"/>
                    <a:gd name="connsiteY53" fmla="*/ 55086 h 91316"/>
                    <a:gd name="connsiteX54" fmla="*/ 30638 w 105592"/>
                    <a:gd name="connsiteY54" fmla="*/ 62761 h 91316"/>
                    <a:gd name="connsiteX55" fmla="*/ 36518 w 105592"/>
                    <a:gd name="connsiteY55" fmla="*/ 69508 h 91316"/>
                    <a:gd name="connsiteX56" fmla="*/ 44626 w 105592"/>
                    <a:gd name="connsiteY56" fmla="*/ 74892 h 91316"/>
                    <a:gd name="connsiteX57" fmla="*/ 49144 w 105592"/>
                    <a:gd name="connsiteY57" fmla="*/ 77121 h 91316"/>
                    <a:gd name="connsiteX58" fmla="*/ 54529 w 105592"/>
                    <a:gd name="connsiteY58" fmla="*/ 78916 h 91316"/>
                    <a:gd name="connsiteX59" fmla="*/ 65361 w 105592"/>
                    <a:gd name="connsiteY59" fmla="*/ 79349 h 91316"/>
                    <a:gd name="connsiteX60" fmla="*/ 75759 w 105592"/>
                    <a:gd name="connsiteY60" fmla="*/ 75264 h 91316"/>
                    <a:gd name="connsiteX61" fmla="*/ 83434 w 105592"/>
                    <a:gd name="connsiteY61" fmla="*/ 67589 h 91316"/>
                    <a:gd name="connsiteX62" fmla="*/ 87024 w 105592"/>
                    <a:gd name="connsiteY62" fmla="*/ 57686 h 91316"/>
                    <a:gd name="connsiteX63" fmla="*/ 87457 w 105592"/>
                    <a:gd name="connsiteY63" fmla="*/ 48216 h 91316"/>
                    <a:gd name="connsiteX64" fmla="*/ 87024 w 105592"/>
                    <a:gd name="connsiteY64" fmla="*/ 43264 h 91316"/>
                    <a:gd name="connsiteX65" fmla="*/ 87024 w 105592"/>
                    <a:gd name="connsiteY65" fmla="*/ 42831 h 91316"/>
                    <a:gd name="connsiteX66" fmla="*/ 87024 w 105592"/>
                    <a:gd name="connsiteY66" fmla="*/ 42831 h 91316"/>
                    <a:gd name="connsiteX67" fmla="*/ 87024 w 105592"/>
                    <a:gd name="connsiteY67" fmla="*/ 42831 h 91316"/>
                    <a:gd name="connsiteX68" fmla="*/ 87024 w 105592"/>
                    <a:gd name="connsiteY68" fmla="*/ 43264 h 91316"/>
                    <a:gd name="connsiteX69" fmla="*/ 87024 w 105592"/>
                    <a:gd name="connsiteY69" fmla="*/ 42831 h 91316"/>
                    <a:gd name="connsiteX70" fmla="*/ 86591 w 105592"/>
                    <a:gd name="connsiteY70" fmla="*/ 41903 h 91316"/>
                    <a:gd name="connsiteX71" fmla="*/ 86157 w 105592"/>
                    <a:gd name="connsiteY71" fmla="*/ 40108 h 91316"/>
                    <a:gd name="connsiteX72" fmla="*/ 81639 w 105592"/>
                    <a:gd name="connsiteY72" fmla="*/ 25686 h 91316"/>
                    <a:gd name="connsiteX73" fmla="*/ 74397 w 105592"/>
                    <a:gd name="connsiteY73" fmla="*/ 13060 h 91316"/>
                    <a:gd name="connsiteX74" fmla="*/ 64927 w 105592"/>
                    <a:gd name="connsiteY74" fmla="*/ 5385 h 91316"/>
                    <a:gd name="connsiteX75" fmla="*/ 60409 w 105592"/>
                    <a:gd name="connsiteY75" fmla="*/ 4023 h 91316"/>
                    <a:gd name="connsiteX76" fmla="*/ 56819 w 105592"/>
                    <a:gd name="connsiteY76" fmla="*/ 3590 h 91316"/>
                    <a:gd name="connsiteX77" fmla="*/ 54158 w 105592"/>
                    <a:gd name="connsiteY77" fmla="*/ 2290 h 91316"/>
                    <a:gd name="connsiteX78" fmla="*/ 54158 w 105592"/>
                    <a:gd name="connsiteY78" fmla="*/ 2290 h 9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92" h="91316">
                      <a:moveTo>
                        <a:pt x="54158" y="62"/>
                      </a:moveTo>
                      <a:cubicBezTo>
                        <a:pt x="54158" y="62"/>
                        <a:pt x="55086" y="62"/>
                        <a:pt x="57314" y="62"/>
                      </a:cubicBezTo>
                      <a:cubicBezTo>
                        <a:pt x="58243" y="62"/>
                        <a:pt x="59543" y="62"/>
                        <a:pt x="60904" y="62"/>
                      </a:cubicBezTo>
                      <a:cubicBezTo>
                        <a:pt x="62266" y="62"/>
                        <a:pt x="64061" y="495"/>
                        <a:pt x="65856" y="495"/>
                      </a:cubicBezTo>
                      <a:cubicBezTo>
                        <a:pt x="69446" y="928"/>
                        <a:pt x="74397" y="1857"/>
                        <a:pt x="79844" y="3652"/>
                      </a:cubicBezTo>
                      <a:cubicBezTo>
                        <a:pt x="85229" y="5447"/>
                        <a:pt x="91542" y="8603"/>
                        <a:pt x="96556" y="14483"/>
                      </a:cubicBezTo>
                      <a:cubicBezTo>
                        <a:pt x="101507" y="19868"/>
                        <a:pt x="105097" y="28038"/>
                        <a:pt x="105592" y="37013"/>
                      </a:cubicBezTo>
                      <a:cubicBezTo>
                        <a:pt x="105592" y="37941"/>
                        <a:pt x="105592" y="39241"/>
                        <a:pt x="105592" y="40170"/>
                      </a:cubicBezTo>
                      <a:lnTo>
                        <a:pt x="105592" y="41965"/>
                      </a:lnTo>
                      <a:lnTo>
                        <a:pt x="105592" y="42893"/>
                      </a:lnTo>
                      <a:lnTo>
                        <a:pt x="105592" y="43326"/>
                      </a:lnTo>
                      <a:lnTo>
                        <a:pt x="105592" y="43326"/>
                      </a:lnTo>
                      <a:lnTo>
                        <a:pt x="105592" y="43326"/>
                      </a:lnTo>
                      <a:lnTo>
                        <a:pt x="105592" y="43759"/>
                      </a:lnTo>
                      <a:cubicBezTo>
                        <a:pt x="105159" y="45554"/>
                        <a:pt x="105159" y="46916"/>
                        <a:pt x="104231" y="49639"/>
                      </a:cubicBezTo>
                      <a:cubicBezTo>
                        <a:pt x="102869" y="54591"/>
                        <a:pt x="100641" y="58181"/>
                        <a:pt x="98351" y="61833"/>
                      </a:cubicBezTo>
                      <a:cubicBezTo>
                        <a:pt x="93399" y="69074"/>
                        <a:pt x="86652" y="74892"/>
                        <a:pt x="79844" y="80339"/>
                      </a:cubicBezTo>
                      <a:cubicBezTo>
                        <a:pt x="72602" y="85291"/>
                        <a:pt x="64061" y="88881"/>
                        <a:pt x="54591" y="90737"/>
                      </a:cubicBezTo>
                      <a:cubicBezTo>
                        <a:pt x="51868" y="90737"/>
                        <a:pt x="50506" y="91666"/>
                        <a:pt x="47349" y="91171"/>
                      </a:cubicBezTo>
                      <a:cubicBezTo>
                        <a:pt x="44626" y="91171"/>
                        <a:pt x="42398" y="90737"/>
                        <a:pt x="39674" y="90737"/>
                      </a:cubicBezTo>
                      <a:cubicBezTo>
                        <a:pt x="34723" y="90304"/>
                        <a:pt x="29771" y="88943"/>
                        <a:pt x="25253" y="86219"/>
                      </a:cubicBezTo>
                      <a:cubicBezTo>
                        <a:pt x="16712" y="81268"/>
                        <a:pt x="9470" y="73593"/>
                        <a:pt x="4952" y="64556"/>
                      </a:cubicBezTo>
                      <a:cubicBezTo>
                        <a:pt x="2723" y="60038"/>
                        <a:pt x="1362" y="55519"/>
                        <a:pt x="433" y="50568"/>
                      </a:cubicBezTo>
                      <a:cubicBezTo>
                        <a:pt x="0" y="48340"/>
                        <a:pt x="0" y="46050"/>
                        <a:pt x="0" y="43326"/>
                      </a:cubicBezTo>
                      <a:lnTo>
                        <a:pt x="0" y="41965"/>
                      </a:lnTo>
                      <a:lnTo>
                        <a:pt x="0" y="41531"/>
                      </a:lnTo>
                      <a:lnTo>
                        <a:pt x="0" y="40170"/>
                      </a:lnTo>
                      <a:cubicBezTo>
                        <a:pt x="0" y="39241"/>
                        <a:pt x="0" y="38375"/>
                        <a:pt x="433" y="37446"/>
                      </a:cubicBezTo>
                      <a:cubicBezTo>
                        <a:pt x="867" y="35218"/>
                        <a:pt x="1362" y="32495"/>
                        <a:pt x="1795" y="30205"/>
                      </a:cubicBezTo>
                      <a:cubicBezTo>
                        <a:pt x="2228" y="27976"/>
                        <a:pt x="3157" y="26120"/>
                        <a:pt x="4023" y="24325"/>
                      </a:cubicBezTo>
                      <a:cubicBezTo>
                        <a:pt x="5818" y="20240"/>
                        <a:pt x="8108" y="17083"/>
                        <a:pt x="10770" y="14421"/>
                      </a:cubicBezTo>
                      <a:cubicBezTo>
                        <a:pt x="16154" y="9037"/>
                        <a:pt x="22468" y="5880"/>
                        <a:pt x="27914" y="3590"/>
                      </a:cubicBezTo>
                      <a:cubicBezTo>
                        <a:pt x="33299" y="1795"/>
                        <a:pt x="38313" y="867"/>
                        <a:pt x="41903" y="433"/>
                      </a:cubicBezTo>
                      <a:cubicBezTo>
                        <a:pt x="43698" y="0"/>
                        <a:pt x="45493" y="0"/>
                        <a:pt x="46854" y="0"/>
                      </a:cubicBezTo>
                      <a:cubicBezTo>
                        <a:pt x="48216" y="0"/>
                        <a:pt x="49578" y="0"/>
                        <a:pt x="50444" y="0"/>
                      </a:cubicBezTo>
                      <a:cubicBezTo>
                        <a:pt x="53291" y="62"/>
                        <a:pt x="54158" y="62"/>
                        <a:pt x="54158" y="62"/>
                      </a:cubicBezTo>
                      <a:lnTo>
                        <a:pt x="54158" y="62"/>
                      </a:lnTo>
                      <a:close/>
                      <a:moveTo>
                        <a:pt x="54158" y="2290"/>
                      </a:moveTo>
                      <a:cubicBezTo>
                        <a:pt x="54158" y="2290"/>
                        <a:pt x="53229" y="2290"/>
                        <a:pt x="51434" y="2723"/>
                      </a:cubicBezTo>
                      <a:cubicBezTo>
                        <a:pt x="50506" y="2723"/>
                        <a:pt x="49206" y="3157"/>
                        <a:pt x="48278" y="3157"/>
                      </a:cubicBezTo>
                      <a:cubicBezTo>
                        <a:pt x="46916" y="3590"/>
                        <a:pt x="45554" y="4085"/>
                        <a:pt x="43759" y="4518"/>
                      </a:cubicBezTo>
                      <a:cubicBezTo>
                        <a:pt x="40603" y="5880"/>
                        <a:pt x="37013" y="8603"/>
                        <a:pt x="34290" y="12193"/>
                      </a:cubicBezTo>
                      <a:cubicBezTo>
                        <a:pt x="31566" y="15783"/>
                        <a:pt x="28905" y="20301"/>
                        <a:pt x="27543" y="24820"/>
                      </a:cubicBezTo>
                      <a:cubicBezTo>
                        <a:pt x="26615" y="27048"/>
                        <a:pt x="26181" y="29338"/>
                        <a:pt x="25748" y="32061"/>
                      </a:cubicBezTo>
                      <a:cubicBezTo>
                        <a:pt x="25315" y="34290"/>
                        <a:pt x="24820" y="37013"/>
                        <a:pt x="24820" y="38808"/>
                      </a:cubicBezTo>
                      <a:cubicBezTo>
                        <a:pt x="24820" y="39241"/>
                        <a:pt x="24820" y="40603"/>
                        <a:pt x="24820" y="41036"/>
                      </a:cubicBezTo>
                      <a:lnTo>
                        <a:pt x="24820" y="42398"/>
                      </a:lnTo>
                      <a:lnTo>
                        <a:pt x="24820" y="43326"/>
                      </a:lnTo>
                      <a:cubicBezTo>
                        <a:pt x="24820" y="43759"/>
                        <a:pt x="24820" y="42398"/>
                        <a:pt x="24820" y="42893"/>
                      </a:cubicBezTo>
                      <a:lnTo>
                        <a:pt x="24820" y="42893"/>
                      </a:lnTo>
                      <a:lnTo>
                        <a:pt x="24820" y="42893"/>
                      </a:lnTo>
                      <a:lnTo>
                        <a:pt x="24820" y="43326"/>
                      </a:lnTo>
                      <a:cubicBezTo>
                        <a:pt x="24820" y="44688"/>
                        <a:pt x="24820" y="46050"/>
                        <a:pt x="25253" y="47411"/>
                      </a:cubicBezTo>
                      <a:cubicBezTo>
                        <a:pt x="25686" y="50135"/>
                        <a:pt x="26181" y="52796"/>
                        <a:pt x="27048" y="55086"/>
                      </a:cubicBezTo>
                      <a:cubicBezTo>
                        <a:pt x="27976" y="57810"/>
                        <a:pt x="29276" y="60038"/>
                        <a:pt x="30638" y="62761"/>
                      </a:cubicBezTo>
                      <a:cubicBezTo>
                        <a:pt x="32433" y="64989"/>
                        <a:pt x="34228" y="67279"/>
                        <a:pt x="36518" y="69508"/>
                      </a:cubicBezTo>
                      <a:cubicBezTo>
                        <a:pt x="38746" y="71303"/>
                        <a:pt x="41469" y="73098"/>
                        <a:pt x="44626" y="74892"/>
                      </a:cubicBezTo>
                      <a:cubicBezTo>
                        <a:pt x="45988" y="75821"/>
                        <a:pt x="47783" y="76687"/>
                        <a:pt x="49144" y="77121"/>
                      </a:cubicBezTo>
                      <a:cubicBezTo>
                        <a:pt x="50073" y="78049"/>
                        <a:pt x="53229" y="78049"/>
                        <a:pt x="54529" y="78916"/>
                      </a:cubicBezTo>
                      <a:cubicBezTo>
                        <a:pt x="58119" y="79844"/>
                        <a:pt x="61771" y="79844"/>
                        <a:pt x="65361" y="79349"/>
                      </a:cubicBezTo>
                      <a:cubicBezTo>
                        <a:pt x="68951" y="78916"/>
                        <a:pt x="72602" y="77554"/>
                        <a:pt x="75759" y="75264"/>
                      </a:cubicBezTo>
                      <a:cubicBezTo>
                        <a:pt x="78916" y="73036"/>
                        <a:pt x="81639" y="70745"/>
                        <a:pt x="83434" y="67589"/>
                      </a:cubicBezTo>
                      <a:cubicBezTo>
                        <a:pt x="85229" y="64432"/>
                        <a:pt x="86591" y="61276"/>
                        <a:pt x="87024" y="57686"/>
                      </a:cubicBezTo>
                      <a:cubicBezTo>
                        <a:pt x="87457" y="54529"/>
                        <a:pt x="87952" y="50939"/>
                        <a:pt x="87457" y="48216"/>
                      </a:cubicBezTo>
                      <a:cubicBezTo>
                        <a:pt x="87457" y="46421"/>
                        <a:pt x="87024" y="45059"/>
                        <a:pt x="87024" y="43264"/>
                      </a:cubicBezTo>
                      <a:lnTo>
                        <a:pt x="87024" y="42831"/>
                      </a:lnTo>
                      <a:lnTo>
                        <a:pt x="87024" y="42831"/>
                      </a:lnTo>
                      <a:lnTo>
                        <a:pt x="87024" y="42831"/>
                      </a:lnTo>
                      <a:cubicBezTo>
                        <a:pt x="87024" y="43759"/>
                        <a:pt x="87024" y="42831"/>
                        <a:pt x="87024" y="43264"/>
                      </a:cubicBezTo>
                      <a:lnTo>
                        <a:pt x="87024" y="42831"/>
                      </a:lnTo>
                      <a:lnTo>
                        <a:pt x="86591" y="41903"/>
                      </a:lnTo>
                      <a:cubicBezTo>
                        <a:pt x="86591" y="40974"/>
                        <a:pt x="86591" y="40541"/>
                        <a:pt x="86157" y="40108"/>
                      </a:cubicBezTo>
                      <a:cubicBezTo>
                        <a:pt x="84796" y="34723"/>
                        <a:pt x="83434" y="30205"/>
                        <a:pt x="81639" y="25686"/>
                      </a:cubicBezTo>
                      <a:cubicBezTo>
                        <a:pt x="79844" y="21168"/>
                        <a:pt x="77554" y="16650"/>
                        <a:pt x="74397" y="13060"/>
                      </a:cubicBezTo>
                      <a:cubicBezTo>
                        <a:pt x="71674" y="9470"/>
                        <a:pt x="68084" y="6747"/>
                        <a:pt x="64927" y="5385"/>
                      </a:cubicBezTo>
                      <a:cubicBezTo>
                        <a:pt x="63133" y="4456"/>
                        <a:pt x="61771" y="4023"/>
                        <a:pt x="60409" y="4023"/>
                      </a:cubicBezTo>
                      <a:cubicBezTo>
                        <a:pt x="59047" y="3590"/>
                        <a:pt x="58181" y="3590"/>
                        <a:pt x="56819" y="3590"/>
                      </a:cubicBezTo>
                      <a:cubicBezTo>
                        <a:pt x="55086" y="2290"/>
                        <a:pt x="54158" y="2290"/>
                        <a:pt x="54158" y="2290"/>
                      </a:cubicBezTo>
                      <a:lnTo>
                        <a:pt x="54158" y="2290"/>
                      </a:lnTo>
                      <a:close/>
                    </a:path>
                  </a:pathLst>
                </a:custGeom>
                <a:solidFill>
                  <a:srgbClr val="000000"/>
                </a:solidFill>
                <a:ln w="607" cap="flat">
                  <a:noFill/>
                  <a:prstDash val="solid"/>
                  <a:miter/>
                </a:ln>
              </p:spPr>
              <p:txBody>
                <a:bodyPr rtlCol="0" anchor="ctr"/>
                <a:lstStyle/>
                <a:p>
                  <a:endParaRPr lang="zh-CN" altLang="en-US"/>
                </a:p>
              </p:txBody>
            </p:sp>
          </p:grpSp>
        </p:grpSp>
      </p:grpSp>
      <p:sp>
        <p:nvSpPr>
          <p:cNvPr id="14" name="TextBox 13"/>
          <p:cNvSpPr txBox="1"/>
          <p:nvPr/>
        </p:nvSpPr>
        <p:spPr>
          <a:xfrm>
            <a:off x="323528" y="2139702"/>
            <a:ext cx="2952328" cy="584775"/>
          </a:xfrm>
          <a:prstGeom prst="rect">
            <a:avLst/>
          </a:prstGeom>
          <a:noFill/>
        </p:spPr>
        <p:txBody>
          <a:bodyPr wrap="square" rtlCol="0">
            <a:spAutoFit/>
          </a:bodyPr>
          <a:lstStyle/>
          <a:p>
            <a:r>
              <a:rPr lang="zh-CN" altLang="en-US" sz="3200" dirty="0" smtClean="0"/>
              <a:t>渔业发达</a:t>
            </a:r>
            <a:endParaRPr lang="zh-CN" altLang="en-US" sz="3200" dirty="0"/>
          </a:p>
        </p:txBody>
      </p:sp>
      <p:sp>
        <p:nvSpPr>
          <p:cNvPr id="15" name="左大括号 14"/>
          <p:cNvSpPr/>
          <p:nvPr/>
        </p:nvSpPr>
        <p:spPr>
          <a:xfrm>
            <a:off x="2195736" y="1491630"/>
            <a:ext cx="288032" cy="1800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16" name="TextBox 15"/>
          <p:cNvSpPr txBox="1"/>
          <p:nvPr/>
        </p:nvSpPr>
        <p:spPr>
          <a:xfrm>
            <a:off x="2411760" y="1131590"/>
            <a:ext cx="2232248" cy="461665"/>
          </a:xfrm>
          <a:prstGeom prst="rect">
            <a:avLst/>
          </a:prstGeom>
          <a:noFill/>
        </p:spPr>
        <p:txBody>
          <a:bodyPr wrap="square" rtlCol="0">
            <a:spAutoFit/>
          </a:bodyPr>
          <a:lstStyle/>
          <a:p>
            <a:r>
              <a:rPr lang="zh-CN" altLang="en-US" sz="2400" dirty="0" smtClean="0"/>
              <a:t>自然条件：</a:t>
            </a:r>
            <a:endParaRPr lang="zh-CN" altLang="en-US" sz="2400" dirty="0"/>
          </a:p>
        </p:txBody>
      </p:sp>
      <p:sp>
        <p:nvSpPr>
          <p:cNvPr id="18" name="TextBox 17"/>
          <p:cNvSpPr txBox="1"/>
          <p:nvPr/>
        </p:nvSpPr>
        <p:spPr>
          <a:xfrm>
            <a:off x="2483768" y="3003798"/>
            <a:ext cx="2016224" cy="523220"/>
          </a:xfrm>
          <a:prstGeom prst="rect">
            <a:avLst/>
          </a:prstGeom>
          <a:noFill/>
        </p:spPr>
        <p:txBody>
          <a:bodyPr wrap="square" rtlCol="0">
            <a:spAutoFit/>
          </a:bodyPr>
          <a:lstStyle/>
          <a:p>
            <a:r>
              <a:rPr lang="zh-CN" altLang="en-US" sz="2800" dirty="0" smtClean="0"/>
              <a:t>社会经济：</a:t>
            </a:r>
            <a:endParaRPr lang="zh-CN" altLang="en-US" sz="2800" dirty="0"/>
          </a:p>
        </p:txBody>
      </p:sp>
      <p:sp>
        <p:nvSpPr>
          <p:cNvPr id="19" name="TextBox 18"/>
          <p:cNvSpPr txBox="1"/>
          <p:nvPr/>
        </p:nvSpPr>
        <p:spPr>
          <a:xfrm>
            <a:off x="4103440" y="987574"/>
            <a:ext cx="5040560" cy="830997"/>
          </a:xfrm>
          <a:prstGeom prst="rect">
            <a:avLst/>
          </a:prstGeom>
          <a:noFill/>
        </p:spPr>
        <p:txBody>
          <a:bodyPr wrap="square" rtlCol="0">
            <a:spAutoFit/>
          </a:bodyPr>
          <a:lstStyle/>
          <a:p>
            <a:r>
              <a:rPr lang="zh-CN" altLang="en-US" sz="2400" dirty="0" smtClean="0"/>
              <a:t>渔业资源丰富</a:t>
            </a:r>
            <a:endParaRPr lang="en-US" altLang="zh-CN" sz="2400" dirty="0" smtClean="0"/>
          </a:p>
          <a:p>
            <a:r>
              <a:rPr lang="zh-CN" altLang="en-US" sz="2400" dirty="0" smtClean="0"/>
              <a:t>（洋流、纬度、地形、河流）</a:t>
            </a:r>
            <a:endParaRPr lang="zh-CN" altLang="en-US" sz="2400" dirty="0"/>
          </a:p>
        </p:txBody>
      </p:sp>
      <p:sp>
        <p:nvSpPr>
          <p:cNvPr id="73" name="文本框 14"/>
          <p:cNvSpPr txBox="1"/>
          <p:nvPr/>
        </p:nvSpPr>
        <p:spPr>
          <a:xfrm rot="21540000">
            <a:off x="4488549" y="2578447"/>
            <a:ext cx="3877985" cy="461665"/>
          </a:xfrm>
          <a:prstGeom prst="rect">
            <a:avLst/>
          </a:prstGeom>
          <a:noFill/>
        </p:spPr>
        <p:txBody>
          <a:bodyPr wrap="none" rtlCol="0">
            <a:spAutoFit/>
          </a:bodyPr>
          <a:lstStyle/>
          <a:p>
            <a:pPr algn="r"/>
            <a:r>
              <a:rPr lang="zh-CN" altLang="en-US" sz="2400" dirty="0">
                <a:latin typeface="+mn-ea"/>
              </a:rPr>
              <a:t>庞大的远洋和近海捕捞技术</a:t>
            </a:r>
          </a:p>
        </p:txBody>
      </p:sp>
      <p:sp>
        <p:nvSpPr>
          <p:cNvPr id="74" name="文本框 13"/>
          <p:cNvSpPr txBox="1"/>
          <p:nvPr/>
        </p:nvSpPr>
        <p:spPr>
          <a:xfrm>
            <a:off x="4562128" y="1995686"/>
            <a:ext cx="1415772" cy="461665"/>
          </a:xfrm>
          <a:prstGeom prst="rect">
            <a:avLst/>
          </a:prstGeom>
          <a:noFill/>
        </p:spPr>
        <p:txBody>
          <a:bodyPr wrap="none" rtlCol="0">
            <a:spAutoFit/>
          </a:bodyPr>
          <a:lstStyle/>
          <a:p>
            <a:pPr algn="r"/>
            <a:r>
              <a:rPr lang="zh-CN" altLang="en-US" sz="2400" dirty="0">
                <a:latin typeface="杨任东竹石体-Bold" panose="02000000000000000000" pitchFamily="2" charset="-122"/>
                <a:ea typeface="杨任东竹石体-Bold" panose="02000000000000000000" pitchFamily="2" charset="-122"/>
              </a:rPr>
              <a:t>市场需求</a:t>
            </a:r>
          </a:p>
        </p:txBody>
      </p:sp>
      <p:sp>
        <p:nvSpPr>
          <p:cNvPr id="75" name="文本框 15"/>
          <p:cNvSpPr txBox="1"/>
          <p:nvPr/>
        </p:nvSpPr>
        <p:spPr>
          <a:xfrm>
            <a:off x="4518719" y="3291830"/>
            <a:ext cx="2339102" cy="461665"/>
          </a:xfrm>
          <a:prstGeom prst="rect">
            <a:avLst/>
          </a:prstGeom>
          <a:noFill/>
        </p:spPr>
        <p:txBody>
          <a:bodyPr wrap="none" rtlCol="0">
            <a:spAutoFit/>
          </a:bodyPr>
          <a:lstStyle/>
          <a:p>
            <a:pPr algn="r"/>
            <a:r>
              <a:rPr lang="zh-CN" altLang="en-US" sz="2400" dirty="0">
                <a:latin typeface="杨任东竹石体-Bold" panose="02000000000000000000" pitchFamily="2" charset="-122"/>
                <a:ea typeface="杨任东竹石体-Bold" panose="02000000000000000000" pitchFamily="2" charset="-122"/>
              </a:rPr>
              <a:t>沿海养殖业发达</a:t>
            </a:r>
          </a:p>
        </p:txBody>
      </p:sp>
      <p:sp>
        <p:nvSpPr>
          <p:cNvPr id="76" name="文本框 16"/>
          <p:cNvSpPr txBox="1"/>
          <p:nvPr/>
        </p:nvSpPr>
        <p:spPr>
          <a:xfrm>
            <a:off x="4572000" y="3939902"/>
            <a:ext cx="3570208" cy="461665"/>
          </a:xfrm>
          <a:prstGeom prst="rect">
            <a:avLst/>
          </a:prstGeom>
          <a:noFill/>
        </p:spPr>
        <p:txBody>
          <a:bodyPr wrap="none" rtlCol="0">
            <a:spAutoFit/>
          </a:bodyPr>
          <a:lstStyle/>
          <a:p>
            <a:pPr algn="r"/>
            <a:r>
              <a:rPr lang="zh-CN" altLang="en-US" sz="2400" dirty="0">
                <a:latin typeface="杨任东竹石体-Bold" panose="02000000000000000000" pitchFamily="2" charset="-122"/>
                <a:ea typeface="杨任东竹石体-Bold" panose="02000000000000000000" pitchFamily="2" charset="-122"/>
              </a:rPr>
              <a:t>发达的纺织业提供了渔网</a:t>
            </a:r>
          </a:p>
        </p:txBody>
      </p:sp>
      <p:sp>
        <p:nvSpPr>
          <p:cNvPr id="77" name="左大括号 76"/>
          <p:cNvSpPr/>
          <p:nvPr/>
        </p:nvSpPr>
        <p:spPr>
          <a:xfrm>
            <a:off x="4211960" y="2355726"/>
            <a:ext cx="288032" cy="1800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4">
            <a:extLst>
              <a:ext uri="{FF2B5EF4-FFF2-40B4-BE49-F238E27FC236}">
                <a16:creationId xmlns:p14="http://schemas.microsoft.com/office/powerpoint/2010/main" xmlns:p15="http://schemas.microsoft.com/office/powerpoint/2012/main" xmlns="" xmlns:a16="http://schemas.microsoft.com/office/drawing/2014/main" id="{8B069E3E-6993-477B-A0DB-8AA54862296E}"/>
              </a:ext>
            </a:extLst>
          </p:cNvPr>
          <p:cNvSpPr>
            <a:spLocks noGrp="1"/>
          </p:cNvSpPr>
          <p:nvPr>
            <p:ph type="body" sz="quarter" idx="10"/>
          </p:nvPr>
        </p:nvSpPr>
        <p:spPr>
          <a:xfrm>
            <a:off x="228600" y="400050"/>
            <a:ext cx="3158837" cy="457200"/>
          </a:xfrm>
        </p:spPr>
        <p:txBody>
          <a:bodyPr>
            <a:normAutofit fontScale="70000" lnSpcReduction="20000"/>
          </a:bodyPr>
          <a:lstStyle/>
          <a:p>
            <a:r>
              <a:rPr lang="en-US" altLang="zh-CN" smtClean="0">
                <a:latin typeface="微软雅黑" panose="020B0503020204020204" pitchFamily="34" charset="-122"/>
                <a:ea typeface="微软雅黑" panose="020B0503020204020204" pitchFamily="34" charset="-122"/>
              </a:rPr>
              <a:t>3</a:t>
            </a:r>
            <a:r>
              <a:rPr lang="zh-CN" altLang="en-US" smtClean="0">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对海洋航行的影响</a:t>
            </a:r>
          </a:p>
        </p:txBody>
      </p:sp>
      <p:sp>
        <p:nvSpPr>
          <p:cNvPr id="8" name="文本占位符 7">
            <a:extLst>
              <a:ext uri="{FF2B5EF4-FFF2-40B4-BE49-F238E27FC236}">
                <a16:creationId xmlns:p14="http://schemas.microsoft.com/office/powerpoint/2010/main" xmlns:p15="http://schemas.microsoft.com/office/powerpoint/2012/main" xmlns="" xmlns:a16="http://schemas.microsoft.com/office/drawing/2014/main" id="{8763E936-D10E-48F2-BFC1-17B75B585C8A}"/>
              </a:ext>
            </a:extLst>
          </p:cNvPr>
          <p:cNvSpPr>
            <a:spLocks noGrp="1"/>
          </p:cNvSpPr>
          <p:nvPr>
            <p:ph type="body" sz="quarter" idx="13"/>
          </p:nvPr>
        </p:nvSpPr>
        <p:spPr>
          <a:xfrm>
            <a:off x="457200" y="1068532"/>
            <a:ext cx="4935682" cy="457200"/>
          </a:xfrm>
        </p:spPr>
        <p:txBody>
          <a:bodyPr>
            <a:normAutofit/>
          </a:bodyPr>
          <a:lstStyle/>
          <a:p>
            <a:r>
              <a:rPr lang="zh-CN" altLang="en-US">
                <a:latin typeface="微软雅黑" panose="020B0503020204020204" pitchFamily="34" charset="-122"/>
                <a:ea typeface="微软雅黑" panose="020B0503020204020204" pitchFamily="34" charset="-122"/>
              </a:rPr>
              <a:t>①顺</a:t>
            </a:r>
            <a:r>
              <a:rPr lang="zh-CN" altLang="en-US" smtClean="0">
                <a:latin typeface="微软雅黑" panose="020B0503020204020204" pitchFamily="34" charset="-122"/>
                <a:ea typeface="微软雅黑" panose="020B0503020204020204" pitchFamily="34" charset="-122"/>
              </a:rPr>
              <a:t>流速度快，省时间，省</a:t>
            </a:r>
            <a:r>
              <a:rPr lang="zh-CN" altLang="en-US">
                <a:latin typeface="微软雅黑" panose="020B0503020204020204" pitchFamily="34" charset="-122"/>
                <a:ea typeface="微软雅黑" panose="020B0503020204020204" pitchFamily="34" charset="-122"/>
              </a:rPr>
              <a:t>燃料</a:t>
            </a:r>
            <a:r>
              <a:rPr lang="zh-CN" altLang="en-US" smtClean="0">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9" name="文本占位符 8">
            <a:extLst>
              <a:ext uri="{FF2B5EF4-FFF2-40B4-BE49-F238E27FC236}">
                <a16:creationId xmlns:p14="http://schemas.microsoft.com/office/powerpoint/2010/main" xmlns:p15="http://schemas.microsoft.com/office/powerpoint/2012/main" xmlns="" xmlns:a16="http://schemas.microsoft.com/office/drawing/2014/main" id="{56F76823-7EC2-43B2-86F6-0EC6E2A12FAD}"/>
              </a:ext>
            </a:extLst>
          </p:cNvPr>
          <p:cNvSpPr>
            <a:spLocks noGrp="1"/>
          </p:cNvSpPr>
          <p:nvPr>
            <p:ph type="body" sz="quarter" idx="14"/>
          </p:nvPr>
        </p:nvSpPr>
        <p:spPr>
          <a:xfrm>
            <a:off x="467591" y="1530062"/>
            <a:ext cx="3514725" cy="457200"/>
          </a:xfrm>
        </p:spPr>
        <p:txBody>
          <a:bodyPr>
            <a:normAutofit/>
          </a:bodyPr>
          <a:lstStyle/>
          <a:p>
            <a:r>
              <a:rPr lang="zh-CN" altLang="en-US" dirty="0" smtClean="0">
                <a:latin typeface="微软雅黑" panose="020B0503020204020204" pitchFamily="34" charset="-122"/>
                <a:ea typeface="微软雅黑" panose="020B0503020204020204" pitchFamily="34" charset="-122"/>
              </a:rPr>
              <a:t>②海雾</a:t>
            </a:r>
            <a:endParaRPr lang="zh-CN" altLang="en-US" dirty="0">
              <a:latin typeface="微软雅黑" panose="020B0503020204020204" pitchFamily="34" charset="-122"/>
              <a:ea typeface="微软雅黑" panose="020B0503020204020204" pitchFamily="34" charset="-122"/>
            </a:endParaRPr>
          </a:p>
        </p:txBody>
      </p:sp>
      <p:sp>
        <p:nvSpPr>
          <p:cNvPr id="12" name="文本占位符 11">
            <a:extLst>
              <a:ext uri="{FF2B5EF4-FFF2-40B4-BE49-F238E27FC236}">
                <a16:creationId xmlns:p14="http://schemas.microsoft.com/office/powerpoint/2010/main" xmlns:p15="http://schemas.microsoft.com/office/powerpoint/2012/main" xmlns="" xmlns:a16="http://schemas.microsoft.com/office/drawing/2014/main" id="{18FA277B-0657-4CD4-BD56-554CE5E15828}"/>
              </a:ext>
            </a:extLst>
          </p:cNvPr>
          <p:cNvSpPr>
            <a:spLocks noGrp="1"/>
          </p:cNvSpPr>
          <p:nvPr>
            <p:ph type="body" sz="quarter" idx="15"/>
          </p:nvPr>
        </p:nvSpPr>
        <p:spPr>
          <a:xfrm>
            <a:off x="457200" y="1978602"/>
            <a:ext cx="4239491" cy="457200"/>
          </a:xfrm>
        </p:spPr>
        <p:txBody>
          <a:bodyPr>
            <a:normAutofit/>
          </a:bodyPr>
          <a:lstStyle/>
          <a:p>
            <a:r>
              <a:rPr lang="zh-CN" altLang="en-US" dirty="0" smtClean="0">
                <a:latin typeface="微软雅黑" panose="020B0503020204020204" pitchFamily="34" charset="-122"/>
                <a:ea typeface="微软雅黑" panose="020B0503020204020204" pitchFamily="34" charset="-122"/>
              </a:rPr>
              <a:t>③来自高纬度寒</a:t>
            </a:r>
            <a:r>
              <a:rPr lang="zh-CN" altLang="en-US" dirty="0">
                <a:latin typeface="微软雅黑" panose="020B0503020204020204" pitchFamily="34" charset="-122"/>
                <a:ea typeface="微软雅黑" panose="020B0503020204020204" pitchFamily="34" charset="-122"/>
              </a:rPr>
              <a:t>流常携带冰山</a:t>
            </a:r>
          </a:p>
        </p:txBody>
      </p:sp>
      <p:sp>
        <p:nvSpPr>
          <p:cNvPr id="22" name="左大括号 21">
            <a:extLst>
              <a:ext uri="{FF2B5EF4-FFF2-40B4-BE49-F238E27FC236}">
                <a16:creationId xmlns:p14="http://schemas.microsoft.com/office/powerpoint/2010/main" xmlns:p15="http://schemas.microsoft.com/office/powerpoint/2012/main" xmlns="" xmlns:a16="http://schemas.microsoft.com/office/drawing/2014/main" id="{1486EDB3-0CDA-4D4D-BF26-AAA70D71E186}"/>
              </a:ext>
            </a:extLst>
          </p:cNvPr>
          <p:cNvSpPr/>
          <p:nvPr/>
        </p:nvSpPr>
        <p:spPr>
          <a:xfrm>
            <a:off x="230332" y="1163782"/>
            <a:ext cx="216477" cy="1122218"/>
          </a:xfrm>
          <a:prstGeom prst="leftBrace">
            <a:avLst/>
          </a:prstGeom>
          <a:ln w="28575">
            <a:solidFill>
              <a:srgbClr val="215968"/>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p14="http://schemas.microsoft.com/office/powerpoint/2010/main" xmlns:p15="http://schemas.microsoft.com/office/powerpoint/2012/main" xmlns="" xmlns:a16="http://schemas.microsoft.com/office/drawing/2014/main" id="{C1C4C8C5-4A5B-4103-B96B-C7B543E1F3CB}"/>
              </a:ext>
            </a:extLst>
          </p:cNvPr>
          <p:cNvPicPr>
            <a:picLocks noChangeAspect="1"/>
          </p:cNvPicPr>
          <p:nvPr/>
        </p:nvPicPr>
        <p:blipFill>
          <a:blip r:embed="rId2" cstate="print"/>
          <a:stretch>
            <a:fillRect/>
          </a:stretch>
        </p:blipFill>
        <p:spPr>
          <a:xfrm>
            <a:off x="5093494" y="360220"/>
            <a:ext cx="3514725" cy="2463978"/>
          </a:xfrm>
          <a:prstGeom prst="rect">
            <a:avLst/>
          </a:prstGeom>
          <a:ln>
            <a:noFill/>
          </a:ln>
          <a:effectLst>
            <a:softEdge rad="112500"/>
          </a:effectLst>
        </p:spPr>
      </p:pic>
      <p:sp>
        <p:nvSpPr>
          <p:cNvPr id="42" name="矩形 41">
            <a:extLst>
              <a:ext uri="{FF2B5EF4-FFF2-40B4-BE49-F238E27FC236}">
                <a16:creationId xmlns:p14="http://schemas.microsoft.com/office/powerpoint/2010/main" xmlns:p15="http://schemas.microsoft.com/office/powerpoint/2012/main" xmlns="" xmlns:a16="http://schemas.microsoft.com/office/drawing/2014/main" id="{392F3256-9498-4949-812F-09B2D714B252}"/>
              </a:ext>
            </a:extLst>
          </p:cNvPr>
          <p:cNvSpPr/>
          <p:nvPr/>
        </p:nvSpPr>
        <p:spPr>
          <a:xfrm>
            <a:off x="5391800" y="3086100"/>
            <a:ext cx="3216419" cy="1177245"/>
          </a:xfrm>
          <a:prstGeom prst="rect">
            <a:avLst/>
          </a:prstGeom>
        </p:spPr>
        <p:txBody>
          <a:bodyPr wrap="square" lIns="68580" tIns="34290" rIns="68580" bIns="34290">
            <a:spAutoFit/>
          </a:bodyPr>
          <a:lstStyle/>
          <a:p>
            <a:r>
              <a:rPr lang="zh-CN" altLang="en-US" dirty="0">
                <a:solidFill>
                  <a:srgbClr val="035173"/>
                </a:solidFill>
                <a:latin typeface="微软雅黑" panose="020B0503020204020204" pitchFamily="34" charset="-122"/>
                <a:ea typeface="微软雅黑" panose="020B0503020204020204" pitchFamily="34" charset="-122"/>
              </a:rPr>
              <a:t>哥伦布从欧洲去美洲时，走了图中两条路线。有趣的是走距离较短路线用了</a:t>
            </a:r>
            <a:r>
              <a:rPr lang="en-US" altLang="zh-CN" dirty="0">
                <a:solidFill>
                  <a:srgbClr val="035173"/>
                </a:solidFill>
                <a:latin typeface="微软雅黑" panose="020B0503020204020204" pitchFamily="34" charset="-122"/>
                <a:ea typeface="微软雅黑" panose="020B0503020204020204" pitchFamily="34" charset="-122"/>
              </a:rPr>
              <a:t>37</a:t>
            </a:r>
            <a:r>
              <a:rPr lang="zh-CN" altLang="en-US" dirty="0">
                <a:solidFill>
                  <a:srgbClr val="035173"/>
                </a:solidFill>
                <a:latin typeface="微软雅黑" panose="020B0503020204020204" pitchFamily="34" charset="-122"/>
                <a:ea typeface="微软雅黑" panose="020B0503020204020204" pitchFamily="34" charset="-122"/>
              </a:rPr>
              <a:t>天，而走距离较长的路线却用了</a:t>
            </a:r>
            <a:r>
              <a:rPr lang="en-US" altLang="zh-CN" dirty="0">
                <a:solidFill>
                  <a:srgbClr val="035173"/>
                </a:solidFill>
                <a:latin typeface="微软雅黑" panose="020B0503020204020204" pitchFamily="34" charset="-122"/>
                <a:ea typeface="微软雅黑" panose="020B0503020204020204" pitchFamily="34" charset="-122"/>
              </a:rPr>
              <a:t>22</a:t>
            </a:r>
            <a:r>
              <a:rPr lang="zh-CN" altLang="en-US" dirty="0">
                <a:solidFill>
                  <a:srgbClr val="035173"/>
                </a:solidFill>
                <a:latin typeface="微软雅黑" panose="020B0503020204020204" pitchFamily="34" charset="-122"/>
                <a:ea typeface="微软雅黑" panose="020B0503020204020204" pitchFamily="34" charset="-122"/>
              </a:rPr>
              <a:t>天。</a:t>
            </a:r>
          </a:p>
        </p:txBody>
      </p:sp>
      <p:pic>
        <p:nvPicPr>
          <p:cNvPr id="17" name="图片 16">
            <a:extLst>
              <a:ext uri="{FF2B5EF4-FFF2-40B4-BE49-F238E27FC236}">
                <a16:creationId xmlns:p14="http://schemas.microsoft.com/office/powerpoint/2010/main" xmlns:p15="http://schemas.microsoft.com/office/powerpoint/2012/main" xmlns="" xmlns:a16="http://schemas.microsoft.com/office/drawing/2014/main" id="{18C5D867-8533-44BC-B701-EC08F3710D8E}"/>
              </a:ext>
            </a:extLst>
          </p:cNvPr>
          <p:cNvPicPr>
            <a:picLocks noChangeAspect="1"/>
          </p:cNvPicPr>
          <p:nvPr/>
        </p:nvPicPr>
        <p:blipFill>
          <a:blip r:embed="rId3" cstate="print"/>
          <a:stretch>
            <a:fillRect/>
          </a:stretch>
        </p:blipFill>
        <p:spPr>
          <a:xfrm>
            <a:off x="369310" y="2468440"/>
            <a:ext cx="3764973" cy="2396180"/>
          </a:xfrm>
          <a:prstGeom prst="rect">
            <a:avLst/>
          </a:prstGeom>
          <a:ln>
            <a:noFill/>
          </a:ln>
          <a:effectLst>
            <a:softEdge rad="112500"/>
          </a:effectLst>
        </p:spPr>
      </p:pic>
    </p:spTree>
    <p:extLst>
      <p:ext uri="{BB962C8B-B14F-4D97-AF65-F5344CB8AC3E}">
        <p14:creationId xmlns:p14="http://schemas.microsoft.com/office/powerpoint/2010/main" val="36041854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0418" name="Picture 7" descr="001Eip7Fty6JoPrjXln51&amp;690"/>
          <p:cNvPicPr>
            <a:picLocks noChangeAspect="1" noChangeArrowheads="1"/>
          </p:cNvPicPr>
          <p:nvPr/>
        </p:nvPicPr>
        <p:blipFill>
          <a:blip r:embed="rId3" cstate="print"/>
          <a:srcRect l="1962" r="1962" b="9688"/>
          <a:stretch>
            <a:fillRect/>
          </a:stretch>
        </p:blipFill>
        <p:spPr bwMode="auto">
          <a:xfrm>
            <a:off x="0" y="735013"/>
            <a:ext cx="9144000" cy="2772841"/>
          </a:xfrm>
          <a:prstGeom prst="rect">
            <a:avLst/>
          </a:prstGeom>
          <a:noFill/>
          <a:ln w="9525" algn="ctr">
            <a:noFill/>
            <a:miter lim="800000"/>
            <a:headEnd/>
            <a:tailEnd/>
          </a:ln>
        </p:spPr>
      </p:pic>
      <p:sp>
        <p:nvSpPr>
          <p:cNvPr id="60419" name="Rectangle 8"/>
          <p:cNvSpPr>
            <a:spLocks noChangeArrowheads="1"/>
          </p:cNvSpPr>
          <p:nvPr/>
        </p:nvSpPr>
        <p:spPr bwMode="auto">
          <a:xfrm>
            <a:off x="0" y="69850"/>
            <a:ext cx="9144000" cy="854075"/>
          </a:xfrm>
          <a:prstGeom prst="rect">
            <a:avLst/>
          </a:prstGeom>
          <a:noFill/>
          <a:ln w="9525" algn="ctr">
            <a:noFill/>
            <a:miter lim="800000"/>
            <a:headEnd/>
            <a:tailEnd/>
          </a:ln>
        </p:spPr>
        <p:txBody>
          <a:bodyPr anchor="ctr">
            <a:spAutoFit/>
          </a:bodyPr>
          <a:lstStyle/>
          <a:p>
            <a:pPr eaLnBrk="0" hangingPunct="0"/>
            <a:r>
              <a:rPr lang="zh-CN" altLang="en-US" sz="2500" b="1"/>
              <a:t>英吉利海峡有丰富的潮汐能资源，南岸尤为丰富，圣马洛湾沿岸建有世界上最早的潮汐能发电站。 </a:t>
            </a:r>
          </a:p>
        </p:txBody>
      </p:sp>
      <p:sp>
        <p:nvSpPr>
          <p:cNvPr id="60420" name="Rectangle 9"/>
          <p:cNvSpPr>
            <a:spLocks noChangeArrowheads="1"/>
          </p:cNvSpPr>
          <p:nvPr/>
        </p:nvSpPr>
        <p:spPr bwMode="auto">
          <a:xfrm>
            <a:off x="0" y="3579862"/>
            <a:ext cx="7232650" cy="519113"/>
          </a:xfrm>
          <a:prstGeom prst="rect">
            <a:avLst/>
          </a:prstGeom>
          <a:noFill/>
          <a:ln w="9525" algn="ctr">
            <a:noFill/>
            <a:miter lim="800000"/>
            <a:headEnd/>
            <a:tailEnd/>
          </a:ln>
        </p:spPr>
        <p:txBody>
          <a:bodyPr wrap="none" anchor="ctr">
            <a:spAutoFit/>
          </a:bodyPr>
          <a:lstStyle/>
          <a:p>
            <a:pPr eaLnBrk="0" hangingPunct="0"/>
            <a:r>
              <a:rPr lang="zh-CN" altLang="en-US" sz="2800" b="1" dirty="0"/>
              <a:t>简析圣马洛湾沿岸潮水位高的原因</a:t>
            </a:r>
            <a:r>
              <a:rPr lang="zh-CN" altLang="en-US" sz="2800" b="1" dirty="0" smtClean="0"/>
              <a:t>。（</a:t>
            </a:r>
            <a:r>
              <a:rPr lang="en-US" altLang="zh-CN" sz="2800" b="1" dirty="0" smtClean="0"/>
              <a:t>4</a:t>
            </a:r>
            <a:r>
              <a:rPr lang="zh-CN" altLang="en-US" sz="2800" b="1" dirty="0" smtClean="0"/>
              <a:t>分</a:t>
            </a:r>
            <a:r>
              <a:rPr lang="zh-CN" altLang="en-US" sz="2800" b="1" dirty="0"/>
              <a:t>） </a:t>
            </a:r>
          </a:p>
        </p:txBody>
      </p:sp>
      <p:sp>
        <p:nvSpPr>
          <p:cNvPr id="59397" name="Rectangle 10"/>
          <p:cNvSpPr/>
          <p:nvPr/>
        </p:nvSpPr>
        <p:spPr>
          <a:xfrm>
            <a:off x="0" y="4159250"/>
            <a:ext cx="9144000" cy="984250"/>
          </a:xfrm>
          <a:prstGeom prst="rect">
            <a:avLst/>
          </a:prstGeom>
          <a:solidFill>
            <a:srgbClr val="CCFFCC"/>
          </a:solidFill>
          <a:ln w="38100">
            <a:solidFill>
              <a:srgbClr val="FF0000"/>
            </a:solidFill>
            <a:miter lim="800000"/>
          </a:ln>
        </p:spPr>
        <p:txBody>
          <a:bodyPr anchor="ctr">
            <a:spAutoFit/>
          </a:bodyPr>
          <a:lstStyle/>
          <a:p>
            <a:pPr eaLnBrk="0" hangingPunct="0"/>
            <a:r>
              <a:rPr lang="zh-CN" altLang="en-US" sz="2800" b="1"/>
              <a:t>有稳定的西风，使洋流自西向东流，受东侧半岛阻挡和地转偏向力右偏的影响，推高潮水位。 </a:t>
            </a:r>
          </a:p>
        </p:txBody>
      </p:sp>
      <p:sp>
        <p:nvSpPr>
          <p:cNvPr id="59398" name="Rectangle 8"/>
          <p:cNvSpPr/>
          <p:nvPr/>
        </p:nvSpPr>
        <p:spPr>
          <a:xfrm>
            <a:off x="2268538" y="3568750"/>
            <a:ext cx="2159000" cy="485775"/>
          </a:xfrm>
          <a:prstGeom prst="rect">
            <a:avLst/>
          </a:prstGeom>
          <a:noFill/>
          <a:ln w="38100">
            <a:solidFill>
              <a:srgbClr val="FF0000"/>
            </a:solidFill>
            <a:miter lim="800000"/>
          </a:ln>
          <a:effectLst>
            <a:prstShdw prst="shdw17" dist="17961" dir="2700000">
              <a:srgbClr val="990000"/>
            </a:prstShdw>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 calcmode="lin" valueType="num">
                                      <p:cBhvr additive="base">
                                        <p:cTn id="7" dur="500" fill="hold"/>
                                        <p:tgtEl>
                                          <p:spTgt spid="59398"/>
                                        </p:tgtEl>
                                        <p:attrNameLst>
                                          <p:attrName>ppt_x</p:attrName>
                                        </p:attrNameLst>
                                      </p:cBhvr>
                                      <p:tavLst>
                                        <p:tav tm="0">
                                          <p:val>
                                            <p:strVal val="#ppt_x"/>
                                          </p:val>
                                        </p:tav>
                                        <p:tav tm="100000">
                                          <p:val>
                                            <p:strVal val="#ppt_x"/>
                                          </p:val>
                                        </p:tav>
                                      </p:tavLst>
                                    </p:anim>
                                    <p:anim calcmode="lin" valueType="num">
                                      <p:cBhvr additive="base">
                                        <p:cTn id="8" dur="500" fill="hold"/>
                                        <p:tgtEl>
                                          <p:spTgt spid="593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7"/>
                                        </p:tgtEl>
                                        <p:attrNameLst>
                                          <p:attrName>style.visibility</p:attrName>
                                        </p:attrNameLst>
                                      </p:cBhvr>
                                      <p:to>
                                        <p:strVal val="visible"/>
                                      </p:to>
                                    </p:set>
                                    <p:anim calcmode="lin" valueType="num">
                                      <p:cBhvr additive="base">
                                        <p:cTn id="13" dur="500" fill="hold"/>
                                        <p:tgtEl>
                                          <p:spTgt spid="59397"/>
                                        </p:tgtEl>
                                        <p:attrNameLst>
                                          <p:attrName>ppt_x</p:attrName>
                                        </p:attrNameLst>
                                      </p:cBhvr>
                                      <p:tavLst>
                                        <p:tav tm="0">
                                          <p:val>
                                            <p:strVal val="#ppt_x"/>
                                          </p:val>
                                        </p:tav>
                                        <p:tav tm="100000">
                                          <p:val>
                                            <p:strVal val="#ppt_x"/>
                                          </p:val>
                                        </p:tav>
                                      </p:tavLst>
                                    </p:anim>
                                    <p:anim calcmode="lin" valueType="num">
                                      <p:cBhvr additive="base">
                                        <p:cTn id="14" dur="500" fill="hold"/>
                                        <p:tgtEl>
                                          <p:spTgt spid="59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p:bldP spid="5939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海上有艘船&#10;&#10;描述已自动生成"/>
          <p:cNvPicPr>
            <a:picLocks noChangeAspect="1"/>
          </p:cNvPicPr>
          <p:nvPr/>
        </p:nvPicPr>
        <p:blipFill>
          <a:blip r:embed="rId2" cstate="print">
            <a:extLst>
              <a:ext uri="{28A0092B-C50C-407E-A947-70E740481C1C}">
                <a14:useLocalDpi xmlns:a14="http://schemas.microsoft.com/office/drawing/2010/main" val="0"/>
              </a:ext>
            </a:extLst>
          </a:blip>
          <a:srcRect t="12500" b="12500"/>
          <a:stretch>
            <a:fillRect/>
          </a:stretch>
        </p:blipFill>
        <p:spPr>
          <a:xfrm>
            <a:off x="0" y="0"/>
            <a:ext cx="9144000" cy="3939902"/>
          </a:xfrm>
          <a:prstGeom prst="rect">
            <a:avLst/>
          </a:prstGeom>
        </p:spPr>
      </p:pic>
      <p:sp>
        <p:nvSpPr>
          <p:cNvPr id="8" name="文本框 7"/>
          <p:cNvSpPr txBox="1"/>
          <p:nvPr/>
        </p:nvSpPr>
        <p:spPr>
          <a:xfrm>
            <a:off x="337056" y="235574"/>
            <a:ext cx="1714664" cy="684803"/>
          </a:xfrm>
          <a:prstGeom prst="rect">
            <a:avLst/>
          </a:prstGeom>
          <a:noFill/>
        </p:spPr>
        <p:txBody>
          <a:bodyPr wrap="square" lIns="68580" tIns="34290" rIns="68580" bIns="34290">
            <a:spAutoFit/>
          </a:bodyPr>
          <a:lstStyle/>
          <a:p>
            <a:pPr algn="ctr"/>
            <a:r>
              <a:rPr lang="zh-CN" altLang="en-US" sz="4000" b="1" dirty="0">
                <a:solidFill>
                  <a:schemeClr val="accent2">
                    <a:lumMod val="75000"/>
                  </a:schemeClr>
                </a:solidFill>
                <a:latin typeface="杨任东竹石体-Bold" panose="02000000000000000000" pitchFamily="2" charset="-122"/>
                <a:ea typeface="杨任东竹石体-Bold" panose="02000000000000000000" pitchFamily="2" charset="-122"/>
              </a:rPr>
              <a:t>海雾</a:t>
            </a:r>
          </a:p>
        </p:txBody>
      </p:sp>
      <p:grpSp>
        <p:nvGrpSpPr>
          <p:cNvPr id="4" name="组合 3"/>
          <p:cNvGrpSpPr/>
          <p:nvPr/>
        </p:nvGrpSpPr>
        <p:grpSpPr>
          <a:xfrm>
            <a:off x="827584" y="4083918"/>
            <a:ext cx="7908405" cy="860264"/>
            <a:chOff x="823730" y="5107062"/>
            <a:chExt cx="10544540" cy="1147019"/>
          </a:xfrm>
        </p:grpSpPr>
        <p:grpSp>
          <p:nvGrpSpPr>
            <p:cNvPr id="6" name="组合 6"/>
            <p:cNvGrpSpPr/>
            <p:nvPr/>
          </p:nvGrpSpPr>
          <p:grpSpPr>
            <a:xfrm>
              <a:off x="823730" y="5133480"/>
              <a:ext cx="10544540" cy="1114555"/>
              <a:chOff x="787075" y="5457571"/>
              <a:chExt cx="10544540" cy="1114555"/>
            </a:xfrm>
          </p:grpSpPr>
          <p:sp>
            <p:nvSpPr>
              <p:cNvPr id="10" name="矩形 9"/>
              <p:cNvSpPr/>
              <p:nvPr/>
            </p:nvSpPr>
            <p:spPr>
              <a:xfrm flipH="1">
                <a:off x="787075" y="5457571"/>
                <a:ext cx="10544540" cy="1114555"/>
              </a:xfrm>
              <a:prstGeom prst="rect">
                <a:avLst/>
              </a:prstGeom>
              <a:gradFill>
                <a:gsLst>
                  <a:gs pos="0">
                    <a:schemeClr val="accent4">
                      <a:lumMod val="20000"/>
                      <a:lumOff val="80000"/>
                      <a:alpha val="0"/>
                    </a:schemeClr>
                  </a:gs>
                  <a:gs pos="70000">
                    <a:srgbClr val="FFF4E2"/>
                  </a:gs>
                  <a:gs pos="30000">
                    <a:schemeClr val="accent4">
                      <a:lumMod val="20000"/>
                      <a:lumOff val="80000"/>
                    </a:schemeClr>
                  </a:gs>
                  <a:gs pos="100000">
                    <a:schemeClr val="accent4">
                      <a:lumMod val="20000"/>
                      <a:lumOff val="8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8"/>
              <p:cNvSpPr txBox="1"/>
              <p:nvPr/>
            </p:nvSpPr>
            <p:spPr>
              <a:xfrm>
                <a:off x="1367998" y="5544591"/>
                <a:ext cx="9460282" cy="1009506"/>
              </a:xfrm>
              <a:prstGeom prst="rect">
                <a:avLst/>
              </a:prstGeom>
              <a:noFill/>
              <a:ln w="9525">
                <a:noFill/>
              </a:ln>
            </p:spPr>
            <p:txBody>
              <a:bodyPr wrap="none">
                <a:spAutoFit/>
              </a:bodyPr>
              <a:lstStyle/>
              <a:p>
                <a:pPr>
                  <a:lnSpc>
                    <a:spcPct val="120000"/>
                  </a:lnSpc>
                </a:pPr>
                <a:r>
                  <a:rPr lang="zh-CN" altLang="en-US" b="1" dirty="0">
                    <a:solidFill>
                      <a:schemeClr val="accent2">
                        <a:lumMod val="75000"/>
                      </a:schemeClr>
                    </a:solidFill>
                  </a:rPr>
                  <a:t>危险</a:t>
                </a:r>
                <a:r>
                  <a:rPr lang="en-US" altLang="zh-CN" b="1" dirty="0">
                    <a:solidFill>
                      <a:schemeClr val="accent2">
                        <a:lumMod val="75000"/>
                      </a:schemeClr>
                    </a:solidFill>
                  </a:rPr>
                  <a:t>:  </a:t>
                </a:r>
                <a:r>
                  <a:rPr lang="zh-CN" altLang="en-US" b="1" dirty="0"/>
                  <a:t>使能见度降低，导致（航线储差、触礁、搁浅等）海难事件。</a:t>
                </a:r>
                <a:endParaRPr lang="en-US" altLang="zh-CN" b="1" dirty="0"/>
              </a:p>
              <a:p>
                <a:pPr>
                  <a:lnSpc>
                    <a:spcPct val="120000"/>
                  </a:lnSpc>
                </a:pPr>
                <a:r>
                  <a:rPr lang="zh-CN" altLang="en-US" b="1" dirty="0">
                    <a:solidFill>
                      <a:schemeClr val="accent2">
                        <a:lumMod val="75000"/>
                      </a:schemeClr>
                    </a:solidFill>
                  </a:rPr>
                  <a:t>措施</a:t>
                </a:r>
                <a:r>
                  <a:rPr lang="en-US" altLang="zh-CN" b="1" dirty="0">
                    <a:solidFill>
                      <a:schemeClr val="accent2">
                        <a:lumMod val="75000"/>
                      </a:schemeClr>
                    </a:solidFill>
                  </a:rPr>
                  <a:t>:  </a:t>
                </a:r>
                <a:r>
                  <a:rPr lang="zh-CN" altLang="en-US" b="1" dirty="0"/>
                  <a:t>及时关注海雾监测和预报；采用雷达等先进技术</a:t>
                </a:r>
              </a:p>
            </p:txBody>
          </p:sp>
        </p:grpSp>
        <p:sp>
          <p:nvSpPr>
            <p:cNvPr id="7" name="任意多边形: 形状 3"/>
            <p:cNvSpPr/>
            <p:nvPr/>
          </p:nvSpPr>
          <p:spPr>
            <a:xfrm>
              <a:off x="1444336" y="5107062"/>
              <a:ext cx="9206346" cy="20782"/>
            </a:xfrm>
            <a:custGeom>
              <a:avLst/>
              <a:gdLst>
                <a:gd name="connsiteX0" fmla="*/ 0 w 9206346"/>
                <a:gd name="connsiteY0" fmla="*/ 0 h 20782"/>
                <a:gd name="connsiteX1" fmla="*/ 565533 w 9206346"/>
                <a:gd name="connsiteY1" fmla="*/ 1277 h 20782"/>
                <a:gd name="connsiteX2" fmla="*/ 1223129 w 9206346"/>
                <a:gd name="connsiteY2" fmla="*/ 2761 h 20782"/>
                <a:gd name="connsiteX3" fmla="*/ 1972788 w 9206346"/>
                <a:gd name="connsiteY3" fmla="*/ 4453 h 20782"/>
                <a:gd name="connsiteX4" fmla="*/ 2722448 w 9206346"/>
                <a:gd name="connsiteY4" fmla="*/ 6146 h 20782"/>
                <a:gd name="connsiteX5" fmla="*/ 3472108 w 9206346"/>
                <a:gd name="connsiteY5" fmla="*/ 7838 h 20782"/>
                <a:gd name="connsiteX6" fmla="*/ 3853513 w 9206346"/>
                <a:gd name="connsiteY6" fmla="*/ 8699 h 20782"/>
                <a:gd name="connsiteX7" fmla="*/ 4326983 w 9206346"/>
                <a:gd name="connsiteY7" fmla="*/ 9768 h 20782"/>
                <a:gd name="connsiteX8" fmla="*/ 5076642 w 9206346"/>
                <a:gd name="connsiteY8" fmla="*/ 11460 h 20782"/>
                <a:gd name="connsiteX9" fmla="*/ 5642175 w 9206346"/>
                <a:gd name="connsiteY9" fmla="*/ 12736 h 20782"/>
                <a:gd name="connsiteX10" fmla="*/ 6115644 w 9206346"/>
                <a:gd name="connsiteY10" fmla="*/ 13805 h 20782"/>
                <a:gd name="connsiteX11" fmla="*/ 6865304 w 9206346"/>
                <a:gd name="connsiteY11" fmla="*/ 15497 h 20782"/>
                <a:gd name="connsiteX12" fmla="*/ 7522900 w 9206346"/>
                <a:gd name="connsiteY12" fmla="*/ 16982 h 20782"/>
                <a:gd name="connsiteX13" fmla="*/ 8180496 w 9206346"/>
                <a:gd name="connsiteY13" fmla="*/ 18466 h 20782"/>
                <a:gd name="connsiteX14" fmla="*/ 9206346 w 9206346"/>
                <a:gd name="connsiteY14" fmla="*/ 20782 h 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06346" h="20782" fill="none" extrusionOk="0">
                  <a:moveTo>
                    <a:pt x="0" y="0"/>
                  </a:moveTo>
                  <a:cubicBezTo>
                    <a:pt x="119267" y="211"/>
                    <a:pt x="334160" y="-19382"/>
                    <a:pt x="565533" y="1277"/>
                  </a:cubicBezTo>
                  <a:cubicBezTo>
                    <a:pt x="796906" y="21935"/>
                    <a:pt x="1028049" y="-15333"/>
                    <a:pt x="1223129" y="2761"/>
                  </a:cubicBezTo>
                  <a:cubicBezTo>
                    <a:pt x="1418209" y="20855"/>
                    <a:pt x="1622269" y="-2314"/>
                    <a:pt x="1972788" y="4453"/>
                  </a:cubicBezTo>
                  <a:cubicBezTo>
                    <a:pt x="2323307" y="11220"/>
                    <a:pt x="2444478" y="25954"/>
                    <a:pt x="2722448" y="6146"/>
                  </a:cubicBezTo>
                  <a:cubicBezTo>
                    <a:pt x="3000418" y="-13662"/>
                    <a:pt x="3150326" y="4998"/>
                    <a:pt x="3472108" y="7838"/>
                  </a:cubicBezTo>
                  <a:cubicBezTo>
                    <a:pt x="3793890" y="10678"/>
                    <a:pt x="3691399" y="17824"/>
                    <a:pt x="3853513" y="8699"/>
                  </a:cubicBezTo>
                  <a:cubicBezTo>
                    <a:pt x="4015627" y="-426"/>
                    <a:pt x="4188424" y="6570"/>
                    <a:pt x="4326983" y="9768"/>
                  </a:cubicBezTo>
                  <a:cubicBezTo>
                    <a:pt x="4465542" y="12966"/>
                    <a:pt x="4738325" y="42328"/>
                    <a:pt x="5076642" y="11460"/>
                  </a:cubicBezTo>
                  <a:cubicBezTo>
                    <a:pt x="5414959" y="-19408"/>
                    <a:pt x="5455080" y="-4553"/>
                    <a:pt x="5642175" y="12736"/>
                  </a:cubicBezTo>
                  <a:cubicBezTo>
                    <a:pt x="5829270" y="30026"/>
                    <a:pt x="5968222" y="33488"/>
                    <a:pt x="6115644" y="13805"/>
                  </a:cubicBezTo>
                  <a:cubicBezTo>
                    <a:pt x="6263066" y="-5878"/>
                    <a:pt x="6625948" y="43614"/>
                    <a:pt x="6865304" y="15497"/>
                  </a:cubicBezTo>
                  <a:cubicBezTo>
                    <a:pt x="7104660" y="-12620"/>
                    <a:pt x="7285965" y="4979"/>
                    <a:pt x="7522900" y="16982"/>
                  </a:cubicBezTo>
                  <a:cubicBezTo>
                    <a:pt x="7759835" y="28984"/>
                    <a:pt x="7938879" y="23688"/>
                    <a:pt x="8180496" y="18466"/>
                  </a:cubicBezTo>
                  <a:cubicBezTo>
                    <a:pt x="8422113" y="13244"/>
                    <a:pt x="8736247" y="-12548"/>
                    <a:pt x="9206346" y="20782"/>
                  </a:cubicBezTo>
                </a:path>
                <a:path w="9206346" h="20782" stroke="0" extrusionOk="0">
                  <a:moveTo>
                    <a:pt x="0" y="0"/>
                  </a:moveTo>
                  <a:cubicBezTo>
                    <a:pt x="172256" y="25288"/>
                    <a:pt x="398964" y="11918"/>
                    <a:pt x="565533" y="1277"/>
                  </a:cubicBezTo>
                  <a:cubicBezTo>
                    <a:pt x="732102" y="-9364"/>
                    <a:pt x="756609" y="1166"/>
                    <a:pt x="946938" y="2138"/>
                  </a:cubicBezTo>
                  <a:cubicBezTo>
                    <a:pt x="1137267" y="3110"/>
                    <a:pt x="1566526" y="-12187"/>
                    <a:pt x="1788662" y="4038"/>
                  </a:cubicBezTo>
                  <a:cubicBezTo>
                    <a:pt x="2010798" y="20263"/>
                    <a:pt x="2082838" y="-22344"/>
                    <a:pt x="2354194" y="5314"/>
                  </a:cubicBezTo>
                  <a:cubicBezTo>
                    <a:pt x="2625549" y="32972"/>
                    <a:pt x="2653301" y="-12795"/>
                    <a:pt x="2919727" y="6591"/>
                  </a:cubicBezTo>
                  <a:cubicBezTo>
                    <a:pt x="3186153" y="25977"/>
                    <a:pt x="3410071" y="750"/>
                    <a:pt x="3761450" y="8491"/>
                  </a:cubicBezTo>
                  <a:cubicBezTo>
                    <a:pt x="4112829" y="16232"/>
                    <a:pt x="4073955" y="9150"/>
                    <a:pt x="4234919" y="9560"/>
                  </a:cubicBezTo>
                  <a:cubicBezTo>
                    <a:pt x="4395883" y="9970"/>
                    <a:pt x="4763147" y="42646"/>
                    <a:pt x="5076642" y="11460"/>
                  </a:cubicBezTo>
                  <a:cubicBezTo>
                    <a:pt x="5390137" y="-19726"/>
                    <a:pt x="5673990" y="-2429"/>
                    <a:pt x="5918365" y="13360"/>
                  </a:cubicBezTo>
                  <a:cubicBezTo>
                    <a:pt x="6162740" y="29149"/>
                    <a:pt x="6271915" y="25988"/>
                    <a:pt x="6575961" y="14844"/>
                  </a:cubicBezTo>
                  <a:cubicBezTo>
                    <a:pt x="6880007" y="3700"/>
                    <a:pt x="6998547" y="4605"/>
                    <a:pt x="7417684" y="16744"/>
                  </a:cubicBezTo>
                  <a:cubicBezTo>
                    <a:pt x="7836821" y="28883"/>
                    <a:pt x="7811934" y="2133"/>
                    <a:pt x="7983217" y="18021"/>
                  </a:cubicBezTo>
                  <a:cubicBezTo>
                    <a:pt x="8154500" y="33909"/>
                    <a:pt x="8266264" y="30394"/>
                    <a:pt x="8548750" y="19298"/>
                  </a:cubicBezTo>
                  <a:cubicBezTo>
                    <a:pt x="8831236" y="8201"/>
                    <a:pt x="9068553" y="31554"/>
                    <a:pt x="9206346" y="20782"/>
                  </a:cubicBezTo>
                </a:path>
              </a:pathLst>
            </a:custGeom>
            <a:ln w="19050">
              <a:gradFill>
                <a:gsLst>
                  <a:gs pos="70000">
                    <a:srgbClr val="000000">
                      <a:lumMod val="97000"/>
                    </a:srgbClr>
                  </a:gs>
                  <a:gs pos="30000">
                    <a:schemeClr val="tx1"/>
                  </a:gs>
                  <a:gs pos="0">
                    <a:schemeClr val="tx1">
                      <a:alpha val="0"/>
                    </a:schemeClr>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任意多边形: 形状 13"/>
            <p:cNvSpPr/>
            <p:nvPr/>
          </p:nvSpPr>
          <p:spPr>
            <a:xfrm>
              <a:off x="1444336" y="6233299"/>
              <a:ext cx="9206346" cy="20782"/>
            </a:xfrm>
            <a:custGeom>
              <a:avLst/>
              <a:gdLst>
                <a:gd name="connsiteX0" fmla="*/ 0 w 9206346"/>
                <a:gd name="connsiteY0" fmla="*/ 0 h 20782"/>
                <a:gd name="connsiteX1" fmla="*/ 565533 w 9206346"/>
                <a:gd name="connsiteY1" fmla="*/ 1277 h 20782"/>
                <a:gd name="connsiteX2" fmla="*/ 1223129 w 9206346"/>
                <a:gd name="connsiteY2" fmla="*/ 2761 h 20782"/>
                <a:gd name="connsiteX3" fmla="*/ 1972788 w 9206346"/>
                <a:gd name="connsiteY3" fmla="*/ 4453 h 20782"/>
                <a:gd name="connsiteX4" fmla="*/ 2722448 w 9206346"/>
                <a:gd name="connsiteY4" fmla="*/ 6146 h 20782"/>
                <a:gd name="connsiteX5" fmla="*/ 3472108 w 9206346"/>
                <a:gd name="connsiteY5" fmla="*/ 7838 h 20782"/>
                <a:gd name="connsiteX6" fmla="*/ 3853513 w 9206346"/>
                <a:gd name="connsiteY6" fmla="*/ 8699 h 20782"/>
                <a:gd name="connsiteX7" fmla="*/ 4326983 w 9206346"/>
                <a:gd name="connsiteY7" fmla="*/ 9768 h 20782"/>
                <a:gd name="connsiteX8" fmla="*/ 5076642 w 9206346"/>
                <a:gd name="connsiteY8" fmla="*/ 11460 h 20782"/>
                <a:gd name="connsiteX9" fmla="*/ 5642175 w 9206346"/>
                <a:gd name="connsiteY9" fmla="*/ 12736 h 20782"/>
                <a:gd name="connsiteX10" fmla="*/ 6115644 w 9206346"/>
                <a:gd name="connsiteY10" fmla="*/ 13805 h 20782"/>
                <a:gd name="connsiteX11" fmla="*/ 6865304 w 9206346"/>
                <a:gd name="connsiteY11" fmla="*/ 15497 h 20782"/>
                <a:gd name="connsiteX12" fmla="*/ 7522900 w 9206346"/>
                <a:gd name="connsiteY12" fmla="*/ 16982 h 20782"/>
                <a:gd name="connsiteX13" fmla="*/ 8180496 w 9206346"/>
                <a:gd name="connsiteY13" fmla="*/ 18466 h 20782"/>
                <a:gd name="connsiteX14" fmla="*/ 9206346 w 9206346"/>
                <a:gd name="connsiteY14" fmla="*/ 20782 h 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06346" h="20782" fill="none" extrusionOk="0">
                  <a:moveTo>
                    <a:pt x="0" y="0"/>
                  </a:moveTo>
                  <a:cubicBezTo>
                    <a:pt x="119267" y="211"/>
                    <a:pt x="334160" y="-19382"/>
                    <a:pt x="565533" y="1277"/>
                  </a:cubicBezTo>
                  <a:cubicBezTo>
                    <a:pt x="796906" y="21935"/>
                    <a:pt x="1028049" y="-15333"/>
                    <a:pt x="1223129" y="2761"/>
                  </a:cubicBezTo>
                  <a:cubicBezTo>
                    <a:pt x="1418209" y="20855"/>
                    <a:pt x="1622269" y="-2314"/>
                    <a:pt x="1972788" y="4453"/>
                  </a:cubicBezTo>
                  <a:cubicBezTo>
                    <a:pt x="2323307" y="11220"/>
                    <a:pt x="2444478" y="25954"/>
                    <a:pt x="2722448" y="6146"/>
                  </a:cubicBezTo>
                  <a:cubicBezTo>
                    <a:pt x="3000418" y="-13662"/>
                    <a:pt x="3150326" y="4998"/>
                    <a:pt x="3472108" y="7838"/>
                  </a:cubicBezTo>
                  <a:cubicBezTo>
                    <a:pt x="3793890" y="10678"/>
                    <a:pt x="3691399" y="17824"/>
                    <a:pt x="3853513" y="8699"/>
                  </a:cubicBezTo>
                  <a:cubicBezTo>
                    <a:pt x="4015627" y="-426"/>
                    <a:pt x="4188424" y="6570"/>
                    <a:pt x="4326983" y="9768"/>
                  </a:cubicBezTo>
                  <a:cubicBezTo>
                    <a:pt x="4465542" y="12966"/>
                    <a:pt x="4738325" y="42328"/>
                    <a:pt x="5076642" y="11460"/>
                  </a:cubicBezTo>
                  <a:cubicBezTo>
                    <a:pt x="5414959" y="-19408"/>
                    <a:pt x="5455080" y="-4553"/>
                    <a:pt x="5642175" y="12736"/>
                  </a:cubicBezTo>
                  <a:cubicBezTo>
                    <a:pt x="5829270" y="30026"/>
                    <a:pt x="5968222" y="33488"/>
                    <a:pt x="6115644" y="13805"/>
                  </a:cubicBezTo>
                  <a:cubicBezTo>
                    <a:pt x="6263066" y="-5878"/>
                    <a:pt x="6625948" y="43614"/>
                    <a:pt x="6865304" y="15497"/>
                  </a:cubicBezTo>
                  <a:cubicBezTo>
                    <a:pt x="7104660" y="-12620"/>
                    <a:pt x="7285965" y="4979"/>
                    <a:pt x="7522900" y="16982"/>
                  </a:cubicBezTo>
                  <a:cubicBezTo>
                    <a:pt x="7759835" y="28984"/>
                    <a:pt x="7938879" y="23688"/>
                    <a:pt x="8180496" y="18466"/>
                  </a:cubicBezTo>
                  <a:cubicBezTo>
                    <a:pt x="8422113" y="13244"/>
                    <a:pt x="8736247" y="-12548"/>
                    <a:pt x="9206346" y="20782"/>
                  </a:cubicBezTo>
                </a:path>
                <a:path w="9206346" h="20782" stroke="0" extrusionOk="0">
                  <a:moveTo>
                    <a:pt x="0" y="0"/>
                  </a:moveTo>
                  <a:cubicBezTo>
                    <a:pt x="172256" y="25288"/>
                    <a:pt x="398964" y="11918"/>
                    <a:pt x="565533" y="1277"/>
                  </a:cubicBezTo>
                  <a:cubicBezTo>
                    <a:pt x="732102" y="-9364"/>
                    <a:pt x="756609" y="1166"/>
                    <a:pt x="946938" y="2138"/>
                  </a:cubicBezTo>
                  <a:cubicBezTo>
                    <a:pt x="1137267" y="3110"/>
                    <a:pt x="1566526" y="-12187"/>
                    <a:pt x="1788662" y="4038"/>
                  </a:cubicBezTo>
                  <a:cubicBezTo>
                    <a:pt x="2010798" y="20263"/>
                    <a:pt x="2082838" y="-22344"/>
                    <a:pt x="2354194" y="5314"/>
                  </a:cubicBezTo>
                  <a:cubicBezTo>
                    <a:pt x="2625549" y="32972"/>
                    <a:pt x="2653301" y="-12795"/>
                    <a:pt x="2919727" y="6591"/>
                  </a:cubicBezTo>
                  <a:cubicBezTo>
                    <a:pt x="3186153" y="25977"/>
                    <a:pt x="3410071" y="750"/>
                    <a:pt x="3761450" y="8491"/>
                  </a:cubicBezTo>
                  <a:cubicBezTo>
                    <a:pt x="4112829" y="16232"/>
                    <a:pt x="4073955" y="9150"/>
                    <a:pt x="4234919" y="9560"/>
                  </a:cubicBezTo>
                  <a:cubicBezTo>
                    <a:pt x="4395883" y="9970"/>
                    <a:pt x="4763147" y="42646"/>
                    <a:pt x="5076642" y="11460"/>
                  </a:cubicBezTo>
                  <a:cubicBezTo>
                    <a:pt x="5390137" y="-19726"/>
                    <a:pt x="5673990" y="-2429"/>
                    <a:pt x="5918365" y="13360"/>
                  </a:cubicBezTo>
                  <a:cubicBezTo>
                    <a:pt x="6162740" y="29149"/>
                    <a:pt x="6271915" y="25988"/>
                    <a:pt x="6575961" y="14844"/>
                  </a:cubicBezTo>
                  <a:cubicBezTo>
                    <a:pt x="6880007" y="3700"/>
                    <a:pt x="6998547" y="4605"/>
                    <a:pt x="7417684" y="16744"/>
                  </a:cubicBezTo>
                  <a:cubicBezTo>
                    <a:pt x="7836821" y="28883"/>
                    <a:pt x="7811934" y="2133"/>
                    <a:pt x="7983217" y="18021"/>
                  </a:cubicBezTo>
                  <a:cubicBezTo>
                    <a:pt x="8154500" y="33909"/>
                    <a:pt x="8266264" y="30394"/>
                    <a:pt x="8548750" y="19298"/>
                  </a:cubicBezTo>
                  <a:cubicBezTo>
                    <a:pt x="8831236" y="8201"/>
                    <a:pt x="9068553" y="31554"/>
                    <a:pt x="9206346" y="20782"/>
                  </a:cubicBezTo>
                </a:path>
              </a:pathLst>
            </a:custGeom>
            <a:ln w="19050">
              <a:gradFill>
                <a:gsLst>
                  <a:gs pos="70000">
                    <a:srgbClr val="000000">
                      <a:lumMod val="97000"/>
                    </a:srgbClr>
                  </a:gs>
                  <a:gs pos="30000">
                    <a:schemeClr val="tx1"/>
                  </a:gs>
                  <a:gs pos="0">
                    <a:schemeClr val="tx1">
                      <a:alpha val="0"/>
                    </a:schemeClr>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山上的风景&#10;&#10;描述已自动生成"/>
          <p:cNvPicPr>
            <a:picLocks noChangeAspect="1"/>
          </p:cNvPicPr>
          <p:nvPr/>
        </p:nvPicPr>
        <p:blipFill>
          <a:blip r:embed="rId2" cstate="print">
            <a:extLst>
              <a:ext uri="{28A0092B-C50C-407E-A947-70E740481C1C}">
                <a14:useLocalDpi xmlns:a14="http://schemas.microsoft.com/office/drawing/2010/main" val="0"/>
              </a:ext>
            </a:extLst>
          </a:blip>
          <a:srcRect t="2062" b="13580"/>
          <a:stretch>
            <a:fillRect/>
          </a:stretch>
        </p:blipFill>
        <p:spPr>
          <a:xfrm>
            <a:off x="0" y="0"/>
            <a:ext cx="9144000" cy="5143500"/>
          </a:xfrm>
          <a:prstGeom prst="rect">
            <a:avLst/>
          </a:prstGeom>
        </p:spPr>
      </p:pic>
      <p:sp>
        <p:nvSpPr>
          <p:cNvPr id="6" name="文本框 5"/>
          <p:cNvSpPr txBox="1"/>
          <p:nvPr/>
        </p:nvSpPr>
        <p:spPr>
          <a:xfrm>
            <a:off x="7469321" y="175260"/>
            <a:ext cx="1516280" cy="346249"/>
          </a:xfrm>
          <a:prstGeom prst="rect">
            <a:avLst/>
          </a:prstGeom>
          <a:noFill/>
        </p:spPr>
        <p:txBody>
          <a:bodyPr wrap="none" lIns="68580" tIns="34290" rIns="68580" bIns="34290" rtlCol="0">
            <a:spAutoFit/>
          </a:bodyPr>
          <a:lstStyle/>
          <a:p>
            <a:pPr algn="l"/>
            <a:r>
              <a:rPr lang="zh-CN" altLang="en-US" dirty="0">
                <a:latin typeface="杨任东竹石体-Bold" panose="02000000000000000000" pitchFamily="2" charset="-122"/>
                <a:ea typeface="杨任东竹石体-Bold" panose="02000000000000000000" pitchFamily="2" charset="-122"/>
              </a:rPr>
              <a:t>纽芬兰岛海雾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51520" y="5380062"/>
            <a:ext cx="8713788" cy="2169825"/>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defRPr/>
            </a:pPr>
            <a:r>
              <a:rPr lang="zh-CN" altLang="en-US" b="1" dirty="0" smtClean="0">
                <a:solidFill>
                  <a:srgbClr val="0000FF"/>
                </a:solidFill>
                <a:latin typeface="黑体" panose="02010609060101010101" pitchFamily="49" charset="-122"/>
                <a:ea typeface="黑体" panose="02010609060101010101" pitchFamily="49" charset="-122"/>
              </a:rPr>
              <a:t>冬季（中高纬度）：</a:t>
            </a:r>
            <a:r>
              <a:rPr lang="zh-CN" altLang="en-US" b="1" dirty="0" smtClean="0">
                <a:solidFill>
                  <a:srgbClr val="FF0000"/>
                </a:solidFill>
                <a:latin typeface="黑体" panose="02010609060101010101" pitchFamily="49" charset="-122"/>
                <a:ea typeface="黑体" panose="02010609060101010101" pitchFamily="49" charset="-122"/>
              </a:rPr>
              <a:t>空气温度低，</a:t>
            </a:r>
            <a:r>
              <a:rPr lang="zh-CN" altLang="en-US" b="1" dirty="0" smtClean="0">
                <a:solidFill>
                  <a:srgbClr val="0000FF"/>
                </a:solidFill>
                <a:latin typeface="黑体" panose="02010609060101010101" pitchFamily="49" charset="-122"/>
                <a:ea typeface="黑体" panose="02010609060101010101" pitchFamily="49" charset="-122"/>
              </a:rPr>
              <a:t>暖流</a:t>
            </a:r>
            <a:r>
              <a:rPr lang="zh-CN" altLang="en-US" b="1" dirty="0" smtClean="0">
                <a:solidFill>
                  <a:srgbClr val="FF0000"/>
                </a:solidFill>
                <a:latin typeface="黑体" panose="02010609060101010101" pitchFamily="49" charset="-122"/>
                <a:ea typeface="黑体" panose="02010609060101010101" pitchFamily="49" charset="-122"/>
              </a:rPr>
              <a:t>蒸发的温度高而湿的空气遇到冷空气容易凝结，形成雾。 </a:t>
            </a:r>
            <a:endParaRPr lang="en-US" altLang="zh-CN" b="1" dirty="0" smtClean="0">
              <a:solidFill>
                <a:srgbClr val="FF0000"/>
              </a:solidFill>
              <a:latin typeface="黑体" panose="02010609060101010101" pitchFamily="49" charset="-122"/>
              <a:ea typeface="黑体" panose="02010609060101010101" pitchFamily="49" charset="-122"/>
            </a:endParaRPr>
          </a:p>
          <a:p>
            <a:pPr eaLnBrk="1" hangingPunct="1">
              <a:spcBef>
                <a:spcPct val="50000"/>
              </a:spcBef>
              <a:buFontTx/>
              <a:buChar char="•"/>
              <a:defRPr/>
            </a:pPr>
            <a:r>
              <a:rPr lang="zh-CN" altLang="en-US" b="1" dirty="0" smtClean="0">
                <a:solidFill>
                  <a:srgbClr val="0000FF"/>
                </a:solidFill>
                <a:latin typeface="黑体" panose="02010609060101010101" pitchFamily="49" charset="-122"/>
                <a:ea typeface="黑体" panose="02010609060101010101" pitchFamily="49" charset="-122"/>
              </a:rPr>
              <a:t>夏季</a:t>
            </a:r>
            <a:r>
              <a:rPr lang="zh-CN" altLang="en-US" b="1" dirty="0" smtClean="0">
                <a:solidFill>
                  <a:schemeClr val="accent2"/>
                </a:solidFill>
                <a:latin typeface="黑体" panose="02010609060101010101" pitchFamily="49" charset="-122"/>
                <a:ea typeface="黑体" panose="02010609060101010101" pitchFamily="49" charset="-122"/>
              </a:rPr>
              <a:t>（</a:t>
            </a:r>
            <a:r>
              <a:rPr lang="zh-CN" altLang="en-US" b="1" dirty="0" smtClean="0">
                <a:solidFill>
                  <a:srgbClr val="0000FF"/>
                </a:solidFill>
                <a:latin typeface="黑体" panose="02010609060101010101" pitchFamily="49" charset="-122"/>
                <a:ea typeface="黑体" panose="02010609060101010101" pitchFamily="49" charset="-122"/>
              </a:rPr>
              <a:t>中低纬度）：</a:t>
            </a:r>
            <a:r>
              <a:rPr lang="zh-CN" altLang="en-US" b="1" dirty="0" smtClean="0">
                <a:solidFill>
                  <a:srgbClr val="FF0000"/>
                </a:solidFill>
                <a:latin typeface="黑体" panose="02010609060101010101" pitchFamily="49" charset="-122"/>
                <a:ea typeface="黑体" panose="02010609060101010101" pitchFamily="49" charset="-122"/>
              </a:rPr>
              <a:t>空气温度高，海上空气湿润，当暖而湿的空气流经</a:t>
            </a:r>
            <a:r>
              <a:rPr lang="zh-CN" altLang="en-US" b="1" dirty="0" smtClean="0">
                <a:solidFill>
                  <a:srgbClr val="0000FF"/>
                </a:solidFill>
                <a:latin typeface="黑体" panose="02010609060101010101" pitchFamily="49" charset="-122"/>
                <a:ea typeface="黑体" panose="02010609060101010101" pitchFamily="49" charset="-122"/>
              </a:rPr>
              <a:t>寒流</a:t>
            </a:r>
            <a:r>
              <a:rPr lang="zh-CN" altLang="en-US" b="1" dirty="0" smtClean="0">
                <a:solidFill>
                  <a:srgbClr val="FF0000"/>
                </a:solidFill>
                <a:latin typeface="黑体" panose="02010609060101010101" pitchFamily="49" charset="-122"/>
                <a:ea typeface="黑体" panose="02010609060101010101" pitchFamily="49" charset="-122"/>
              </a:rPr>
              <a:t>上空时，遇到冷的下垫面，就容易形成雾。</a:t>
            </a:r>
            <a:endParaRPr lang="en-US" altLang="zh-CN" b="1" dirty="0" smtClean="0">
              <a:solidFill>
                <a:srgbClr val="FF0000"/>
              </a:solidFill>
              <a:latin typeface="黑体" panose="02010609060101010101" pitchFamily="49" charset="-122"/>
              <a:ea typeface="黑体" panose="02010609060101010101" pitchFamily="49" charset="-122"/>
            </a:endParaRPr>
          </a:p>
          <a:p>
            <a:pPr eaLnBrk="1" hangingPunct="1">
              <a:spcBef>
                <a:spcPct val="50000"/>
              </a:spcBef>
              <a:buFontTx/>
              <a:buChar char="•"/>
              <a:defRPr/>
            </a:pPr>
            <a:r>
              <a:rPr lang="zh-CN" altLang="en-US" b="1" dirty="0" smtClean="0">
                <a:solidFill>
                  <a:srgbClr val="0000FF"/>
                </a:solidFill>
                <a:latin typeface="黑体" panose="02010609060101010101" pitchFamily="49" charset="-122"/>
                <a:ea typeface="黑体" panose="02010609060101010101" pitchFamily="49" charset="-122"/>
              </a:rPr>
              <a:t>寒暖流交汇多雾（中纬度）</a:t>
            </a:r>
          </a:p>
          <a:p>
            <a:pPr eaLnBrk="1" hangingPunct="1">
              <a:spcBef>
                <a:spcPct val="50000"/>
              </a:spcBef>
              <a:defRPr/>
            </a:pPr>
            <a:r>
              <a:rPr lang="zh-CN" altLang="en-US" b="1" dirty="0" smtClean="0">
                <a:solidFill>
                  <a:srgbClr val="FF0000"/>
                </a:solidFill>
                <a:latin typeface="黑体" panose="02010609060101010101" pitchFamily="49" charset="-122"/>
                <a:ea typeface="黑体" panose="02010609060101010101" pitchFamily="49" charset="-122"/>
              </a:rPr>
              <a:t> </a:t>
            </a:r>
          </a:p>
        </p:txBody>
      </p:sp>
      <p:grpSp>
        <p:nvGrpSpPr>
          <p:cNvPr id="9" name="组合 39"/>
          <p:cNvGrpSpPr/>
          <p:nvPr/>
        </p:nvGrpSpPr>
        <p:grpSpPr>
          <a:xfrm>
            <a:off x="4922233" y="245849"/>
            <a:ext cx="731942" cy="957749"/>
            <a:chOff x="6800690" y="538806"/>
            <a:chExt cx="975922" cy="1276998"/>
          </a:xfrm>
        </p:grpSpPr>
        <p:sp>
          <p:nvSpPr>
            <p:cNvPr id="10" name="图形 45"/>
            <p:cNvSpPr/>
            <p:nvPr/>
          </p:nvSpPr>
          <p:spPr>
            <a:xfrm>
              <a:off x="6826362" y="840848"/>
              <a:ext cx="938592" cy="654766"/>
            </a:xfrm>
            <a:custGeom>
              <a:avLst/>
              <a:gdLst>
                <a:gd name="connsiteX0" fmla="*/ 1737965 w 3535671"/>
                <a:gd name="connsiteY0" fmla="*/ 156264 h 1885308"/>
                <a:gd name="connsiteX1" fmla="*/ 1033912 w 3535671"/>
                <a:gd name="connsiteY1" fmla="*/ 91074 h 1885308"/>
                <a:gd name="connsiteX2" fmla="*/ 890493 w 3535671"/>
                <a:gd name="connsiteY2" fmla="*/ 299682 h 1885308"/>
                <a:gd name="connsiteX3" fmla="*/ 799227 w 3535671"/>
                <a:gd name="connsiteY3" fmla="*/ 260568 h 1885308"/>
                <a:gd name="connsiteX4" fmla="*/ 225554 w 3535671"/>
                <a:gd name="connsiteY4" fmla="*/ 599557 h 1885308"/>
                <a:gd name="connsiteX5" fmla="*/ 199478 w 3535671"/>
                <a:gd name="connsiteY5" fmla="*/ 756013 h 1885308"/>
                <a:gd name="connsiteX6" fmla="*/ 225554 w 3535671"/>
                <a:gd name="connsiteY6" fmla="*/ 795127 h 1885308"/>
                <a:gd name="connsiteX7" fmla="*/ 29984 w 3535671"/>
                <a:gd name="connsiteY7" fmla="*/ 1342724 h 1885308"/>
                <a:gd name="connsiteX8" fmla="*/ 342896 w 3535671"/>
                <a:gd name="connsiteY8" fmla="*/ 1460066 h 1885308"/>
                <a:gd name="connsiteX9" fmla="*/ 486315 w 3535671"/>
                <a:gd name="connsiteY9" fmla="*/ 1812093 h 1885308"/>
                <a:gd name="connsiteX10" fmla="*/ 1190368 w 3535671"/>
                <a:gd name="connsiteY10" fmla="*/ 1694751 h 1885308"/>
                <a:gd name="connsiteX11" fmla="*/ 1764041 w 3535671"/>
                <a:gd name="connsiteY11" fmla="*/ 1877283 h 1885308"/>
                <a:gd name="connsiteX12" fmla="*/ 2233410 w 3535671"/>
                <a:gd name="connsiteY12" fmla="*/ 1668675 h 1885308"/>
                <a:gd name="connsiteX13" fmla="*/ 2546322 w 3535671"/>
                <a:gd name="connsiteY13" fmla="*/ 1838169 h 1885308"/>
                <a:gd name="connsiteX14" fmla="*/ 2989615 w 3535671"/>
                <a:gd name="connsiteY14" fmla="*/ 1603485 h 1885308"/>
                <a:gd name="connsiteX15" fmla="*/ 3328604 w 3535671"/>
                <a:gd name="connsiteY15" fmla="*/ 1525256 h 1885308"/>
                <a:gd name="connsiteX16" fmla="*/ 3432908 w 3535671"/>
                <a:gd name="connsiteY16" fmla="*/ 899431 h 1885308"/>
                <a:gd name="connsiteX17" fmla="*/ 3328604 w 3535671"/>
                <a:gd name="connsiteY17" fmla="*/ 847279 h 1885308"/>
                <a:gd name="connsiteX18" fmla="*/ 3315566 w 3535671"/>
                <a:gd name="connsiteY18" fmla="*/ 612595 h 1885308"/>
                <a:gd name="connsiteX19" fmla="*/ 2702778 w 3535671"/>
                <a:gd name="connsiteY19" fmla="*/ 325758 h 1885308"/>
                <a:gd name="connsiteX20" fmla="*/ 2520246 w 3535671"/>
                <a:gd name="connsiteY20" fmla="*/ 91074 h 1885308"/>
                <a:gd name="connsiteX21" fmla="*/ 2089991 w 3535671"/>
                <a:gd name="connsiteY21" fmla="*/ 78036 h 1885308"/>
                <a:gd name="connsiteX22" fmla="*/ 1868345 w 3535671"/>
                <a:gd name="connsiteY22" fmla="*/ 38922 h 1885308"/>
                <a:gd name="connsiteX23" fmla="*/ 1737965 w 3535671"/>
                <a:gd name="connsiteY23" fmla="*/ 156264 h 18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35670" h="1885308">
                  <a:moveTo>
                    <a:pt x="1737965" y="156264"/>
                  </a:moveTo>
                  <a:cubicBezTo>
                    <a:pt x="1682033" y="96642"/>
                    <a:pt x="1317313" y="-121472"/>
                    <a:pt x="1033912" y="91074"/>
                  </a:cubicBezTo>
                  <a:cubicBezTo>
                    <a:pt x="971209" y="138101"/>
                    <a:pt x="943050" y="273404"/>
                    <a:pt x="890493" y="299682"/>
                  </a:cubicBezTo>
                  <a:cubicBezTo>
                    <a:pt x="870161" y="309849"/>
                    <a:pt x="817344" y="266607"/>
                    <a:pt x="799227" y="260568"/>
                  </a:cubicBezTo>
                  <a:cubicBezTo>
                    <a:pt x="608748" y="197076"/>
                    <a:pt x="284473" y="422794"/>
                    <a:pt x="225554" y="599557"/>
                  </a:cubicBezTo>
                  <a:cubicBezTo>
                    <a:pt x="209787" y="646859"/>
                    <a:pt x="199478" y="704135"/>
                    <a:pt x="199478" y="756013"/>
                  </a:cubicBezTo>
                  <a:cubicBezTo>
                    <a:pt x="199478" y="771683"/>
                    <a:pt x="236635" y="784047"/>
                    <a:pt x="225554" y="795127"/>
                  </a:cubicBezTo>
                  <a:cubicBezTo>
                    <a:pt x="124575" y="896107"/>
                    <a:pt x="-75820" y="1184025"/>
                    <a:pt x="29984" y="1342724"/>
                  </a:cubicBezTo>
                  <a:cubicBezTo>
                    <a:pt x="93836" y="1438501"/>
                    <a:pt x="312348" y="1398968"/>
                    <a:pt x="342896" y="1460066"/>
                  </a:cubicBezTo>
                  <a:cubicBezTo>
                    <a:pt x="411235" y="1596737"/>
                    <a:pt x="268880" y="1739614"/>
                    <a:pt x="486315" y="1812093"/>
                  </a:cubicBezTo>
                  <a:cubicBezTo>
                    <a:pt x="751899" y="1900621"/>
                    <a:pt x="969875" y="1694751"/>
                    <a:pt x="1190368" y="1694751"/>
                  </a:cubicBezTo>
                  <a:cubicBezTo>
                    <a:pt x="1288192" y="1694751"/>
                    <a:pt x="1493821" y="1931326"/>
                    <a:pt x="1764041" y="1877283"/>
                  </a:cubicBezTo>
                  <a:cubicBezTo>
                    <a:pt x="1905217" y="1849048"/>
                    <a:pt x="2113936" y="1668675"/>
                    <a:pt x="2233410" y="1668675"/>
                  </a:cubicBezTo>
                  <a:cubicBezTo>
                    <a:pt x="2268444" y="1668675"/>
                    <a:pt x="2466106" y="1818117"/>
                    <a:pt x="2546322" y="1838169"/>
                  </a:cubicBezTo>
                  <a:cubicBezTo>
                    <a:pt x="2768086" y="1893609"/>
                    <a:pt x="2866425" y="1726674"/>
                    <a:pt x="2989615" y="1603485"/>
                  </a:cubicBezTo>
                  <a:cubicBezTo>
                    <a:pt x="3016790" y="1576309"/>
                    <a:pt x="3243811" y="1638315"/>
                    <a:pt x="3328604" y="1525256"/>
                  </a:cubicBezTo>
                  <a:cubicBezTo>
                    <a:pt x="3423038" y="1399342"/>
                    <a:pt x="3676438" y="1021200"/>
                    <a:pt x="3432908" y="899431"/>
                  </a:cubicBezTo>
                  <a:cubicBezTo>
                    <a:pt x="3405856" y="885906"/>
                    <a:pt x="3344536" y="879138"/>
                    <a:pt x="3328604" y="847279"/>
                  </a:cubicBezTo>
                  <a:cubicBezTo>
                    <a:pt x="3297595" y="785263"/>
                    <a:pt x="3337733" y="679095"/>
                    <a:pt x="3315566" y="612595"/>
                  </a:cubicBezTo>
                  <a:cubicBezTo>
                    <a:pt x="3200192" y="266474"/>
                    <a:pt x="2942320" y="325758"/>
                    <a:pt x="2702778" y="325758"/>
                  </a:cubicBezTo>
                  <a:cubicBezTo>
                    <a:pt x="2701040" y="325758"/>
                    <a:pt x="2575612" y="118760"/>
                    <a:pt x="2520246" y="91074"/>
                  </a:cubicBezTo>
                  <a:cubicBezTo>
                    <a:pt x="2319839" y="-9130"/>
                    <a:pt x="2251448" y="24215"/>
                    <a:pt x="2089991" y="78036"/>
                  </a:cubicBezTo>
                  <a:cubicBezTo>
                    <a:pt x="2038328" y="95257"/>
                    <a:pt x="1950400" y="-2102"/>
                    <a:pt x="1868345" y="38922"/>
                  </a:cubicBezTo>
                  <a:cubicBezTo>
                    <a:pt x="1814678" y="65755"/>
                    <a:pt x="1794797" y="122163"/>
                    <a:pt x="1737965" y="156264"/>
                  </a:cubicBezTo>
                  <a:close/>
                </a:path>
              </a:pathLst>
            </a:custGeom>
            <a:solidFill>
              <a:srgbClr val="617388">
                <a:alpha val="70000"/>
              </a:srgbClr>
            </a:solidFill>
            <a:ln w="19050" cap="flat">
              <a:noFill/>
              <a:prstDash val="solid"/>
              <a:miter/>
            </a:ln>
            <a:effectLst>
              <a:softEdge rad="177800"/>
            </a:effectLst>
          </p:spPr>
          <p:txBody>
            <a:bodyPr rtlCol="0" anchor="ctr"/>
            <a:lstStyle/>
            <a:p>
              <a:endParaRPr lang="zh-CN" altLang="en-US" sz="1400"/>
            </a:p>
          </p:txBody>
        </p:sp>
        <p:grpSp>
          <p:nvGrpSpPr>
            <p:cNvPr id="11" name="组合 29"/>
            <p:cNvGrpSpPr/>
            <p:nvPr/>
          </p:nvGrpSpPr>
          <p:grpSpPr>
            <a:xfrm>
              <a:off x="6800690" y="538806"/>
              <a:ext cx="975922" cy="1276998"/>
              <a:chOff x="6244109" y="266265"/>
              <a:chExt cx="975922" cy="1276998"/>
            </a:xfrm>
          </p:grpSpPr>
          <p:pic>
            <p:nvPicPr>
              <p:cNvPr id="12"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109" y="266265"/>
                <a:ext cx="964264" cy="956550"/>
              </a:xfrm>
              <a:prstGeom prst="rect">
                <a:avLst/>
              </a:prstGeom>
            </p:spPr>
          </p:pic>
          <p:pic>
            <p:nvPicPr>
              <p:cNvPr id="13" name="图形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5767" y="586713"/>
                <a:ext cx="964264" cy="956550"/>
              </a:xfrm>
              <a:prstGeom prst="rect">
                <a:avLst/>
              </a:prstGeom>
            </p:spPr>
          </p:pic>
        </p:grpSp>
      </p:grpSp>
      <p:sp>
        <p:nvSpPr>
          <p:cNvPr id="16" name="文本框 25"/>
          <p:cNvSpPr txBox="1"/>
          <p:nvPr/>
        </p:nvSpPr>
        <p:spPr>
          <a:xfrm rot="21480000">
            <a:off x="4075799" y="892427"/>
            <a:ext cx="856645" cy="284693"/>
          </a:xfrm>
          <a:prstGeom prst="rect">
            <a:avLst/>
          </a:prstGeom>
          <a:noFill/>
        </p:spPr>
        <p:txBody>
          <a:bodyPr wrap="none" lIns="68580" tIns="34290" rIns="68580" bIns="34290" rtlCol="0">
            <a:spAutoFit/>
          </a:bodyPr>
          <a:lstStyle/>
          <a:p>
            <a:pPr algn="l"/>
            <a:r>
              <a:rPr lang="zh-CN" altLang="en-US" sz="1400" dirty="0">
                <a:latin typeface="杨任东竹石体-Bold" panose="02000000000000000000" pitchFamily="2" charset="-122"/>
                <a:ea typeface="杨任东竹石体-Bold" panose="02000000000000000000" pitchFamily="2" charset="-122"/>
              </a:rPr>
              <a:t>带来水汽</a:t>
            </a:r>
          </a:p>
        </p:txBody>
      </p:sp>
      <p:grpSp>
        <p:nvGrpSpPr>
          <p:cNvPr id="17" name="组合 34"/>
          <p:cNvGrpSpPr/>
          <p:nvPr/>
        </p:nvGrpSpPr>
        <p:grpSpPr>
          <a:xfrm rot="21370920">
            <a:off x="4360754" y="572021"/>
            <a:ext cx="332816" cy="313461"/>
            <a:chOff x="5888522" y="774577"/>
            <a:chExt cx="443754" cy="461645"/>
          </a:xfrm>
        </p:grpSpPr>
        <p:sp>
          <p:nvSpPr>
            <p:cNvPr id="18" name="任意多边形: 形状 31"/>
            <p:cNvSpPr/>
            <p:nvPr/>
          </p:nvSpPr>
          <p:spPr>
            <a:xfrm>
              <a:off x="5888522" y="774577"/>
              <a:ext cx="73698" cy="461645"/>
            </a:xfrm>
            <a:custGeom>
              <a:avLst/>
              <a:gdLst>
                <a:gd name="connsiteX0" fmla="*/ 81973 w 122657"/>
                <a:gd name="connsiteY0" fmla="*/ 391160 h 391160"/>
                <a:gd name="connsiteX1" fmla="*/ 693 w 122657"/>
                <a:gd name="connsiteY1" fmla="*/ 320040 h 391160"/>
                <a:gd name="connsiteX2" fmla="*/ 122613 w 122657"/>
                <a:gd name="connsiteY2" fmla="*/ 274320 h 391160"/>
                <a:gd name="connsiteX3" fmla="*/ 15933 w 122657"/>
                <a:gd name="connsiteY3" fmla="*/ 228600 h 391160"/>
                <a:gd name="connsiteX4" fmla="*/ 107373 w 122657"/>
                <a:gd name="connsiteY4" fmla="*/ 157480 h 391160"/>
                <a:gd name="connsiteX5" fmla="*/ 15933 w 122657"/>
                <a:gd name="connsiteY5" fmla="*/ 121920 h 391160"/>
                <a:gd name="connsiteX6" fmla="*/ 56573 w 122657"/>
                <a:gd name="connsiteY6" fmla="*/ 0 h 391160"/>
                <a:gd name="connsiteX0-1" fmla="*/ 81973 w 122657"/>
                <a:gd name="connsiteY0-2" fmla="*/ 431165 h 431165"/>
                <a:gd name="connsiteX1-3" fmla="*/ 693 w 122657"/>
                <a:gd name="connsiteY1-4" fmla="*/ 360045 h 431165"/>
                <a:gd name="connsiteX2-5" fmla="*/ 122613 w 122657"/>
                <a:gd name="connsiteY2-6" fmla="*/ 314325 h 431165"/>
                <a:gd name="connsiteX3-7" fmla="*/ 15933 w 122657"/>
                <a:gd name="connsiteY3-8" fmla="*/ 268605 h 431165"/>
                <a:gd name="connsiteX4-9" fmla="*/ 107373 w 122657"/>
                <a:gd name="connsiteY4-10" fmla="*/ 197485 h 431165"/>
                <a:gd name="connsiteX5-11" fmla="*/ 15933 w 122657"/>
                <a:gd name="connsiteY5-12" fmla="*/ 161925 h 431165"/>
                <a:gd name="connsiteX6-13" fmla="*/ 66098 w 122657"/>
                <a:gd name="connsiteY6-14" fmla="*/ 0 h 431165"/>
                <a:gd name="connsiteX0-15" fmla="*/ 81973 w 122657"/>
                <a:gd name="connsiteY0-16" fmla="*/ 431165 h 431165"/>
                <a:gd name="connsiteX1-17" fmla="*/ 693 w 122657"/>
                <a:gd name="connsiteY1-18" fmla="*/ 360045 h 431165"/>
                <a:gd name="connsiteX2-19" fmla="*/ 122613 w 122657"/>
                <a:gd name="connsiteY2-20" fmla="*/ 314325 h 431165"/>
                <a:gd name="connsiteX3-21" fmla="*/ 15933 w 122657"/>
                <a:gd name="connsiteY3-22" fmla="*/ 268605 h 431165"/>
                <a:gd name="connsiteX4-23" fmla="*/ 107373 w 122657"/>
                <a:gd name="connsiteY4-24" fmla="*/ 197485 h 431165"/>
                <a:gd name="connsiteX5-25" fmla="*/ 15933 w 122657"/>
                <a:gd name="connsiteY5-26" fmla="*/ 161925 h 431165"/>
                <a:gd name="connsiteX6-27" fmla="*/ 66098 w 122657"/>
                <a:gd name="connsiteY6-28" fmla="*/ 0 h 431165"/>
                <a:gd name="connsiteX0-29" fmla="*/ 81973 w 122657"/>
                <a:gd name="connsiteY0-30" fmla="*/ 431165 h 431165"/>
                <a:gd name="connsiteX1-31" fmla="*/ 693 w 122657"/>
                <a:gd name="connsiteY1-32" fmla="*/ 360045 h 431165"/>
                <a:gd name="connsiteX2-33" fmla="*/ 122613 w 122657"/>
                <a:gd name="connsiteY2-34" fmla="*/ 314325 h 431165"/>
                <a:gd name="connsiteX3-35" fmla="*/ 15933 w 122657"/>
                <a:gd name="connsiteY3-36" fmla="*/ 268605 h 431165"/>
                <a:gd name="connsiteX4-37" fmla="*/ 107373 w 122657"/>
                <a:gd name="connsiteY4-38" fmla="*/ 197485 h 431165"/>
                <a:gd name="connsiteX5-39" fmla="*/ 15933 w 122657"/>
                <a:gd name="connsiteY5-40" fmla="*/ 161925 h 431165"/>
                <a:gd name="connsiteX6-41" fmla="*/ 66098 w 122657"/>
                <a:gd name="connsiteY6-42" fmla="*/ 0 h 431165"/>
                <a:gd name="connsiteX0-43" fmla="*/ 81973 w 122657"/>
                <a:gd name="connsiteY0-44" fmla="*/ 431165 h 431165"/>
                <a:gd name="connsiteX1-45" fmla="*/ 693 w 122657"/>
                <a:gd name="connsiteY1-46" fmla="*/ 360045 h 431165"/>
                <a:gd name="connsiteX2-47" fmla="*/ 122613 w 122657"/>
                <a:gd name="connsiteY2-48" fmla="*/ 314325 h 431165"/>
                <a:gd name="connsiteX3-49" fmla="*/ 15933 w 122657"/>
                <a:gd name="connsiteY3-50" fmla="*/ 268605 h 431165"/>
                <a:gd name="connsiteX4-51" fmla="*/ 107373 w 122657"/>
                <a:gd name="connsiteY4-52" fmla="*/ 197485 h 431165"/>
                <a:gd name="connsiteX5-53" fmla="*/ 15933 w 122657"/>
                <a:gd name="connsiteY5-54" fmla="*/ 161925 h 431165"/>
                <a:gd name="connsiteX6-55" fmla="*/ 66098 w 122657"/>
                <a:gd name="connsiteY6-56" fmla="*/ 0 h 431165"/>
                <a:gd name="connsiteX0-57" fmla="*/ 81973 w 122657"/>
                <a:gd name="connsiteY0-58" fmla="*/ 431165 h 431165"/>
                <a:gd name="connsiteX1-59" fmla="*/ 693 w 122657"/>
                <a:gd name="connsiteY1-60" fmla="*/ 360045 h 431165"/>
                <a:gd name="connsiteX2-61" fmla="*/ 122613 w 122657"/>
                <a:gd name="connsiteY2-62" fmla="*/ 314325 h 431165"/>
                <a:gd name="connsiteX3-63" fmla="*/ 15933 w 122657"/>
                <a:gd name="connsiteY3-64" fmla="*/ 268605 h 431165"/>
                <a:gd name="connsiteX4-65" fmla="*/ 107373 w 122657"/>
                <a:gd name="connsiteY4-66" fmla="*/ 197485 h 431165"/>
                <a:gd name="connsiteX5-67" fmla="*/ 15933 w 122657"/>
                <a:gd name="connsiteY5-68" fmla="*/ 161925 h 431165"/>
                <a:gd name="connsiteX6-69" fmla="*/ 66098 w 122657"/>
                <a:gd name="connsiteY6-70" fmla="*/ 0 h 431165"/>
                <a:gd name="connsiteX0-71" fmla="*/ 66091 w 106731"/>
                <a:gd name="connsiteY0-72" fmla="*/ 431165 h 431165"/>
                <a:gd name="connsiteX1-73" fmla="*/ 1956 w 106731"/>
                <a:gd name="connsiteY1-74" fmla="*/ 365760 h 431165"/>
                <a:gd name="connsiteX2-75" fmla="*/ 106731 w 106731"/>
                <a:gd name="connsiteY2-76" fmla="*/ 314325 h 431165"/>
                <a:gd name="connsiteX3-77" fmla="*/ 51 w 106731"/>
                <a:gd name="connsiteY3-78" fmla="*/ 268605 h 431165"/>
                <a:gd name="connsiteX4-79" fmla="*/ 91491 w 106731"/>
                <a:gd name="connsiteY4-80" fmla="*/ 197485 h 431165"/>
                <a:gd name="connsiteX5-81" fmla="*/ 51 w 106731"/>
                <a:gd name="connsiteY5-82" fmla="*/ 161925 h 431165"/>
                <a:gd name="connsiteX6-83" fmla="*/ 50216 w 106731"/>
                <a:gd name="connsiteY6-84" fmla="*/ 0 h 431165"/>
                <a:gd name="connsiteX0-85" fmla="*/ 66091 w 106731"/>
                <a:gd name="connsiteY0-86" fmla="*/ 431165 h 431165"/>
                <a:gd name="connsiteX1-87" fmla="*/ 1956 w 106731"/>
                <a:gd name="connsiteY1-88" fmla="*/ 365760 h 431165"/>
                <a:gd name="connsiteX2-89" fmla="*/ 106731 w 106731"/>
                <a:gd name="connsiteY2-90" fmla="*/ 314325 h 431165"/>
                <a:gd name="connsiteX3-91" fmla="*/ 51 w 106731"/>
                <a:gd name="connsiteY3-92" fmla="*/ 268605 h 431165"/>
                <a:gd name="connsiteX4-93" fmla="*/ 91491 w 106731"/>
                <a:gd name="connsiteY4-94" fmla="*/ 197485 h 431165"/>
                <a:gd name="connsiteX5-95" fmla="*/ 51 w 106731"/>
                <a:gd name="connsiteY5-96" fmla="*/ 161925 h 431165"/>
                <a:gd name="connsiteX6-97" fmla="*/ 50216 w 106731"/>
                <a:gd name="connsiteY6-98" fmla="*/ 0 h 431165"/>
                <a:gd name="connsiteX0-99" fmla="*/ 66091 w 106748"/>
                <a:gd name="connsiteY0-100" fmla="*/ 431165 h 431165"/>
                <a:gd name="connsiteX1-101" fmla="*/ 1956 w 106748"/>
                <a:gd name="connsiteY1-102" fmla="*/ 365760 h 431165"/>
                <a:gd name="connsiteX2-103" fmla="*/ 106731 w 106748"/>
                <a:gd name="connsiteY2-104" fmla="*/ 314325 h 431165"/>
                <a:gd name="connsiteX3-105" fmla="*/ 51 w 106748"/>
                <a:gd name="connsiteY3-106" fmla="*/ 268605 h 431165"/>
                <a:gd name="connsiteX4-107" fmla="*/ 91491 w 106748"/>
                <a:gd name="connsiteY4-108" fmla="*/ 197485 h 431165"/>
                <a:gd name="connsiteX5-109" fmla="*/ 51 w 106748"/>
                <a:gd name="connsiteY5-110" fmla="*/ 161925 h 431165"/>
                <a:gd name="connsiteX6-111" fmla="*/ 50216 w 106748"/>
                <a:gd name="connsiteY6-112" fmla="*/ 0 h 431165"/>
                <a:gd name="connsiteX0-113" fmla="*/ 66091 w 106748"/>
                <a:gd name="connsiteY0-114" fmla="*/ 431165 h 431165"/>
                <a:gd name="connsiteX1-115" fmla="*/ 1956 w 106748"/>
                <a:gd name="connsiteY1-116" fmla="*/ 365760 h 431165"/>
                <a:gd name="connsiteX2-117" fmla="*/ 106731 w 106748"/>
                <a:gd name="connsiteY2-118" fmla="*/ 314325 h 431165"/>
                <a:gd name="connsiteX3-119" fmla="*/ 51 w 106748"/>
                <a:gd name="connsiteY3-120" fmla="*/ 268605 h 431165"/>
                <a:gd name="connsiteX4-121" fmla="*/ 91491 w 106748"/>
                <a:gd name="connsiteY4-122" fmla="*/ 197485 h 431165"/>
                <a:gd name="connsiteX5-123" fmla="*/ 51 w 106748"/>
                <a:gd name="connsiteY5-124" fmla="*/ 161925 h 431165"/>
                <a:gd name="connsiteX6-125" fmla="*/ 50216 w 106748"/>
                <a:gd name="connsiteY6-126" fmla="*/ 0 h 431165"/>
                <a:gd name="connsiteX0-127" fmla="*/ 68061 w 108718"/>
                <a:gd name="connsiteY0-128" fmla="*/ 431165 h 431165"/>
                <a:gd name="connsiteX1-129" fmla="*/ 3926 w 108718"/>
                <a:gd name="connsiteY1-130" fmla="*/ 365760 h 431165"/>
                <a:gd name="connsiteX2-131" fmla="*/ 108701 w 108718"/>
                <a:gd name="connsiteY2-132" fmla="*/ 314325 h 431165"/>
                <a:gd name="connsiteX3-133" fmla="*/ 2021 w 108718"/>
                <a:gd name="connsiteY3-134" fmla="*/ 268605 h 431165"/>
                <a:gd name="connsiteX4-135" fmla="*/ 93461 w 108718"/>
                <a:gd name="connsiteY4-136" fmla="*/ 197485 h 431165"/>
                <a:gd name="connsiteX5-137" fmla="*/ 2021 w 108718"/>
                <a:gd name="connsiteY5-138" fmla="*/ 161925 h 431165"/>
                <a:gd name="connsiteX6-139" fmla="*/ 31865 w 108718"/>
                <a:gd name="connsiteY6-140" fmla="*/ 123826 h 431165"/>
                <a:gd name="connsiteX7" fmla="*/ 52186 w 108718"/>
                <a:gd name="connsiteY7" fmla="*/ 0 h 431165"/>
                <a:gd name="connsiteX0-141" fmla="*/ 68061 w 108718"/>
                <a:gd name="connsiteY0-142" fmla="*/ 431165 h 431165"/>
                <a:gd name="connsiteX1-143" fmla="*/ 3926 w 108718"/>
                <a:gd name="connsiteY1-144" fmla="*/ 365760 h 431165"/>
                <a:gd name="connsiteX2-145" fmla="*/ 108701 w 108718"/>
                <a:gd name="connsiteY2-146" fmla="*/ 314325 h 431165"/>
                <a:gd name="connsiteX3-147" fmla="*/ 2021 w 108718"/>
                <a:gd name="connsiteY3-148" fmla="*/ 268605 h 431165"/>
                <a:gd name="connsiteX4-149" fmla="*/ 93461 w 108718"/>
                <a:gd name="connsiteY4-150" fmla="*/ 197485 h 431165"/>
                <a:gd name="connsiteX5-151" fmla="*/ 2021 w 108718"/>
                <a:gd name="connsiteY5-152" fmla="*/ 161925 h 431165"/>
                <a:gd name="connsiteX6-153" fmla="*/ 31865 w 108718"/>
                <a:gd name="connsiteY6-154" fmla="*/ 123826 h 431165"/>
                <a:gd name="connsiteX7-155" fmla="*/ 52186 w 108718"/>
                <a:gd name="connsiteY7-156" fmla="*/ 0 h 431165"/>
                <a:gd name="connsiteX0-157" fmla="*/ 66092 w 106749"/>
                <a:gd name="connsiteY0-158" fmla="*/ 431165 h 431165"/>
                <a:gd name="connsiteX1-159" fmla="*/ 1957 w 106749"/>
                <a:gd name="connsiteY1-160" fmla="*/ 365760 h 431165"/>
                <a:gd name="connsiteX2-161" fmla="*/ 106732 w 106749"/>
                <a:gd name="connsiteY2-162" fmla="*/ 314325 h 431165"/>
                <a:gd name="connsiteX3-163" fmla="*/ 52 w 106749"/>
                <a:gd name="connsiteY3-164" fmla="*/ 268605 h 431165"/>
                <a:gd name="connsiteX4-165" fmla="*/ 91492 w 106749"/>
                <a:gd name="connsiteY4-166" fmla="*/ 197485 h 431165"/>
                <a:gd name="connsiteX5-167" fmla="*/ 52 w 106749"/>
                <a:gd name="connsiteY5-168" fmla="*/ 161925 h 431165"/>
                <a:gd name="connsiteX6-169" fmla="*/ 29896 w 106749"/>
                <a:gd name="connsiteY6-170" fmla="*/ 123826 h 431165"/>
                <a:gd name="connsiteX7-171" fmla="*/ 50217 w 106749"/>
                <a:gd name="connsiteY7-172" fmla="*/ 0 h 431165"/>
                <a:gd name="connsiteX0-173" fmla="*/ 66092 w 106738"/>
                <a:gd name="connsiteY0-174" fmla="*/ 431165 h 431165"/>
                <a:gd name="connsiteX1-175" fmla="*/ 5767 w 106738"/>
                <a:gd name="connsiteY1-176" fmla="*/ 348615 h 431165"/>
                <a:gd name="connsiteX2-177" fmla="*/ 106732 w 106738"/>
                <a:gd name="connsiteY2-178" fmla="*/ 314325 h 431165"/>
                <a:gd name="connsiteX3-179" fmla="*/ 52 w 106738"/>
                <a:gd name="connsiteY3-180" fmla="*/ 268605 h 431165"/>
                <a:gd name="connsiteX4-181" fmla="*/ 91492 w 106738"/>
                <a:gd name="connsiteY4-182" fmla="*/ 197485 h 431165"/>
                <a:gd name="connsiteX5-183" fmla="*/ 52 w 106738"/>
                <a:gd name="connsiteY5-184" fmla="*/ 161925 h 431165"/>
                <a:gd name="connsiteX6-185" fmla="*/ 29896 w 106738"/>
                <a:gd name="connsiteY6-186" fmla="*/ 123826 h 431165"/>
                <a:gd name="connsiteX7-187" fmla="*/ 50217 w 106738"/>
                <a:gd name="connsiteY7-188" fmla="*/ 0 h 431165"/>
                <a:gd name="connsiteX0-189" fmla="*/ 66092 w 106739"/>
                <a:gd name="connsiteY0-190" fmla="*/ 431165 h 431165"/>
                <a:gd name="connsiteX1-191" fmla="*/ 56566 w 106739"/>
                <a:gd name="connsiteY1-192" fmla="*/ 388621 h 431165"/>
                <a:gd name="connsiteX2-193" fmla="*/ 5767 w 106739"/>
                <a:gd name="connsiteY2-194" fmla="*/ 348615 h 431165"/>
                <a:gd name="connsiteX3-195" fmla="*/ 106732 w 106739"/>
                <a:gd name="connsiteY3-196" fmla="*/ 314325 h 431165"/>
                <a:gd name="connsiteX4-197" fmla="*/ 52 w 106739"/>
                <a:gd name="connsiteY4-198" fmla="*/ 268605 h 431165"/>
                <a:gd name="connsiteX5-199" fmla="*/ 91492 w 106739"/>
                <a:gd name="connsiteY5-200" fmla="*/ 197485 h 431165"/>
                <a:gd name="connsiteX6-201" fmla="*/ 52 w 106739"/>
                <a:gd name="connsiteY6-202" fmla="*/ 161925 h 431165"/>
                <a:gd name="connsiteX7-203" fmla="*/ 29896 w 106739"/>
                <a:gd name="connsiteY7-204" fmla="*/ 123826 h 431165"/>
                <a:gd name="connsiteX8" fmla="*/ 50217 w 106739"/>
                <a:gd name="connsiteY8" fmla="*/ 0 h 431165"/>
                <a:gd name="connsiteX0-205" fmla="*/ 48947 w 106739"/>
                <a:gd name="connsiteY0-206" fmla="*/ 442595 h 442595"/>
                <a:gd name="connsiteX1-207" fmla="*/ 56566 w 106739"/>
                <a:gd name="connsiteY1-208" fmla="*/ 388621 h 442595"/>
                <a:gd name="connsiteX2-209" fmla="*/ 5767 w 106739"/>
                <a:gd name="connsiteY2-210" fmla="*/ 348615 h 442595"/>
                <a:gd name="connsiteX3-211" fmla="*/ 106732 w 106739"/>
                <a:gd name="connsiteY3-212" fmla="*/ 314325 h 442595"/>
                <a:gd name="connsiteX4-213" fmla="*/ 52 w 106739"/>
                <a:gd name="connsiteY4-214" fmla="*/ 268605 h 442595"/>
                <a:gd name="connsiteX5-215" fmla="*/ 91492 w 106739"/>
                <a:gd name="connsiteY5-216" fmla="*/ 197485 h 442595"/>
                <a:gd name="connsiteX6-217" fmla="*/ 52 w 106739"/>
                <a:gd name="connsiteY6-218" fmla="*/ 161925 h 442595"/>
                <a:gd name="connsiteX7-219" fmla="*/ 29896 w 106739"/>
                <a:gd name="connsiteY7-220" fmla="*/ 123826 h 442595"/>
                <a:gd name="connsiteX8-221" fmla="*/ 50217 w 106739"/>
                <a:gd name="connsiteY8-222" fmla="*/ 0 h 442595"/>
                <a:gd name="connsiteX0-223" fmla="*/ 54662 w 106739"/>
                <a:gd name="connsiteY0-224" fmla="*/ 461645 h 461645"/>
                <a:gd name="connsiteX1-225" fmla="*/ 56566 w 106739"/>
                <a:gd name="connsiteY1-226" fmla="*/ 388621 h 461645"/>
                <a:gd name="connsiteX2-227" fmla="*/ 5767 w 106739"/>
                <a:gd name="connsiteY2-228" fmla="*/ 348615 h 461645"/>
                <a:gd name="connsiteX3-229" fmla="*/ 106732 w 106739"/>
                <a:gd name="connsiteY3-230" fmla="*/ 314325 h 461645"/>
                <a:gd name="connsiteX4-231" fmla="*/ 52 w 106739"/>
                <a:gd name="connsiteY4-232" fmla="*/ 268605 h 461645"/>
                <a:gd name="connsiteX5-233" fmla="*/ 91492 w 106739"/>
                <a:gd name="connsiteY5-234" fmla="*/ 197485 h 461645"/>
                <a:gd name="connsiteX6-235" fmla="*/ 52 w 106739"/>
                <a:gd name="connsiteY6-236" fmla="*/ 161925 h 461645"/>
                <a:gd name="connsiteX7-237" fmla="*/ 29896 w 106739"/>
                <a:gd name="connsiteY7-238" fmla="*/ 123826 h 461645"/>
                <a:gd name="connsiteX8-239" fmla="*/ 50217 w 106739"/>
                <a:gd name="connsiteY8-240" fmla="*/ 0 h 461645"/>
                <a:gd name="connsiteX0-241" fmla="*/ 54662 w 106788"/>
                <a:gd name="connsiteY0-242" fmla="*/ 461645 h 461645"/>
                <a:gd name="connsiteX1-243" fmla="*/ 56566 w 106788"/>
                <a:gd name="connsiteY1-244" fmla="*/ 388621 h 461645"/>
                <a:gd name="connsiteX2-245" fmla="*/ 5767 w 106788"/>
                <a:gd name="connsiteY2-246" fmla="*/ 348615 h 461645"/>
                <a:gd name="connsiteX3-247" fmla="*/ 106732 w 106788"/>
                <a:gd name="connsiteY3-248" fmla="*/ 314325 h 461645"/>
                <a:gd name="connsiteX4-249" fmla="*/ 52 w 106788"/>
                <a:gd name="connsiteY4-250" fmla="*/ 268605 h 461645"/>
                <a:gd name="connsiteX5-251" fmla="*/ 91492 w 106788"/>
                <a:gd name="connsiteY5-252" fmla="*/ 197485 h 461645"/>
                <a:gd name="connsiteX6-253" fmla="*/ 52 w 106788"/>
                <a:gd name="connsiteY6-254" fmla="*/ 161925 h 461645"/>
                <a:gd name="connsiteX7-255" fmla="*/ 29896 w 106788"/>
                <a:gd name="connsiteY7-256" fmla="*/ 123826 h 461645"/>
                <a:gd name="connsiteX8-257" fmla="*/ 50217 w 106788"/>
                <a:gd name="connsiteY8-258" fmla="*/ 0 h 461645"/>
                <a:gd name="connsiteX0-259" fmla="*/ 56729 w 108855"/>
                <a:gd name="connsiteY0-260" fmla="*/ 461645 h 461645"/>
                <a:gd name="connsiteX1-261" fmla="*/ 58633 w 108855"/>
                <a:gd name="connsiteY1-262" fmla="*/ 388621 h 461645"/>
                <a:gd name="connsiteX2-263" fmla="*/ 7834 w 108855"/>
                <a:gd name="connsiteY2-264" fmla="*/ 348615 h 461645"/>
                <a:gd name="connsiteX3-265" fmla="*/ 108799 w 108855"/>
                <a:gd name="connsiteY3-266" fmla="*/ 314325 h 461645"/>
                <a:gd name="connsiteX4-267" fmla="*/ 2119 w 108855"/>
                <a:gd name="connsiteY4-268" fmla="*/ 268605 h 461645"/>
                <a:gd name="connsiteX5-269" fmla="*/ 95464 w 108855"/>
                <a:gd name="connsiteY5-270" fmla="*/ 216535 h 461645"/>
                <a:gd name="connsiteX6-271" fmla="*/ 2119 w 108855"/>
                <a:gd name="connsiteY6-272" fmla="*/ 161925 h 461645"/>
                <a:gd name="connsiteX7-273" fmla="*/ 31963 w 108855"/>
                <a:gd name="connsiteY7-274" fmla="*/ 123826 h 461645"/>
                <a:gd name="connsiteX8-275" fmla="*/ 52284 w 108855"/>
                <a:gd name="connsiteY8-276" fmla="*/ 0 h 461645"/>
                <a:gd name="connsiteX0-277" fmla="*/ 56729 w 108855"/>
                <a:gd name="connsiteY0-278" fmla="*/ 461645 h 461645"/>
                <a:gd name="connsiteX1-279" fmla="*/ 58633 w 108855"/>
                <a:gd name="connsiteY1-280" fmla="*/ 388621 h 461645"/>
                <a:gd name="connsiteX2-281" fmla="*/ 7834 w 108855"/>
                <a:gd name="connsiteY2-282" fmla="*/ 348615 h 461645"/>
                <a:gd name="connsiteX3-283" fmla="*/ 108799 w 108855"/>
                <a:gd name="connsiteY3-284" fmla="*/ 314325 h 461645"/>
                <a:gd name="connsiteX4-285" fmla="*/ 2119 w 108855"/>
                <a:gd name="connsiteY4-286" fmla="*/ 268605 h 461645"/>
                <a:gd name="connsiteX5-287" fmla="*/ 95464 w 108855"/>
                <a:gd name="connsiteY5-288" fmla="*/ 216535 h 461645"/>
                <a:gd name="connsiteX6-289" fmla="*/ 2119 w 108855"/>
                <a:gd name="connsiteY6-290" fmla="*/ 161925 h 461645"/>
                <a:gd name="connsiteX7-291" fmla="*/ 31963 w 108855"/>
                <a:gd name="connsiteY7-292" fmla="*/ 123826 h 461645"/>
                <a:gd name="connsiteX8-293" fmla="*/ 52284 w 108855"/>
                <a:gd name="connsiteY8-294" fmla="*/ 0 h 461645"/>
                <a:gd name="connsiteX0-295" fmla="*/ 58538 w 110664"/>
                <a:gd name="connsiteY0-296" fmla="*/ 461645 h 461645"/>
                <a:gd name="connsiteX1-297" fmla="*/ 60442 w 110664"/>
                <a:gd name="connsiteY1-298" fmla="*/ 388621 h 461645"/>
                <a:gd name="connsiteX2-299" fmla="*/ 9643 w 110664"/>
                <a:gd name="connsiteY2-300" fmla="*/ 348615 h 461645"/>
                <a:gd name="connsiteX3-301" fmla="*/ 110608 w 110664"/>
                <a:gd name="connsiteY3-302" fmla="*/ 314325 h 461645"/>
                <a:gd name="connsiteX4-303" fmla="*/ 3928 w 110664"/>
                <a:gd name="connsiteY4-304" fmla="*/ 268605 h 461645"/>
                <a:gd name="connsiteX5-305" fmla="*/ 97273 w 110664"/>
                <a:gd name="connsiteY5-306" fmla="*/ 216535 h 461645"/>
                <a:gd name="connsiteX6-307" fmla="*/ 2023 w 110664"/>
                <a:gd name="connsiteY6-308" fmla="*/ 182880 h 461645"/>
                <a:gd name="connsiteX7-309" fmla="*/ 33772 w 110664"/>
                <a:gd name="connsiteY7-310" fmla="*/ 123826 h 461645"/>
                <a:gd name="connsiteX8-311" fmla="*/ 54093 w 110664"/>
                <a:gd name="connsiteY8-312" fmla="*/ 0 h 461645"/>
                <a:gd name="connsiteX0-313" fmla="*/ 56549 w 108675"/>
                <a:gd name="connsiteY0-314" fmla="*/ 461645 h 461645"/>
                <a:gd name="connsiteX1-315" fmla="*/ 58453 w 108675"/>
                <a:gd name="connsiteY1-316" fmla="*/ 388621 h 461645"/>
                <a:gd name="connsiteX2-317" fmla="*/ 7654 w 108675"/>
                <a:gd name="connsiteY2-318" fmla="*/ 348615 h 461645"/>
                <a:gd name="connsiteX3-319" fmla="*/ 108619 w 108675"/>
                <a:gd name="connsiteY3-320" fmla="*/ 314325 h 461645"/>
                <a:gd name="connsiteX4-321" fmla="*/ 1939 w 108675"/>
                <a:gd name="connsiteY4-322" fmla="*/ 268605 h 461645"/>
                <a:gd name="connsiteX5-323" fmla="*/ 95284 w 108675"/>
                <a:gd name="connsiteY5-324" fmla="*/ 216535 h 461645"/>
                <a:gd name="connsiteX6-325" fmla="*/ 34 w 108675"/>
                <a:gd name="connsiteY6-326" fmla="*/ 182880 h 461645"/>
                <a:gd name="connsiteX7-327" fmla="*/ 31783 w 108675"/>
                <a:gd name="connsiteY7-328" fmla="*/ 123826 h 461645"/>
                <a:gd name="connsiteX8-329" fmla="*/ 52104 w 108675"/>
                <a:gd name="connsiteY8-330" fmla="*/ 0 h 461645"/>
                <a:gd name="connsiteX0-331" fmla="*/ 54649 w 106775"/>
                <a:gd name="connsiteY0-332" fmla="*/ 461645 h 461645"/>
                <a:gd name="connsiteX1-333" fmla="*/ 56553 w 106775"/>
                <a:gd name="connsiteY1-334" fmla="*/ 388621 h 461645"/>
                <a:gd name="connsiteX2-335" fmla="*/ 5754 w 106775"/>
                <a:gd name="connsiteY2-336" fmla="*/ 348615 h 461645"/>
                <a:gd name="connsiteX3-337" fmla="*/ 106719 w 106775"/>
                <a:gd name="connsiteY3-338" fmla="*/ 314325 h 461645"/>
                <a:gd name="connsiteX4-339" fmla="*/ 39 w 106775"/>
                <a:gd name="connsiteY4-340" fmla="*/ 268605 h 461645"/>
                <a:gd name="connsiteX5-341" fmla="*/ 93384 w 106775"/>
                <a:gd name="connsiteY5-342" fmla="*/ 216535 h 461645"/>
                <a:gd name="connsiteX6-343" fmla="*/ 5754 w 106775"/>
                <a:gd name="connsiteY6-344" fmla="*/ 180975 h 461645"/>
                <a:gd name="connsiteX7-345" fmla="*/ 29883 w 106775"/>
                <a:gd name="connsiteY7-346" fmla="*/ 123826 h 461645"/>
                <a:gd name="connsiteX8-347" fmla="*/ 50204 w 106775"/>
                <a:gd name="connsiteY8-348" fmla="*/ 0 h 461645"/>
                <a:gd name="connsiteX0-349" fmla="*/ 54649 w 106775"/>
                <a:gd name="connsiteY0-350" fmla="*/ 461645 h 461645"/>
                <a:gd name="connsiteX1-351" fmla="*/ 56553 w 106775"/>
                <a:gd name="connsiteY1-352" fmla="*/ 388621 h 461645"/>
                <a:gd name="connsiteX2-353" fmla="*/ 5754 w 106775"/>
                <a:gd name="connsiteY2-354" fmla="*/ 348615 h 461645"/>
                <a:gd name="connsiteX3-355" fmla="*/ 106719 w 106775"/>
                <a:gd name="connsiteY3-356" fmla="*/ 314325 h 461645"/>
                <a:gd name="connsiteX4-357" fmla="*/ 39 w 106775"/>
                <a:gd name="connsiteY4-358" fmla="*/ 268605 h 461645"/>
                <a:gd name="connsiteX5-359" fmla="*/ 93384 w 106775"/>
                <a:gd name="connsiteY5-360" fmla="*/ 216535 h 461645"/>
                <a:gd name="connsiteX6-361" fmla="*/ 5754 w 106775"/>
                <a:gd name="connsiteY6-362" fmla="*/ 180975 h 461645"/>
                <a:gd name="connsiteX7-363" fmla="*/ 47028 w 106775"/>
                <a:gd name="connsiteY7-364" fmla="*/ 125731 h 461645"/>
                <a:gd name="connsiteX8-365" fmla="*/ 50204 w 106775"/>
                <a:gd name="connsiteY8-366" fmla="*/ 0 h 4616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5" y="connsiteY7-156"/>
                </a:cxn>
                <a:cxn ang="0">
                  <a:pos x="connsiteX8-221" y="connsiteY8-222"/>
                </a:cxn>
              </a:cxnLst>
              <a:rect l="l" t="t" r="r" b="b"/>
              <a:pathLst>
                <a:path w="106775" h="461645">
                  <a:moveTo>
                    <a:pt x="54649" y="461645"/>
                  </a:moveTo>
                  <a:cubicBezTo>
                    <a:pt x="48299" y="455507"/>
                    <a:pt x="66607" y="402379"/>
                    <a:pt x="56553" y="388621"/>
                  </a:cubicBezTo>
                  <a:cubicBezTo>
                    <a:pt x="46499" y="374863"/>
                    <a:pt x="-2607" y="360998"/>
                    <a:pt x="5754" y="348615"/>
                  </a:cubicBezTo>
                  <a:cubicBezTo>
                    <a:pt x="14115" y="336232"/>
                    <a:pt x="103861" y="340995"/>
                    <a:pt x="106719" y="314325"/>
                  </a:cubicBezTo>
                  <a:cubicBezTo>
                    <a:pt x="109577" y="287655"/>
                    <a:pt x="2261" y="284903"/>
                    <a:pt x="39" y="268605"/>
                  </a:cubicBezTo>
                  <a:cubicBezTo>
                    <a:pt x="-2183" y="252307"/>
                    <a:pt x="92432" y="231140"/>
                    <a:pt x="93384" y="216535"/>
                  </a:cubicBezTo>
                  <a:cubicBezTo>
                    <a:pt x="94337" y="201930"/>
                    <a:pt x="13480" y="196109"/>
                    <a:pt x="5754" y="180975"/>
                  </a:cubicBezTo>
                  <a:cubicBezTo>
                    <a:pt x="-1972" y="165841"/>
                    <a:pt x="38667" y="152719"/>
                    <a:pt x="47028" y="125731"/>
                  </a:cubicBezTo>
                  <a:cubicBezTo>
                    <a:pt x="55389" y="98743"/>
                    <a:pt x="46817" y="20638"/>
                    <a:pt x="50204" y="0"/>
                  </a:cubicBezTo>
                </a:path>
              </a:pathLst>
            </a:custGeom>
            <a:noFill/>
            <a:ln w="19050">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 name="任意多边形: 形状 32"/>
            <p:cNvSpPr/>
            <p:nvPr/>
          </p:nvSpPr>
          <p:spPr>
            <a:xfrm>
              <a:off x="6073550" y="774577"/>
              <a:ext cx="73698" cy="461645"/>
            </a:xfrm>
            <a:custGeom>
              <a:avLst/>
              <a:gdLst>
                <a:gd name="connsiteX0" fmla="*/ 81973 w 122657"/>
                <a:gd name="connsiteY0" fmla="*/ 391160 h 391160"/>
                <a:gd name="connsiteX1" fmla="*/ 693 w 122657"/>
                <a:gd name="connsiteY1" fmla="*/ 320040 h 391160"/>
                <a:gd name="connsiteX2" fmla="*/ 122613 w 122657"/>
                <a:gd name="connsiteY2" fmla="*/ 274320 h 391160"/>
                <a:gd name="connsiteX3" fmla="*/ 15933 w 122657"/>
                <a:gd name="connsiteY3" fmla="*/ 228600 h 391160"/>
                <a:gd name="connsiteX4" fmla="*/ 107373 w 122657"/>
                <a:gd name="connsiteY4" fmla="*/ 157480 h 391160"/>
                <a:gd name="connsiteX5" fmla="*/ 15933 w 122657"/>
                <a:gd name="connsiteY5" fmla="*/ 121920 h 391160"/>
                <a:gd name="connsiteX6" fmla="*/ 56573 w 122657"/>
                <a:gd name="connsiteY6" fmla="*/ 0 h 391160"/>
                <a:gd name="connsiteX0-1" fmla="*/ 81973 w 122657"/>
                <a:gd name="connsiteY0-2" fmla="*/ 431165 h 431165"/>
                <a:gd name="connsiteX1-3" fmla="*/ 693 w 122657"/>
                <a:gd name="connsiteY1-4" fmla="*/ 360045 h 431165"/>
                <a:gd name="connsiteX2-5" fmla="*/ 122613 w 122657"/>
                <a:gd name="connsiteY2-6" fmla="*/ 314325 h 431165"/>
                <a:gd name="connsiteX3-7" fmla="*/ 15933 w 122657"/>
                <a:gd name="connsiteY3-8" fmla="*/ 268605 h 431165"/>
                <a:gd name="connsiteX4-9" fmla="*/ 107373 w 122657"/>
                <a:gd name="connsiteY4-10" fmla="*/ 197485 h 431165"/>
                <a:gd name="connsiteX5-11" fmla="*/ 15933 w 122657"/>
                <a:gd name="connsiteY5-12" fmla="*/ 161925 h 431165"/>
                <a:gd name="connsiteX6-13" fmla="*/ 66098 w 122657"/>
                <a:gd name="connsiteY6-14" fmla="*/ 0 h 431165"/>
                <a:gd name="connsiteX0-15" fmla="*/ 81973 w 122657"/>
                <a:gd name="connsiteY0-16" fmla="*/ 431165 h 431165"/>
                <a:gd name="connsiteX1-17" fmla="*/ 693 w 122657"/>
                <a:gd name="connsiteY1-18" fmla="*/ 360045 h 431165"/>
                <a:gd name="connsiteX2-19" fmla="*/ 122613 w 122657"/>
                <a:gd name="connsiteY2-20" fmla="*/ 314325 h 431165"/>
                <a:gd name="connsiteX3-21" fmla="*/ 15933 w 122657"/>
                <a:gd name="connsiteY3-22" fmla="*/ 268605 h 431165"/>
                <a:gd name="connsiteX4-23" fmla="*/ 107373 w 122657"/>
                <a:gd name="connsiteY4-24" fmla="*/ 197485 h 431165"/>
                <a:gd name="connsiteX5-25" fmla="*/ 15933 w 122657"/>
                <a:gd name="connsiteY5-26" fmla="*/ 161925 h 431165"/>
                <a:gd name="connsiteX6-27" fmla="*/ 66098 w 122657"/>
                <a:gd name="connsiteY6-28" fmla="*/ 0 h 431165"/>
                <a:gd name="connsiteX0-29" fmla="*/ 81973 w 122657"/>
                <a:gd name="connsiteY0-30" fmla="*/ 431165 h 431165"/>
                <a:gd name="connsiteX1-31" fmla="*/ 693 w 122657"/>
                <a:gd name="connsiteY1-32" fmla="*/ 360045 h 431165"/>
                <a:gd name="connsiteX2-33" fmla="*/ 122613 w 122657"/>
                <a:gd name="connsiteY2-34" fmla="*/ 314325 h 431165"/>
                <a:gd name="connsiteX3-35" fmla="*/ 15933 w 122657"/>
                <a:gd name="connsiteY3-36" fmla="*/ 268605 h 431165"/>
                <a:gd name="connsiteX4-37" fmla="*/ 107373 w 122657"/>
                <a:gd name="connsiteY4-38" fmla="*/ 197485 h 431165"/>
                <a:gd name="connsiteX5-39" fmla="*/ 15933 w 122657"/>
                <a:gd name="connsiteY5-40" fmla="*/ 161925 h 431165"/>
                <a:gd name="connsiteX6-41" fmla="*/ 66098 w 122657"/>
                <a:gd name="connsiteY6-42" fmla="*/ 0 h 431165"/>
                <a:gd name="connsiteX0-43" fmla="*/ 81973 w 122657"/>
                <a:gd name="connsiteY0-44" fmla="*/ 431165 h 431165"/>
                <a:gd name="connsiteX1-45" fmla="*/ 693 w 122657"/>
                <a:gd name="connsiteY1-46" fmla="*/ 360045 h 431165"/>
                <a:gd name="connsiteX2-47" fmla="*/ 122613 w 122657"/>
                <a:gd name="connsiteY2-48" fmla="*/ 314325 h 431165"/>
                <a:gd name="connsiteX3-49" fmla="*/ 15933 w 122657"/>
                <a:gd name="connsiteY3-50" fmla="*/ 268605 h 431165"/>
                <a:gd name="connsiteX4-51" fmla="*/ 107373 w 122657"/>
                <a:gd name="connsiteY4-52" fmla="*/ 197485 h 431165"/>
                <a:gd name="connsiteX5-53" fmla="*/ 15933 w 122657"/>
                <a:gd name="connsiteY5-54" fmla="*/ 161925 h 431165"/>
                <a:gd name="connsiteX6-55" fmla="*/ 66098 w 122657"/>
                <a:gd name="connsiteY6-56" fmla="*/ 0 h 431165"/>
                <a:gd name="connsiteX0-57" fmla="*/ 81973 w 122657"/>
                <a:gd name="connsiteY0-58" fmla="*/ 431165 h 431165"/>
                <a:gd name="connsiteX1-59" fmla="*/ 693 w 122657"/>
                <a:gd name="connsiteY1-60" fmla="*/ 360045 h 431165"/>
                <a:gd name="connsiteX2-61" fmla="*/ 122613 w 122657"/>
                <a:gd name="connsiteY2-62" fmla="*/ 314325 h 431165"/>
                <a:gd name="connsiteX3-63" fmla="*/ 15933 w 122657"/>
                <a:gd name="connsiteY3-64" fmla="*/ 268605 h 431165"/>
                <a:gd name="connsiteX4-65" fmla="*/ 107373 w 122657"/>
                <a:gd name="connsiteY4-66" fmla="*/ 197485 h 431165"/>
                <a:gd name="connsiteX5-67" fmla="*/ 15933 w 122657"/>
                <a:gd name="connsiteY5-68" fmla="*/ 161925 h 431165"/>
                <a:gd name="connsiteX6-69" fmla="*/ 66098 w 122657"/>
                <a:gd name="connsiteY6-70" fmla="*/ 0 h 431165"/>
                <a:gd name="connsiteX0-71" fmla="*/ 66091 w 106731"/>
                <a:gd name="connsiteY0-72" fmla="*/ 431165 h 431165"/>
                <a:gd name="connsiteX1-73" fmla="*/ 1956 w 106731"/>
                <a:gd name="connsiteY1-74" fmla="*/ 365760 h 431165"/>
                <a:gd name="connsiteX2-75" fmla="*/ 106731 w 106731"/>
                <a:gd name="connsiteY2-76" fmla="*/ 314325 h 431165"/>
                <a:gd name="connsiteX3-77" fmla="*/ 51 w 106731"/>
                <a:gd name="connsiteY3-78" fmla="*/ 268605 h 431165"/>
                <a:gd name="connsiteX4-79" fmla="*/ 91491 w 106731"/>
                <a:gd name="connsiteY4-80" fmla="*/ 197485 h 431165"/>
                <a:gd name="connsiteX5-81" fmla="*/ 51 w 106731"/>
                <a:gd name="connsiteY5-82" fmla="*/ 161925 h 431165"/>
                <a:gd name="connsiteX6-83" fmla="*/ 50216 w 106731"/>
                <a:gd name="connsiteY6-84" fmla="*/ 0 h 431165"/>
                <a:gd name="connsiteX0-85" fmla="*/ 66091 w 106731"/>
                <a:gd name="connsiteY0-86" fmla="*/ 431165 h 431165"/>
                <a:gd name="connsiteX1-87" fmla="*/ 1956 w 106731"/>
                <a:gd name="connsiteY1-88" fmla="*/ 365760 h 431165"/>
                <a:gd name="connsiteX2-89" fmla="*/ 106731 w 106731"/>
                <a:gd name="connsiteY2-90" fmla="*/ 314325 h 431165"/>
                <a:gd name="connsiteX3-91" fmla="*/ 51 w 106731"/>
                <a:gd name="connsiteY3-92" fmla="*/ 268605 h 431165"/>
                <a:gd name="connsiteX4-93" fmla="*/ 91491 w 106731"/>
                <a:gd name="connsiteY4-94" fmla="*/ 197485 h 431165"/>
                <a:gd name="connsiteX5-95" fmla="*/ 51 w 106731"/>
                <a:gd name="connsiteY5-96" fmla="*/ 161925 h 431165"/>
                <a:gd name="connsiteX6-97" fmla="*/ 50216 w 106731"/>
                <a:gd name="connsiteY6-98" fmla="*/ 0 h 431165"/>
                <a:gd name="connsiteX0-99" fmla="*/ 66091 w 106748"/>
                <a:gd name="connsiteY0-100" fmla="*/ 431165 h 431165"/>
                <a:gd name="connsiteX1-101" fmla="*/ 1956 w 106748"/>
                <a:gd name="connsiteY1-102" fmla="*/ 365760 h 431165"/>
                <a:gd name="connsiteX2-103" fmla="*/ 106731 w 106748"/>
                <a:gd name="connsiteY2-104" fmla="*/ 314325 h 431165"/>
                <a:gd name="connsiteX3-105" fmla="*/ 51 w 106748"/>
                <a:gd name="connsiteY3-106" fmla="*/ 268605 h 431165"/>
                <a:gd name="connsiteX4-107" fmla="*/ 91491 w 106748"/>
                <a:gd name="connsiteY4-108" fmla="*/ 197485 h 431165"/>
                <a:gd name="connsiteX5-109" fmla="*/ 51 w 106748"/>
                <a:gd name="connsiteY5-110" fmla="*/ 161925 h 431165"/>
                <a:gd name="connsiteX6-111" fmla="*/ 50216 w 106748"/>
                <a:gd name="connsiteY6-112" fmla="*/ 0 h 431165"/>
                <a:gd name="connsiteX0-113" fmla="*/ 66091 w 106748"/>
                <a:gd name="connsiteY0-114" fmla="*/ 431165 h 431165"/>
                <a:gd name="connsiteX1-115" fmla="*/ 1956 w 106748"/>
                <a:gd name="connsiteY1-116" fmla="*/ 365760 h 431165"/>
                <a:gd name="connsiteX2-117" fmla="*/ 106731 w 106748"/>
                <a:gd name="connsiteY2-118" fmla="*/ 314325 h 431165"/>
                <a:gd name="connsiteX3-119" fmla="*/ 51 w 106748"/>
                <a:gd name="connsiteY3-120" fmla="*/ 268605 h 431165"/>
                <a:gd name="connsiteX4-121" fmla="*/ 91491 w 106748"/>
                <a:gd name="connsiteY4-122" fmla="*/ 197485 h 431165"/>
                <a:gd name="connsiteX5-123" fmla="*/ 51 w 106748"/>
                <a:gd name="connsiteY5-124" fmla="*/ 161925 h 431165"/>
                <a:gd name="connsiteX6-125" fmla="*/ 50216 w 106748"/>
                <a:gd name="connsiteY6-126" fmla="*/ 0 h 431165"/>
                <a:gd name="connsiteX0-127" fmla="*/ 68061 w 108718"/>
                <a:gd name="connsiteY0-128" fmla="*/ 431165 h 431165"/>
                <a:gd name="connsiteX1-129" fmla="*/ 3926 w 108718"/>
                <a:gd name="connsiteY1-130" fmla="*/ 365760 h 431165"/>
                <a:gd name="connsiteX2-131" fmla="*/ 108701 w 108718"/>
                <a:gd name="connsiteY2-132" fmla="*/ 314325 h 431165"/>
                <a:gd name="connsiteX3-133" fmla="*/ 2021 w 108718"/>
                <a:gd name="connsiteY3-134" fmla="*/ 268605 h 431165"/>
                <a:gd name="connsiteX4-135" fmla="*/ 93461 w 108718"/>
                <a:gd name="connsiteY4-136" fmla="*/ 197485 h 431165"/>
                <a:gd name="connsiteX5-137" fmla="*/ 2021 w 108718"/>
                <a:gd name="connsiteY5-138" fmla="*/ 161925 h 431165"/>
                <a:gd name="connsiteX6-139" fmla="*/ 31865 w 108718"/>
                <a:gd name="connsiteY6-140" fmla="*/ 123826 h 431165"/>
                <a:gd name="connsiteX7" fmla="*/ 52186 w 108718"/>
                <a:gd name="connsiteY7" fmla="*/ 0 h 431165"/>
                <a:gd name="connsiteX0-141" fmla="*/ 68061 w 108718"/>
                <a:gd name="connsiteY0-142" fmla="*/ 431165 h 431165"/>
                <a:gd name="connsiteX1-143" fmla="*/ 3926 w 108718"/>
                <a:gd name="connsiteY1-144" fmla="*/ 365760 h 431165"/>
                <a:gd name="connsiteX2-145" fmla="*/ 108701 w 108718"/>
                <a:gd name="connsiteY2-146" fmla="*/ 314325 h 431165"/>
                <a:gd name="connsiteX3-147" fmla="*/ 2021 w 108718"/>
                <a:gd name="connsiteY3-148" fmla="*/ 268605 h 431165"/>
                <a:gd name="connsiteX4-149" fmla="*/ 93461 w 108718"/>
                <a:gd name="connsiteY4-150" fmla="*/ 197485 h 431165"/>
                <a:gd name="connsiteX5-151" fmla="*/ 2021 w 108718"/>
                <a:gd name="connsiteY5-152" fmla="*/ 161925 h 431165"/>
                <a:gd name="connsiteX6-153" fmla="*/ 31865 w 108718"/>
                <a:gd name="connsiteY6-154" fmla="*/ 123826 h 431165"/>
                <a:gd name="connsiteX7-155" fmla="*/ 52186 w 108718"/>
                <a:gd name="connsiteY7-156" fmla="*/ 0 h 431165"/>
                <a:gd name="connsiteX0-157" fmla="*/ 66092 w 106749"/>
                <a:gd name="connsiteY0-158" fmla="*/ 431165 h 431165"/>
                <a:gd name="connsiteX1-159" fmla="*/ 1957 w 106749"/>
                <a:gd name="connsiteY1-160" fmla="*/ 365760 h 431165"/>
                <a:gd name="connsiteX2-161" fmla="*/ 106732 w 106749"/>
                <a:gd name="connsiteY2-162" fmla="*/ 314325 h 431165"/>
                <a:gd name="connsiteX3-163" fmla="*/ 52 w 106749"/>
                <a:gd name="connsiteY3-164" fmla="*/ 268605 h 431165"/>
                <a:gd name="connsiteX4-165" fmla="*/ 91492 w 106749"/>
                <a:gd name="connsiteY4-166" fmla="*/ 197485 h 431165"/>
                <a:gd name="connsiteX5-167" fmla="*/ 52 w 106749"/>
                <a:gd name="connsiteY5-168" fmla="*/ 161925 h 431165"/>
                <a:gd name="connsiteX6-169" fmla="*/ 29896 w 106749"/>
                <a:gd name="connsiteY6-170" fmla="*/ 123826 h 431165"/>
                <a:gd name="connsiteX7-171" fmla="*/ 50217 w 106749"/>
                <a:gd name="connsiteY7-172" fmla="*/ 0 h 431165"/>
                <a:gd name="connsiteX0-173" fmla="*/ 66092 w 106738"/>
                <a:gd name="connsiteY0-174" fmla="*/ 431165 h 431165"/>
                <a:gd name="connsiteX1-175" fmla="*/ 5767 w 106738"/>
                <a:gd name="connsiteY1-176" fmla="*/ 348615 h 431165"/>
                <a:gd name="connsiteX2-177" fmla="*/ 106732 w 106738"/>
                <a:gd name="connsiteY2-178" fmla="*/ 314325 h 431165"/>
                <a:gd name="connsiteX3-179" fmla="*/ 52 w 106738"/>
                <a:gd name="connsiteY3-180" fmla="*/ 268605 h 431165"/>
                <a:gd name="connsiteX4-181" fmla="*/ 91492 w 106738"/>
                <a:gd name="connsiteY4-182" fmla="*/ 197485 h 431165"/>
                <a:gd name="connsiteX5-183" fmla="*/ 52 w 106738"/>
                <a:gd name="connsiteY5-184" fmla="*/ 161925 h 431165"/>
                <a:gd name="connsiteX6-185" fmla="*/ 29896 w 106738"/>
                <a:gd name="connsiteY6-186" fmla="*/ 123826 h 431165"/>
                <a:gd name="connsiteX7-187" fmla="*/ 50217 w 106738"/>
                <a:gd name="connsiteY7-188" fmla="*/ 0 h 431165"/>
                <a:gd name="connsiteX0-189" fmla="*/ 66092 w 106739"/>
                <a:gd name="connsiteY0-190" fmla="*/ 431165 h 431165"/>
                <a:gd name="connsiteX1-191" fmla="*/ 56566 w 106739"/>
                <a:gd name="connsiteY1-192" fmla="*/ 388621 h 431165"/>
                <a:gd name="connsiteX2-193" fmla="*/ 5767 w 106739"/>
                <a:gd name="connsiteY2-194" fmla="*/ 348615 h 431165"/>
                <a:gd name="connsiteX3-195" fmla="*/ 106732 w 106739"/>
                <a:gd name="connsiteY3-196" fmla="*/ 314325 h 431165"/>
                <a:gd name="connsiteX4-197" fmla="*/ 52 w 106739"/>
                <a:gd name="connsiteY4-198" fmla="*/ 268605 h 431165"/>
                <a:gd name="connsiteX5-199" fmla="*/ 91492 w 106739"/>
                <a:gd name="connsiteY5-200" fmla="*/ 197485 h 431165"/>
                <a:gd name="connsiteX6-201" fmla="*/ 52 w 106739"/>
                <a:gd name="connsiteY6-202" fmla="*/ 161925 h 431165"/>
                <a:gd name="connsiteX7-203" fmla="*/ 29896 w 106739"/>
                <a:gd name="connsiteY7-204" fmla="*/ 123826 h 431165"/>
                <a:gd name="connsiteX8" fmla="*/ 50217 w 106739"/>
                <a:gd name="connsiteY8" fmla="*/ 0 h 431165"/>
                <a:gd name="connsiteX0-205" fmla="*/ 48947 w 106739"/>
                <a:gd name="connsiteY0-206" fmla="*/ 442595 h 442595"/>
                <a:gd name="connsiteX1-207" fmla="*/ 56566 w 106739"/>
                <a:gd name="connsiteY1-208" fmla="*/ 388621 h 442595"/>
                <a:gd name="connsiteX2-209" fmla="*/ 5767 w 106739"/>
                <a:gd name="connsiteY2-210" fmla="*/ 348615 h 442595"/>
                <a:gd name="connsiteX3-211" fmla="*/ 106732 w 106739"/>
                <a:gd name="connsiteY3-212" fmla="*/ 314325 h 442595"/>
                <a:gd name="connsiteX4-213" fmla="*/ 52 w 106739"/>
                <a:gd name="connsiteY4-214" fmla="*/ 268605 h 442595"/>
                <a:gd name="connsiteX5-215" fmla="*/ 91492 w 106739"/>
                <a:gd name="connsiteY5-216" fmla="*/ 197485 h 442595"/>
                <a:gd name="connsiteX6-217" fmla="*/ 52 w 106739"/>
                <a:gd name="connsiteY6-218" fmla="*/ 161925 h 442595"/>
                <a:gd name="connsiteX7-219" fmla="*/ 29896 w 106739"/>
                <a:gd name="connsiteY7-220" fmla="*/ 123826 h 442595"/>
                <a:gd name="connsiteX8-221" fmla="*/ 50217 w 106739"/>
                <a:gd name="connsiteY8-222" fmla="*/ 0 h 442595"/>
                <a:gd name="connsiteX0-223" fmla="*/ 54662 w 106739"/>
                <a:gd name="connsiteY0-224" fmla="*/ 461645 h 461645"/>
                <a:gd name="connsiteX1-225" fmla="*/ 56566 w 106739"/>
                <a:gd name="connsiteY1-226" fmla="*/ 388621 h 461645"/>
                <a:gd name="connsiteX2-227" fmla="*/ 5767 w 106739"/>
                <a:gd name="connsiteY2-228" fmla="*/ 348615 h 461645"/>
                <a:gd name="connsiteX3-229" fmla="*/ 106732 w 106739"/>
                <a:gd name="connsiteY3-230" fmla="*/ 314325 h 461645"/>
                <a:gd name="connsiteX4-231" fmla="*/ 52 w 106739"/>
                <a:gd name="connsiteY4-232" fmla="*/ 268605 h 461645"/>
                <a:gd name="connsiteX5-233" fmla="*/ 91492 w 106739"/>
                <a:gd name="connsiteY5-234" fmla="*/ 197485 h 461645"/>
                <a:gd name="connsiteX6-235" fmla="*/ 52 w 106739"/>
                <a:gd name="connsiteY6-236" fmla="*/ 161925 h 461645"/>
                <a:gd name="connsiteX7-237" fmla="*/ 29896 w 106739"/>
                <a:gd name="connsiteY7-238" fmla="*/ 123826 h 461645"/>
                <a:gd name="connsiteX8-239" fmla="*/ 50217 w 106739"/>
                <a:gd name="connsiteY8-240" fmla="*/ 0 h 461645"/>
                <a:gd name="connsiteX0-241" fmla="*/ 54662 w 106788"/>
                <a:gd name="connsiteY0-242" fmla="*/ 461645 h 461645"/>
                <a:gd name="connsiteX1-243" fmla="*/ 56566 w 106788"/>
                <a:gd name="connsiteY1-244" fmla="*/ 388621 h 461645"/>
                <a:gd name="connsiteX2-245" fmla="*/ 5767 w 106788"/>
                <a:gd name="connsiteY2-246" fmla="*/ 348615 h 461645"/>
                <a:gd name="connsiteX3-247" fmla="*/ 106732 w 106788"/>
                <a:gd name="connsiteY3-248" fmla="*/ 314325 h 461645"/>
                <a:gd name="connsiteX4-249" fmla="*/ 52 w 106788"/>
                <a:gd name="connsiteY4-250" fmla="*/ 268605 h 461645"/>
                <a:gd name="connsiteX5-251" fmla="*/ 91492 w 106788"/>
                <a:gd name="connsiteY5-252" fmla="*/ 197485 h 461645"/>
                <a:gd name="connsiteX6-253" fmla="*/ 52 w 106788"/>
                <a:gd name="connsiteY6-254" fmla="*/ 161925 h 461645"/>
                <a:gd name="connsiteX7-255" fmla="*/ 29896 w 106788"/>
                <a:gd name="connsiteY7-256" fmla="*/ 123826 h 461645"/>
                <a:gd name="connsiteX8-257" fmla="*/ 50217 w 106788"/>
                <a:gd name="connsiteY8-258" fmla="*/ 0 h 461645"/>
                <a:gd name="connsiteX0-259" fmla="*/ 56729 w 108855"/>
                <a:gd name="connsiteY0-260" fmla="*/ 461645 h 461645"/>
                <a:gd name="connsiteX1-261" fmla="*/ 58633 w 108855"/>
                <a:gd name="connsiteY1-262" fmla="*/ 388621 h 461645"/>
                <a:gd name="connsiteX2-263" fmla="*/ 7834 w 108855"/>
                <a:gd name="connsiteY2-264" fmla="*/ 348615 h 461645"/>
                <a:gd name="connsiteX3-265" fmla="*/ 108799 w 108855"/>
                <a:gd name="connsiteY3-266" fmla="*/ 314325 h 461645"/>
                <a:gd name="connsiteX4-267" fmla="*/ 2119 w 108855"/>
                <a:gd name="connsiteY4-268" fmla="*/ 268605 h 461645"/>
                <a:gd name="connsiteX5-269" fmla="*/ 95464 w 108855"/>
                <a:gd name="connsiteY5-270" fmla="*/ 216535 h 461645"/>
                <a:gd name="connsiteX6-271" fmla="*/ 2119 w 108855"/>
                <a:gd name="connsiteY6-272" fmla="*/ 161925 h 461645"/>
                <a:gd name="connsiteX7-273" fmla="*/ 31963 w 108855"/>
                <a:gd name="connsiteY7-274" fmla="*/ 123826 h 461645"/>
                <a:gd name="connsiteX8-275" fmla="*/ 52284 w 108855"/>
                <a:gd name="connsiteY8-276" fmla="*/ 0 h 461645"/>
                <a:gd name="connsiteX0-277" fmla="*/ 56729 w 108855"/>
                <a:gd name="connsiteY0-278" fmla="*/ 461645 h 461645"/>
                <a:gd name="connsiteX1-279" fmla="*/ 58633 w 108855"/>
                <a:gd name="connsiteY1-280" fmla="*/ 388621 h 461645"/>
                <a:gd name="connsiteX2-281" fmla="*/ 7834 w 108855"/>
                <a:gd name="connsiteY2-282" fmla="*/ 348615 h 461645"/>
                <a:gd name="connsiteX3-283" fmla="*/ 108799 w 108855"/>
                <a:gd name="connsiteY3-284" fmla="*/ 314325 h 461645"/>
                <a:gd name="connsiteX4-285" fmla="*/ 2119 w 108855"/>
                <a:gd name="connsiteY4-286" fmla="*/ 268605 h 461645"/>
                <a:gd name="connsiteX5-287" fmla="*/ 95464 w 108855"/>
                <a:gd name="connsiteY5-288" fmla="*/ 216535 h 461645"/>
                <a:gd name="connsiteX6-289" fmla="*/ 2119 w 108855"/>
                <a:gd name="connsiteY6-290" fmla="*/ 161925 h 461645"/>
                <a:gd name="connsiteX7-291" fmla="*/ 31963 w 108855"/>
                <a:gd name="connsiteY7-292" fmla="*/ 123826 h 461645"/>
                <a:gd name="connsiteX8-293" fmla="*/ 52284 w 108855"/>
                <a:gd name="connsiteY8-294" fmla="*/ 0 h 461645"/>
                <a:gd name="connsiteX0-295" fmla="*/ 58538 w 110664"/>
                <a:gd name="connsiteY0-296" fmla="*/ 461645 h 461645"/>
                <a:gd name="connsiteX1-297" fmla="*/ 60442 w 110664"/>
                <a:gd name="connsiteY1-298" fmla="*/ 388621 h 461645"/>
                <a:gd name="connsiteX2-299" fmla="*/ 9643 w 110664"/>
                <a:gd name="connsiteY2-300" fmla="*/ 348615 h 461645"/>
                <a:gd name="connsiteX3-301" fmla="*/ 110608 w 110664"/>
                <a:gd name="connsiteY3-302" fmla="*/ 314325 h 461645"/>
                <a:gd name="connsiteX4-303" fmla="*/ 3928 w 110664"/>
                <a:gd name="connsiteY4-304" fmla="*/ 268605 h 461645"/>
                <a:gd name="connsiteX5-305" fmla="*/ 97273 w 110664"/>
                <a:gd name="connsiteY5-306" fmla="*/ 216535 h 461645"/>
                <a:gd name="connsiteX6-307" fmla="*/ 2023 w 110664"/>
                <a:gd name="connsiteY6-308" fmla="*/ 182880 h 461645"/>
                <a:gd name="connsiteX7-309" fmla="*/ 33772 w 110664"/>
                <a:gd name="connsiteY7-310" fmla="*/ 123826 h 461645"/>
                <a:gd name="connsiteX8-311" fmla="*/ 54093 w 110664"/>
                <a:gd name="connsiteY8-312" fmla="*/ 0 h 461645"/>
                <a:gd name="connsiteX0-313" fmla="*/ 56549 w 108675"/>
                <a:gd name="connsiteY0-314" fmla="*/ 461645 h 461645"/>
                <a:gd name="connsiteX1-315" fmla="*/ 58453 w 108675"/>
                <a:gd name="connsiteY1-316" fmla="*/ 388621 h 461645"/>
                <a:gd name="connsiteX2-317" fmla="*/ 7654 w 108675"/>
                <a:gd name="connsiteY2-318" fmla="*/ 348615 h 461645"/>
                <a:gd name="connsiteX3-319" fmla="*/ 108619 w 108675"/>
                <a:gd name="connsiteY3-320" fmla="*/ 314325 h 461645"/>
                <a:gd name="connsiteX4-321" fmla="*/ 1939 w 108675"/>
                <a:gd name="connsiteY4-322" fmla="*/ 268605 h 461645"/>
                <a:gd name="connsiteX5-323" fmla="*/ 95284 w 108675"/>
                <a:gd name="connsiteY5-324" fmla="*/ 216535 h 461645"/>
                <a:gd name="connsiteX6-325" fmla="*/ 34 w 108675"/>
                <a:gd name="connsiteY6-326" fmla="*/ 182880 h 461645"/>
                <a:gd name="connsiteX7-327" fmla="*/ 31783 w 108675"/>
                <a:gd name="connsiteY7-328" fmla="*/ 123826 h 461645"/>
                <a:gd name="connsiteX8-329" fmla="*/ 52104 w 108675"/>
                <a:gd name="connsiteY8-330" fmla="*/ 0 h 461645"/>
                <a:gd name="connsiteX0-331" fmla="*/ 54649 w 106775"/>
                <a:gd name="connsiteY0-332" fmla="*/ 461645 h 461645"/>
                <a:gd name="connsiteX1-333" fmla="*/ 56553 w 106775"/>
                <a:gd name="connsiteY1-334" fmla="*/ 388621 h 461645"/>
                <a:gd name="connsiteX2-335" fmla="*/ 5754 w 106775"/>
                <a:gd name="connsiteY2-336" fmla="*/ 348615 h 461645"/>
                <a:gd name="connsiteX3-337" fmla="*/ 106719 w 106775"/>
                <a:gd name="connsiteY3-338" fmla="*/ 314325 h 461645"/>
                <a:gd name="connsiteX4-339" fmla="*/ 39 w 106775"/>
                <a:gd name="connsiteY4-340" fmla="*/ 268605 h 461645"/>
                <a:gd name="connsiteX5-341" fmla="*/ 93384 w 106775"/>
                <a:gd name="connsiteY5-342" fmla="*/ 216535 h 461645"/>
                <a:gd name="connsiteX6-343" fmla="*/ 5754 w 106775"/>
                <a:gd name="connsiteY6-344" fmla="*/ 180975 h 461645"/>
                <a:gd name="connsiteX7-345" fmla="*/ 29883 w 106775"/>
                <a:gd name="connsiteY7-346" fmla="*/ 123826 h 461645"/>
                <a:gd name="connsiteX8-347" fmla="*/ 50204 w 106775"/>
                <a:gd name="connsiteY8-348" fmla="*/ 0 h 461645"/>
                <a:gd name="connsiteX0-349" fmla="*/ 54649 w 106775"/>
                <a:gd name="connsiteY0-350" fmla="*/ 461645 h 461645"/>
                <a:gd name="connsiteX1-351" fmla="*/ 56553 w 106775"/>
                <a:gd name="connsiteY1-352" fmla="*/ 388621 h 461645"/>
                <a:gd name="connsiteX2-353" fmla="*/ 5754 w 106775"/>
                <a:gd name="connsiteY2-354" fmla="*/ 348615 h 461645"/>
                <a:gd name="connsiteX3-355" fmla="*/ 106719 w 106775"/>
                <a:gd name="connsiteY3-356" fmla="*/ 314325 h 461645"/>
                <a:gd name="connsiteX4-357" fmla="*/ 39 w 106775"/>
                <a:gd name="connsiteY4-358" fmla="*/ 268605 h 461645"/>
                <a:gd name="connsiteX5-359" fmla="*/ 93384 w 106775"/>
                <a:gd name="connsiteY5-360" fmla="*/ 216535 h 461645"/>
                <a:gd name="connsiteX6-361" fmla="*/ 5754 w 106775"/>
                <a:gd name="connsiteY6-362" fmla="*/ 180975 h 461645"/>
                <a:gd name="connsiteX7-363" fmla="*/ 47028 w 106775"/>
                <a:gd name="connsiteY7-364" fmla="*/ 125731 h 461645"/>
                <a:gd name="connsiteX8-365" fmla="*/ 50204 w 106775"/>
                <a:gd name="connsiteY8-366" fmla="*/ 0 h 4616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5" y="connsiteY7-156"/>
                </a:cxn>
                <a:cxn ang="0">
                  <a:pos x="connsiteX8-221" y="connsiteY8-222"/>
                </a:cxn>
              </a:cxnLst>
              <a:rect l="l" t="t" r="r" b="b"/>
              <a:pathLst>
                <a:path w="106775" h="461645">
                  <a:moveTo>
                    <a:pt x="54649" y="461645"/>
                  </a:moveTo>
                  <a:cubicBezTo>
                    <a:pt x="48299" y="455507"/>
                    <a:pt x="66607" y="402379"/>
                    <a:pt x="56553" y="388621"/>
                  </a:cubicBezTo>
                  <a:cubicBezTo>
                    <a:pt x="46499" y="374863"/>
                    <a:pt x="-2607" y="360998"/>
                    <a:pt x="5754" y="348615"/>
                  </a:cubicBezTo>
                  <a:cubicBezTo>
                    <a:pt x="14115" y="336232"/>
                    <a:pt x="103861" y="340995"/>
                    <a:pt x="106719" y="314325"/>
                  </a:cubicBezTo>
                  <a:cubicBezTo>
                    <a:pt x="109577" y="287655"/>
                    <a:pt x="2261" y="284903"/>
                    <a:pt x="39" y="268605"/>
                  </a:cubicBezTo>
                  <a:cubicBezTo>
                    <a:pt x="-2183" y="252307"/>
                    <a:pt x="92432" y="231140"/>
                    <a:pt x="93384" y="216535"/>
                  </a:cubicBezTo>
                  <a:cubicBezTo>
                    <a:pt x="94337" y="201930"/>
                    <a:pt x="13480" y="196109"/>
                    <a:pt x="5754" y="180975"/>
                  </a:cubicBezTo>
                  <a:cubicBezTo>
                    <a:pt x="-1972" y="165841"/>
                    <a:pt x="38667" y="152719"/>
                    <a:pt x="47028" y="125731"/>
                  </a:cubicBezTo>
                  <a:cubicBezTo>
                    <a:pt x="55389" y="98743"/>
                    <a:pt x="46817" y="20638"/>
                    <a:pt x="50204" y="0"/>
                  </a:cubicBezTo>
                </a:path>
              </a:pathLst>
            </a:custGeom>
            <a:noFill/>
            <a:ln w="19050">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任意多边形: 形状 33"/>
            <p:cNvSpPr/>
            <p:nvPr/>
          </p:nvSpPr>
          <p:spPr>
            <a:xfrm>
              <a:off x="6258578" y="774577"/>
              <a:ext cx="73698" cy="461645"/>
            </a:xfrm>
            <a:custGeom>
              <a:avLst/>
              <a:gdLst>
                <a:gd name="connsiteX0" fmla="*/ 81973 w 122657"/>
                <a:gd name="connsiteY0" fmla="*/ 391160 h 391160"/>
                <a:gd name="connsiteX1" fmla="*/ 693 w 122657"/>
                <a:gd name="connsiteY1" fmla="*/ 320040 h 391160"/>
                <a:gd name="connsiteX2" fmla="*/ 122613 w 122657"/>
                <a:gd name="connsiteY2" fmla="*/ 274320 h 391160"/>
                <a:gd name="connsiteX3" fmla="*/ 15933 w 122657"/>
                <a:gd name="connsiteY3" fmla="*/ 228600 h 391160"/>
                <a:gd name="connsiteX4" fmla="*/ 107373 w 122657"/>
                <a:gd name="connsiteY4" fmla="*/ 157480 h 391160"/>
                <a:gd name="connsiteX5" fmla="*/ 15933 w 122657"/>
                <a:gd name="connsiteY5" fmla="*/ 121920 h 391160"/>
                <a:gd name="connsiteX6" fmla="*/ 56573 w 122657"/>
                <a:gd name="connsiteY6" fmla="*/ 0 h 391160"/>
                <a:gd name="connsiteX0-1" fmla="*/ 81973 w 122657"/>
                <a:gd name="connsiteY0-2" fmla="*/ 431165 h 431165"/>
                <a:gd name="connsiteX1-3" fmla="*/ 693 w 122657"/>
                <a:gd name="connsiteY1-4" fmla="*/ 360045 h 431165"/>
                <a:gd name="connsiteX2-5" fmla="*/ 122613 w 122657"/>
                <a:gd name="connsiteY2-6" fmla="*/ 314325 h 431165"/>
                <a:gd name="connsiteX3-7" fmla="*/ 15933 w 122657"/>
                <a:gd name="connsiteY3-8" fmla="*/ 268605 h 431165"/>
                <a:gd name="connsiteX4-9" fmla="*/ 107373 w 122657"/>
                <a:gd name="connsiteY4-10" fmla="*/ 197485 h 431165"/>
                <a:gd name="connsiteX5-11" fmla="*/ 15933 w 122657"/>
                <a:gd name="connsiteY5-12" fmla="*/ 161925 h 431165"/>
                <a:gd name="connsiteX6-13" fmla="*/ 66098 w 122657"/>
                <a:gd name="connsiteY6-14" fmla="*/ 0 h 431165"/>
                <a:gd name="connsiteX0-15" fmla="*/ 81973 w 122657"/>
                <a:gd name="connsiteY0-16" fmla="*/ 431165 h 431165"/>
                <a:gd name="connsiteX1-17" fmla="*/ 693 w 122657"/>
                <a:gd name="connsiteY1-18" fmla="*/ 360045 h 431165"/>
                <a:gd name="connsiteX2-19" fmla="*/ 122613 w 122657"/>
                <a:gd name="connsiteY2-20" fmla="*/ 314325 h 431165"/>
                <a:gd name="connsiteX3-21" fmla="*/ 15933 w 122657"/>
                <a:gd name="connsiteY3-22" fmla="*/ 268605 h 431165"/>
                <a:gd name="connsiteX4-23" fmla="*/ 107373 w 122657"/>
                <a:gd name="connsiteY4-24" fmla="*/ 197485 h 431165"/>
                <a:gd name="connsiteX5-25" fmla="*/ 15933 w 122657"/>
                <a:gd name="connsiteY5-26" fmla="*/ 161925 h 431165"/>
                <a:gd name="connsiteX6-27" fmla="*/ 66098 w 122657"/>
                <a:gd name="connsiteY6-28" fmla="*/ 0 h 431165"/>
                <a:gd name="connsiteX0-29" fmla="*/ 81973 w 122657"/>
                <a:gd name="connsiteY0-30" fmla="*/ 431165 h 431165"/>
                <a:gd name="connsiteX1-31" fmla="*/ 693 w 122657"/>
                <a:gd name="connsiteY1-32" fmla="*/ 360045 h 431165"/>
                <a:gd name="connsiteX2-33" fmla="*/ 122613 w 122657"/>
                <a:gd name="connsiteY2-34" fmla="*/ 314325 h 431165"/>
                <a:gd name="connsiteX3-35" fmla="*/ 15933 w 122657"/>
                <a:gd name="connsiteY3-36" fmla="*/ 268605 h 431165"/>
                <a:gd name="connsiteX4-37" fmla="*/ 107373 w 122657"/>
                <a:gd name="connsiteY4-38" fmla="*/ 197485 h 431165"/>
                <a:gd name="connsiteX5-39" fmla="*/ 15933 w 122657"/>
                <a:gd name="connsiteY5-40" fmla="*/ 161925 h 431165"/>
                <a:gd name="connsiteX6-41" fmla="*/ 66098 w 122657"/>
                <a:gd name="connsiteY6-42" fmla="*/ 0 h 431165"/>
                <a:gd name="connsiteX0-43" fmla="*/ 81973 w 122657"/>
                <a:gd name="connsiteY0-44" fmla="*/ 431165 h 431165"/>
                <a:gd name="connsiteX1-45" fmla="*/ 693 w 122657"/>
                <a:gd name="connsiteY1-46" fmla="*/ 360045 h 431165"/>
                <a:gd name="connsiteX2-47" fmla="*/ 122613 w 122657"/>
                <a:gd name="connsiteY2-48" fmla="*/ 314325 h 431165"/>
                <a:gd name="connsiteX3-49" fmla="*/ 15933 w 122657"/>
                <a:gd name="connsiteY3-50" fmla="*/ 268605 h 431165"/>
                <a:gd name="connsiteX4-51" fmla="*/ 107373 w 122657"/>
                <a:gd name="connsiteY4-52" fmla="*/ 197485 h 431165"/>
                <a:gd name="connsiteX5-53" fmla="*/ 15933 w 122657"/>
                <a:gd name="connsiteY5-54" fmla="*/ 161925 h 431165"/>
                <a:gd name="connsiteX6-55" fmla="*/ 66098 w 122657"/>
                <a:gd name="connsiteY6-56" fmla="*/ 0 h 431165"/>
                <a:gd name="connsiteX0-57" fmla="*/ 81973 w 122657"/>
                <a:gd name="connsiteY0-58" fmla="*/ 431165 h 431165"/>
                <a:gd name="connsiteX1-59" fmla="*/ 693 w 122657"/>
                <a:gd name="connsiteY1-60" fmla="*/ 360045 h 431165"/>
                <a:gd name="connsiteX2-61" fmla="*/ 122613 w 122657"/>
                <a:gd name="connsiteY2-62" fmla="*/ 314325 h 431165"/>
                <a:gd name="connsiteX3-63" fmla="*/ 15933 w 122657"/>
                <a:gd name="connsiteY3-64" fmla="*/ 268605 h 431165"/>
                <a:gd name="connsiteX4-65" fmla="*/ 107373 w 122657"/>
                <a:gd name="connsiteY4-66" fmla="*/ 197485 h 431165"/>
                <a:gd name="connsiteX5-67" fmla="*/ 15933 w 122657"/>
                <a:gd name="connsiteY5-68" fmla="*/ 161925 h 431165"/>
                <a:gd name="connsiteX6-69" fmla="*/ 66098 w 122657"/>
                <a:gd name="connsiteY6-70" fmla="*/ 0 h 431165"/>
                <a:gd name="connsiteX0-71" fmla="*/ 66091 w 106731"/>
                <a:gd name="connsiteY0-72" fmla="*/ 431165 h 431165"/>
                <a:gd name="connsiteX1-73" fmla="*/ 1956 w 106731"/>
                <a:gd name="connsiteY1-74" fmla="*/ 365760 h 431165"/>
                <a:gd name="connsiteX2-75" fmla="*/ 106731 w 106731"/>
                <a:gd name="connsiteY2-76" fmla="*/ 314325 h 431165"/>
                <a:gd name="connsiteX3-77" fmla="*/ 51 w 106731"/>
                <a:gd name="connsiteY3-78" fmla="*/ 268605 h 431165"/>
                <a:gd name="connsiteX4-79" fmla="*/ 91491 w 106731"/>
                <a:gd name="connsiteY4-80" fmla="*/ 197485 h 431165"/>
                <a:gd name="connsiteX5-81" fmla="*/ 51 w 106731"/>
                <a:gd name="connsiteY5-82" fmla="*/ 161925 h 431165"/>
                <a:gd name="connsiteX6-83" fmla="*/ 50216 w 106731"/>
                <a:gd name="connsiteY6-84" fmla="*/ 0 h 431165"/>
                <a:gd name="connsiteX0-85" fmla="*/ 66091 w 106731"/>
                <a:gd name="connsiteY0-86" fmla="*/ 431165 h 431165"/>
                <a:gd name="connsiteX1-87" fmla="*/ 1956 w 106731"/>
                <a:gd name="connsiteY1-88" fmla="*/ 365760 h 431165"/>
                <a:gd name="connsiteX2-89" fmla="*/ 106731 w 106731"/>
                <a:gd name="connsiteY2-90" fmla="*/ 314325 h 431165"/>
                <a:gd name="connsiteX3-91" fmla="*/ 51 w 106731"/>
                <a:gd name="connsiteY3-92" fmla="*/ 268605 h 431165"/>
                <a:gd name="connsiteX4-93" fmla="*/ 91491 w 106731"/>
                <a:gd name="connsiteY4-94" fmla="*/ 197485 h 431165"/>
                <a:gd name="connsiteX5-95" fmla="*/ 51 w 106731"/>
                <a:gd name="connsiteY5-96" fmla="*/ 161925 h 431165"/>
                <a:gd name="connsiteX6-97" fmla="*/ 50216 w 106731"/>
                <a:gd name="connsiteY6-98" fmla="*/ 0 h 431165"/>
                <a:gd name="connsiteX0-99" fmla="*/ 66091 w 106748"/>
                <a:gd name="connsiteY0-100" fmla="*/ 431165 h 431165"/>
                <a:gd name="connsiteX1-101" fmla="*/ 1956 w 106748"/>
                <a:gd name="connsiteY1-102" fmla="*/ 365760 h 431165"/>
                <a:gd name="connsiteX2-103" fmla="*/ 106731 w 106748"/>
                <a:gd name="connsiteY2-104" fmla="*/ 314325 h 431165"/>
                <a:gd name="connsiteX3-105" fmla="*/ 51 w 106748"/>
                <a:gd name="connsiteY3-106" fmla="*/ 268605 h 431165"/>
                <a:gd name="connsiteX4-107" fmla="*/ 91491 w 106748"/>
                <a:gd name="connsiteY4-108" fmla="*/ 197485 h 431165"/>
                <a:gd name="connsiteX5-109" fmla="*/ 51 w 106748"/>
                <a:gd name="connsiteY5-110" fmla="*/ 161925 h 431165"/>
                <a:gd name="connsiteX6-111" fmla="*/ 50216 w 106748"/>
                <a:gd name="connsiteY6-112" fmla="*/ 0 h 431165"/>
                <a:gd name="connsiteX0-113" fmla="*/ 66091 w 106748"/>
                <a:gd name="connsiteY0-114" fmla="*/ 431165 h 431165"/>
                <a:gd name="connsiteX1-115" fmla="*/ 1956 w 106748"/>
                <a:gd name="connsiteY1-116" fmla="*/ 365760 h 431165"/>
                <a:gd name="connsiteX2-117" fmla="*/ 106731 w 106748"/>
                <a:gd name="connsiteY2-118" fmla="*/ 314325 h 431165"/>
                <a:gd name="connsiteX3-119" fmla="*/ 51 w 106748"/>
                <a:gd name="connsiteY3-120" fmla="*/ 268605 h 431165"/>
                <a:gd name="connsiteX4-121" fmla="*/ 91491 w 106748"/>
                <a:gd name="connsiteY4-122" fmla="*/ 197485 h 431165"/>
                <a:gd name="connsiteX5-123" fmla="*/ 51 w 106748"/>
                <a:gd name="connsiteY5-124" fmla="*/ 161925 h 431165"/>
                <a:gd name="connsiteX6-125" fmla="*/ 50216 w 106748"/>
                <a:gd name="connsiteY6-126" fmla="*/ 0 h 431165"/>
                <a:gd name="connsiteX0-127" fmla="*/ 68061 w 108718"/>
                <a:gd name="connsiteY0-128" fmla="*/ 431165 h 431165"/>
                <a:gd name="connsiteX1-129" fmla="*/ 3926 w 108718"/>
                <a:gd name="connsiteY1-130" fmla="*/ 365760 h 431165"/>
                <a:gd name="connsiteX2-131" fmla="*/ 108701 w 108718"/>
                <a:gd name="connsiteY2-132" fmla="*/ 314325 h 431165"/>
                <a:gd name="connsiteX3-133" fmla="*/ 2021 w 108718"/>
                <a:gd name="connsiteY3-134" fmla="*/ 268605 h 431165"/>
                <a:gd name="connsiteX4-135" fmla="*/ 93461 w 108718"/>
                <a:gd name="connsiteY4-136" fmla="*/ 197485 h 431165"/>
                <a:gd name="connsiteX5-137" fmla="*/ 2021 w 108718"/>
                <a:gd name="connsiteY5-138" fmla="*/ 161925 h 431165"/>
                <a:gd name="connsiteX6-139" fmla="*/ 31865 w 108718"/>
                <a:gd name="connsiteY6-140" fmla="*/ 123826 h 431165"/>
                <a:gd name="connsiteX7" fmla="*/ 52186 w 108718"/>
                <a:gd name="connsiteY7" fmla="*/ 0 h 431165"/>
                <a:gd name="connsiteX0-141" fmla="*/ 68061 w 108718"/>
                <a:gd name="connsiteY0-142" fmla="*/ 431165 h 431165"/>
                <a:gd name="connsiteX1-143" fmla="*/ 3926 w 108718"/>
                <a:gd name="connsiteY1-144" fmla="*/ 365760 h 431165"/>
                <a:gd name="connsiteX2-145" fmla="*/ 108701 w 108718"/>
                <a:gd name="connsiteY2-146" fmla="*/ 314325 h 431165"/>
                <a:gd name="connsiteX3-147" fmla="*/ 2021 w 108718"/>
                <a:gd name="connsiteY3-148" fmla="*/ 268605 h 431165"/>
                <a:gd name="connsiteX4-149" fmla="*/ 93461 w 108718"/>
                <a:gd name="connsiteY4-150" fmla="*/ 197485 h 431165"/>
                <a:gd name="connsiteX5-151" fmla="*/ 2021 w 108718"/>
                <a:gd name="connsiteY5-152" fmla="*/ 161925 h 431165"/>
                <a:gd name="connsiteX6-153" fmla="*/ 31865 w 108718"/>
                <a:gd name="connsiteY6-154" fmla="*/ 123826 h 431165"/>
                <a:gd name="connsiteX7-155" fmla="*/ 52186 w 108718"/>
                <a:gd name="connsiteY7-156" fmla="*/ 0 h 431165"/>
                <a:gd name="connsiteX0-157" fmla="*/ 66092 w 106749"/>
                <a:gd name="connsiteY0-158" fmla="*/ 431165 h 431165"/>
                <a:gd name="connsiteX1-159" fmla="*/ 1957 w 106749"/>
                <a:gd name="connsiteY1-160" fmla="*/ 365760 h 431165"/>
                <a:gd name="connsiteX2-161" fmla="*/ 106732 w 106749"/>
                <a:gd name="connsiteY2-162" fmla="*/ 314325 h 431165"/>
                <a:gd name="connsiteX3-163" fmla="*/ 52 w 106749"/>
                <a:gd name="connsiteY3-164" fmla="*/ 268605 h 431165"/>
                <a:gd name="connsiteX4-165" fmla="*/ 91492 w 106749"/>
                <a:gd name="connsiteY4-166" fmla="*/ 197485 h 431165"/>
                <a:gd name="connsiteX5-167" fmla="*/ 52 w 106749"/>
                <a:gd name="connsiteY5-168" fmla="*/ 161925 h 431165"/>
                <a:gd name="connsiteX6-169" fmla="*/ 29896 w 106749"/>
                <a:gd name="connsiteY6-170" fmla="*/ 123826 h 431165"/>
                <a:gd name="connsiteX7-171" fmla="*/ 50217 w 106749"/>
                <a:gd name="connsiteY7-172" fmla="*/ 0 h 431165"/>
                <a:gd name="connsiteX0-173" fmla="*/ 66092 w 106738"/>
                <a:gd name="connsiteY0-174" fmla="*/ 431165 h 431165"/>
                <a:gd name="connsiteX1-175" fmla="*/ 5767 w 106738"/>
                <a:gd name="connsiteY1-176" fmla="*/ 348615 h 431165"/>
                <a:gd name="connsiteX2-177" fmla="*/ 106732 w 106738"/>
                <a:gd name="connsiteY2-178" fmla="*/ 314325 h 431165"/>
                <a:gd name="connsiteX3-179" fmla="*/ 52 w 106738"/>
                <a:gd name="connsiteY3-180" fmla="*/ 268605 h 431165"/>
                <a:gd name="connsiteX4-181" fmla="*/ 91492 w 106738"/>
                <a:gd name="connsiteY4-182" fmla="*/ 197485 h 431165"/>
                <a:gd name="connsiteX5-183" fmla="*/ 52 w 106738"/>
                <a:gd name="connsiteY5-184" fmla="*/ 161925 h 431165"/>
                <a:gd name="connsiteX6-185" fmla="*/ 29896 w 106738"/>
                <a:gd name="connsiteY6-186" fmla="*/ 123826 h 431165"/>
                <a:gd name="connsiteX7-187" fmla="*/ 50217 w 106738"/>
                <a:gd name="connsiteY7-188" fmla="*/ 0 h 431165"/>
                <a:gd name="connsiteX0-189" fmla="*/ 66092 w 106739"/>
                <a:gd name="connsiteY0-190" fmla="*/ 431165 h 431165"/>
                <a:gd name="connsiteX1-191" fmla="*/ 56566 w 106739"/>
                <a:gd name="connsiteY1-192" fmla="*/ 388621 h 431165"/>
                <a:gd name="connsiteX2-193" fmla="*/ 5767 w 106739"/>
                <a:gd name="connsiteY2-194" fmla="*/ 348615 h 431165"/>
                <a:gd name="connsiteX3-195" fmla="*/ 106732 w 106739"/>
                <a:gd name="connsiteY3-196" fmla="*/ 314325 h 431165"/>
                <a:gd name="connsiteX4-197" fmla="*/ 52 w 106739"/>
                <a:gd name="connsiteY4-198" fmla="*/ 268605 h 431165"/>
                <a:gd name="connsiteX5-199" fmla="*/ 91492 w 106739"/>
                <a:gd name="connsiteY5-200" fmla="*/ 197485 h 431165"/>
                <a:gd name="connsiteX6-201" fmla="*/ 52 w 106739"/>
                <a:gd name="connsiteY6-202" fmla="*/ 161925 h 431165"/>
                <a:gd name="connsiteX7-203" fmla="*/ 29896 w 106739"/>
                <a:gd name="connsiteY7-204" fmla="*/ 123826 h 431165"/>
                <a:gd name="connsiteX8" fmla="*/ 50217 w 106739"/>
                <a:gd name="connsiteY8" fmla="*/ 0 h 431165"/>
                <a:gd name="connsiteX0-205" fmla="*/ 48947 w 106739"/>
                <a:gd name="connsiteY0-206" fmla="*/ 442595 h 442595"/>
                <a:gd name="connsiteX1-207" fmla="*/ 56566 w 106739"/>
                <a:gd name="connsiteY1-208" fmla="*/ 388621 h 442595"/>
                <a:gd name="connsiteX2-209" fmla="*/ 5767 w 106739"/>
                <a:gd name="connsiteY2-210" fmla="*/ 348615 h 442595"/>
                <a:gd name="connsiteX3-211" fmla="*/ 106732 w 106739"/>
                <a:gd name="connsiteY3-212" fmla="*/ 314325 h 442595"/>
                <a:gd name="connsiteX4-213" fmla="*/ 52 w 106739"/>
                <a:gd name="connsiteY4-214" fmla="*/ 268605 h 442595"/>
                <a:gd name="connsiteX5-215" fmla="*/ 91492 w 106739"/>
                <a:gd name="connsiteY5-216" fmla="*/ 197485 h 442595"/>
                <a:gd name="connsiteX6-217" fmla="*/ 52 w 106739"/>
                <a:gd name="connsiteY6-218" fmla="*/ 161925 h 442595"/>
                <a:gd name="connsiteX7-219" fmla="*/ 29896 w 106739"/>
                <a:gd name="connsiteY7-220" fmla="*/ 123826 h 442595"/>
                <a:gd name="connsiteX8-221" fmla="*/ 50217 w 106739"/>
                <a:gd name="connsiteY8-222" fmla="*/ 0 h 442595"/>
                <a:gd name="connsiteX0-223" fmla="*/ 54662 w 106739"/>
                <a:gd name="connsiteY0-224" fmla="*/ 461645 h 461645"/>
                <a:gd name="connsiteX1-225" fmla="*/ 56566 w 106739"/>
                <a:gd name="connsiteY1-226" fmla="*/ 388621 h 461645"/>
                <a:gd name="connsiteX2-227" fmla="*/ 5767 w 106739"/>
                <a:gd name="connsiteY2-228" fmla="*/ 348615 h 461645"/>
                <a:gd name="connsiteX3-229" fmla="*/ 106732 w 106739"/>
                <a:gd name="connsiteY3-230" fmla="*/ 314325 h 461645"/>
                <a:gd name="connsiteX4-231" fmla="*/ 52 w 106739"/>
                <a:gd name="connsiteY4-232" fmla="*/ 268605 h 461645"/>
                <a:gd name="connsiteX5-233" fmla="*/ 91492 w 106739"/>
                <a:gd name="connsiteY5-234" fmla="*/ 197485 h 461645"/>
                <a:gd name="connsiteX6-235" fmla="*/ 52 w 106739"/>
                <a:gd name="connsiteY6-236" fmla="*/ 161925 h 461645"/>
                <a:gd name="connsiteX7-237" fmla="*/ 29896 w 106739"/>
                <a:gd name="connsiteY7-238" fmla="*/ 123826 h 461645"/>
                <a:gd name="connsiteX8-239" fmla="*/ 50217 w 106739"/>
                <a:gd name="connsiteY8-240" fmla="*/ 0 h 461645"/>
                <a:gd name="connsiteX0-241" fmla="*/ 54662 w 106788"/>
                <a:gd name="connsiteY0-242" fmla="*/ 461645 h 461645"/>
                <a:gd name="connsiteX1-243" fmla="*/ 56566 w 106788"/>
                <a:gd name="connsiteY1-244" fmla="*/ 388621 h 461645"/>
                <a:gd name="connsiteX2-245" fmla="*/ 5767 w 106788"/>
                <a:gd name="connsiteY2-246" fmla="*/ 348615 h 461645"/>
                <a:gd name="connsiteX3-247" fmla="*/ 106732 w 106788"/>
                <a:gd name="connsiteY3-248" fmla="*/ 314325 h 461645"/>
                <a:gd name="connsiteX4-249" fmla="*/ 52 w 106788"/>
                <a:gd name="connsiteY4-250" fmla="*/ 268605 h 461645"/>
                <a:gd name="connsiteX5-251" fmla="*/ 91492 w 106788"/>
                <a:gd name="connsiteY5-252" fmla="*/ 197485 h 461645"/>
                <a:gd name="connsiteX6-253" fmla="*/ 52 w 106788"/>
                <a:gd name="connsiteY6-254" fmla="*/ 161925 h 461645"/>
                <a:gd name="connsiteX7-255" fmla="*/ 29896 w 106788"/>
                <a:gd name="connsiteY7-256" fmla="*/ 123826 h 461645"/>
                <a:gd name="connsiteX8-257" fmla="*/ 50217 w 106788"/>
                <a:gd name="connsiteY8-258" fmla="*/ 0 h 461645"/>
                <a:gd name="connsiteX0-259" fmla="*/ 56729 w 108855"/>
                <a:gd name="connsiteY0-260" fmla="*/ 461645 h 461645"/>
                <a:gd name="connsiteX1-261" fmla="*/ 58633 w 108855"/>
                <a:gd name="connsiteY1-262" fmla="*/ 388621 h 461645"/>
                <a:gd name="connsiteX2-263" fmla="*/ 7834 w 108855"/>
                <a:gd name="connsiteY2-264" fmla="*/ 348615 h 461645"/>
                <a:gd name="connsiteX3-265" fmla="*/ 108799 w 108855"/>
                <a:gd name="connsiteY3-266" fmla="*/ 314325 h 461645"/>
                <a:gd name="connsiteX4-267" fmla="*/ 2119 w 108855"/>
                <a:gd name="connsiteY4-268" fmla="*/ 268605 h 461645"/>
                <a:gd name="connsiteX5-269" fmla="*/ 95464 w 108855"/>
                <a:gd name="connsiteY5-270" fmla="*/ 216535 h 461645"/>
                <a:gd name="connsiteX6-271" fmla="*/ 2119 w 108855"/>
                <a:gd name="connsiteY6-272" fmla="*/ 161925 h 461645"/>
                <a:gd name="connsiteX7-273" fmla="*/ 31963 w 108855"/>
                <a:gd name="connsiteY7-274" fmla="*/ 123826 h 461645"/>
                <a:gd name="connsiteX8-275" fmla="*/ 52284 w 108855"/>
                <a:gd name="connsiteY8-276" fmla="*/ 0 h 461645"/>
                <a:gd name="connsiteX0-277" fmla="*/ 56729 w 108855"/>
                <a:gd name="connsiteY0-278" fmla="*/ 461645 h 461645"/>
                <a:gd name="connsiteX1-279" fmla="*/ 58633 w 108855"/>
                <a:gd name="connsiteY1-280" fmla="*/ 388621 h 461645"/>
                <a:gd name="connsiteX2-281" fmla="*/ 7834 w 108855"/>
                <a:gd name="connsiteY2-282" fmla="*/ 348615 h 461645"/>
                <a:gd name="connsiteX3-283" fmla="*/ 108799 w 108855"/>
                <a:gd name="connsiteY3-284" fmla="*/ 314325 h 461645"/>
                <a:gd name="connsiteX4-285" fmla="*/ 2119 w 108855"/>
                <a:gd name="connsiteY4-286" fmla="*/ 268605 h 461645"/>
                <a:gd name="connsiteX5-287" fmla="*/ 95464 w 108855"/>
                <a:gd name="connsiteY5-288" fmla="*/ 216535 h 461645"/>
                <a:gd name="connsiteX6-289" fmla="*/ 2119 w 108855"/>
                <a:gd name="connsiteY6-290" fmla="*/ 161925 h 461645"/>
                <a:gd name="connsiteX7-291" fmla="*/ 31963 w 108855"/>
                <a:gd name="connsiteY7-292" fmla="*/ 123826 h 461645"/>
                <a:gd name="connsiteX8-293" fmla="*/ 52284 w 108855"/>
                <a:gd name="connsiteY8-294" fmla="*/ 0 h 461645"/>
                <a:gd name="connsiteX0-295" fmla="*/ 58538 w 110664"/>
                <a:gd name="connsiteY0-296" fmla="*/ 461645 h 461645"/>
                <a:gd name="connsiteX1-297" fmla="*/ 60442 w 110664"/>
                <a:gd name="connsiteY1-298" fmla="*/ 388621 h 461645"/>
                <a:gd name="connsiteX2-299" fmla="*/ 9643 w 110664"/>
                <a:gd name="connsiteY2-300" fmla="*/ 348615 h 461645"/>
                <a:gd name="connsiteX3-301" fmla="*/ 110608 w 110664"/>
                <a:gd name="connsiteY3-302" fmla="*/ 314325 h 461645"/>
                <a:gd name="connsiteX4-303" fmla="*/ 3928 w 110664"/>
                <a:gd name="connsiteY4-304" fmla="*/ 268605 h 461645"/>
                <a:gd name="connsiteX5-305" fmla="*/ 97273 w 110664"/>
                <a:gd name="connsiteY5-306" fmla="*/ 216535 h 461645"/>
                <a:gd name="connsiteX6-307" fmla="*/ 2023 w 110664"/>
                <a:gd name="connsiteY6-308" fmla="*/ 182880 h 461645"/>
                <a:gd name="connsiteX7-309" fmla="*/ 33772 w 110664"/>
                <a:gd name="connsiteY7-310" fmla="*/ 123826 h 461645"/>
                <a:gd name="connsiteX8-311" fmla="*/ 54093 w 110664"/>
                <a:gd name="connsiteY8-312" fmla="*/ 0 h 461645"/>
                <a:gd name="connsiteX0-313" fmla="*/ 56549 w 108675"/>
                <a:gd name="connsiteY0-314" fmla="*/ 461645 h 461645"/>
                <a:gd name="connsiteX1-315" fmla="*/ 58453 w 108675"/>
                <a:gd name="connsiteY1-316" fmla="*/ 388621 h 461645"/>
                <a:gd name="connsiteX2-317" fmla="*/ 7654 w 108675"/>
                <a:gd name="connsiteY2-318" fmla="*/ 348615 h 461645"/>
                <a:gd name="connsiteX3-319" fmla="*/ 108619 w 108675"/>
                <a:gd name="connsiteY3-320" fmla="*/ 314325 h 461645"/>
                <a:gd name="connsiteX4-321" fmla="*/ 1939 w 108675"/>
                <a:gd name="connsiteY4-322" fmla="*/ 268605 h 461645"/>
                <a:gd name="connsiteX5-323" fmla="*/ 95284 w 108675"/>
                <a:gd name="connsiteY5-324" fmla="*/ 216535 h 461645"/>
                <a:gd name="connsiteX6-325" fmla="*/ 34 w 108675"/>
                <a:gd name="connsiteY6-326" fmla="*/ 182880 h 461645"/>
                <a:gd name="connsiteX7-327" fmla="*/ 31783 w 108675"/>
                <a:gd name="connsiteY7-328" fmla="*/ 123826 h 461645"/>
                <a:gd name="connsiteX8-329" fmla="*/ 52104 w 108675"/>
                <a:gd name="connsiteY8-330" fmla="*/ 0 h 461645"/>
                <a:gd name="connsiteX0-331" fmla="*/ 54649 w 106775"/>
                <a:gd name="connsiteY0-332" fmla="*/ 461645 h 461645"/>
                <a:gd name="connsiteX1-333" fmla="*/ 56553 w 106775"/>
                <a:gd name="connsiteY1-334" fmla="*/ 388621 h 461645"/>
                <a:gd name="connsiteX2-335" fmla="*/ 5754 w 106775"/>
                <a:gd name="connsiteY2-336" fmla="*/ 348615 h 461645"/>
                <a:gd name="connsiteX3-337" fmla="*/ 106719 w 106775"/>
                <a:gd name="connsiteY3-338" fmla="*/ 314325 h 461645"/>
                <a:gd name="connsiteX4-339" fmla="*/ 39 w 106775"/>
                <a:gd name="connsiteY4-340" fmla="*/ 268605 h 461645"/>
                <a:gd name="connsiteX5-341" fmla="*/ 93384 w 106775"/>
                <a:gd name="connsiteY5-342" fmla="*/ 216535 h 461645"/>
                <a:gd name="connsiteX6-343" fmla="*/ 5754 w 106775"/>
                <a:gd name="connsiteY6-344" fmla="*/ 180975 h 461645"/>
                <a:gd name="connsiteX7-345" fmla="*/ 29883 w 106775"/>
                <a:gd name="connsiteY7-346" fmla="*/ 123826 h 461645"/>
                <a:gd name="connsiteX8-347" fmla="*/ 50204 w 106775"/>
                <a:gd name="connsiteY8-348" fmla="*/ 0 h 461645"/>
                <a:gd name="connsiteX0-349" fmla="*/ 54649 w 106775"/>
                <a:gd name="connsiteY0-350" fmla="*/ 461645 h 461645"/>
                <a:gd name="connsiteX1-351" fmla="*/ 56553 w 106775"/>
                <a:gd name="connsiteY1-352" fmla="*/ 388621 h 461645"/>
                <a:gd name="connsiteX2-353" fmla="*/ 5754 w 106775"/>
                <a:gd name="connsiteY2-354" fmla="*/ 348615 h 461645"/>
                <a:gd name="connsiteX3-355" fmla="*/ 106719 w 106775"/>
                <a:gd name="connsiteY3-356" fmla="*/ 314325 h 461645"/>
                <a:gd name="connsiteX4-357" fmla="*/ 39 w 106775"/>
                <a:gd name="connsiteY4-358" fmla="*/ 268605 h 461645"/>
                <a:gd name="connsiteX5-359" fmla="*/ 93384 w 106775"/>
                <a:gd name="connsiteY5-360" fmla="*/ 216535 h 461645"/>
                <a:gd name="connsiteX6-361" fmla="*/ 5754 w 106775"/>
                <a:gd name="connsiteY6-362" fmla="*/ 180975 h 461645"/>
                <a:gd name="connsiteX7-363" fmla="*/ 47028 w 106775"/>
                <a:gd name="connsiteY7-364" fmla="*/ 125731 h 461645"/>
                <a:gd name="connsiteX8-365" fmla="*/ 50204 w 106775"/>
                <a:gd name="connsiteY8-366" fmla="*/ 0 h 4616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5" y="connsiteY7-156"/>
                </a:cxn>
                <a:cxn ang="0">
                  <a:pos x="connsiteX8-221" y="connsiteY8-222"/>
                </a:cxn>
              </a:cxnLst>
              <a:rect l="l" t="t" r="r" b="b"/>
              <a:pathLst>
                <a:path w="106775" h="461645">
                  <a:moveTo>
                    <a:pt x="54649" y="461645"/>
                  </a:moveTo>
                  <a:cubicBezTo>
                    <a:pt x="48299" y="455507"/>
                    <a:pt x="66607" y="402379"/>
                    <a:pt x="56553" y="388621"/>
                  </a:cubicBezTo>
                  <a:cubicBezTo>
                    <a:pt x="46499" y="374863"/>
                    <a:pt x="-2607" y="360998"/>
                    <a:pt x="5754" y="348615"/>
                  </a:cubicBezTo>
                  <a:cubicBezTo>
                    <a:pt x="14115" y="336232"/>
                    <a:pt x="103861" y="340995"/>
                    <a:pt x="106719" y="314325"/>
                  </a:cubicBezTo>
                  <a:cubicBezTo>
                    <a:pt x="109577" y="287655"/>
                    <a:pt x="2261" y="284903"/>
                    <a:pt x="39" y="268605"/>
                  </a:cubicBezTo>
                  <a:cubicBezTo>
                    <a:pt x="-2183" y="252307"/>
                    <a:pt x="92432" y="231140"/>
                    <a:pt x="93384" y="216535"/>
                  </a:cubicBezTo>
                  <a:cubicBezTo>
                    <a:pt x="94337" y="201930"/>
                    <a:pt x="13480" y="196109"/>
                    <a:pt x="5754" y="180975"/>
                  </a:cubicBezTo>
                  <a:cubicBezTo>
                    <a:pt x="-1972" y="165841"/>
                    <a:pt x="38667" y="152719"/>
                    <a:pt x="47028" y="125731"/>
                  </a:cubicBezTo>
                  <a:cubicBezTo>
                    <a:pt x="55389" y="98743"/>
                    <a:pt x="46817" y="20638"/>
                    <a:pt x="50204" y="0"/>
                  </a:cubicBezTo>
                </a:path>
              </a:pathLst>
            </a:custGeom>
            <a:noFill/>
            <a:ln w="19050">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1" name="文本框 36"/>
          <p:cNvSpPr txBox="1"/>
          <p:nvPr/>
        </p:nvSpPr>
        <p:spPr>
          <a:xfrm rot="21423248">
            <a:off x="3930440" y="181828"/>
            <a:ext cx="1215717" cy="284693"/>
          </a:xfrm>
          <a:prstGeom prst="rect">
            <a:avLst/>
          </a:prstGeom>
          <a:noFill/>
        </p:spPr>
        <p:txBody>
          <a:bodyPr wrap="none" lIns="68580" tIns="34290" rIns="68580" bIns="34290"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sz="1400" dirty="0">
                <a:sym typeface="+mn-ea"/>
              </a:rPr>
              <a:t>相遇</a:t>
            </a:r>
            <a:r>
              <a:rPr lang="zh-CN" altLang="en-US" sz="1400" dirty="0">
                <a:solidFill>
                  <a:schemeClr val="accent1">
                    <a:lumMod val="50000"/>
                  </a:schemeClr>
                </a:solidFill>
                <a:sym typeface="+mn-ea"/>
              </a:rPr>
              <a:t>凝结成雾</a:t>
            </a:r>
            <a:endParaRPr lang="zh-CN" altLang="en-US" sz="1400" dirty="0">
              <a:solidFill>
                <a:schemeClr val="accent1">
                  <a:lumMod val="50000"/>
                </a:schemeClr>
              </a:solidFill>
            </a:endParaRPr>
          </a:p>
        </p:txBody>
      </p:sp>
      <p:sp>
        <p:nvSpPr>
          <p:cNvPr id="29" name="文本框 16"/>
          <p:cNvSpPr txBox="1"/>
          <p:nvPr/>
        </p:nvSpPr>
        <p:spPr>
          <a:xfrm>
            <a:off x="4224906" y="1784660"/>
            <a:ext cx="4238618" cy="380553"/>
          </a:xfrm>
          <a:prstGeom prst="rect">
            <a:avLst/>
          </a:prstGeom>
          <a:noFill/>
        </p:spPr>
        <p:txBody>
          <a:bodyPr wrap="square" rtlCol="0">
            <a:spAutoFit/>
          </a:bodyPr>
          <a:lstStyle>
            <a:defPPr>
              <a:defRPr lang="zh-CN"/>
            </a:defPPr>
            <a:lvl1pPr>
              <a:defRPr sz="2400">
                <a:latin typeface="杨任东竹石体-Bold" panose="02000000000000000000" pitchFamily="2" charset="-122"/>
                <a:ea typeface="杨任东竹石体-Bold" panose="02000000000000000000" pitchFamily="2" charset="-122"/>
              </a:defRPr>
            </a:lvl1pPr>
          </a:lstStyle>
          <a:p>
            <a:pPr>
              <a:lnSpc>
                <a:spcPct val="120000"/>
              </a:lnSpc>
            </a:pPr>
            <a:endParaRPr lang="zh-CN" altLang="en-US" sz="1800" dirty="0">
              <a:solidFill>
                <a:schemeClr val="accent1">
                  <a:lumMod val="50000"/>
                </a:schemeClr>
              </a:solidFill>
            </a:endParaRPr>
          </a:p>
        </p:txBody>
      </p:sp>
      <p:sp>
        <p:nvSpPr>
          <p:cNvPr id="30" name="文本框 43"/>
          <p:cNvSpPr txBox="1"/>
          <p:nvPr/>
        </p:nvSpPr>
        <p:spPr>
          <a:xfrm>
            <a:off x="3923928" y="2427734"/>
            <a:ext cx="2446824" cy="346249"/>
          </a:xfrm>
          <a:prstGeom prst="rect">
            <a:avLst/>
          </a:prstGeom>
          <a:noFill/>
        </p:spPr>
        <p:txBody>
          <a:bodyPr wrap="none" lIns="68580" tIns="34290" rIns="68580" bIns="34290" rtlCol="0">
            <a:spAutoFit/>
          </a:bodyPr>
          <a:lstStyle>
            <a:defPPr>
              <a:defRPr lang="zh-CN"/>
            </a:defPPr>
            <a:lvl1pPr>
              <a:defRPr sz="2400">
                <a:latin typeface="杨任东竹石体-Bold" panose="02000000000000000000" pitchFamily="2" charset="-122"/>
                <a:ea typeface="杨任东竹石体-Bold" panose="02000000000000000000" pitchFamily="2" charset="-122"/>
              </a:defRPr>
            </a:lvl1pPr>
          </a:lstStyle>
          <a:p>
            <a:r>
              <a:rPr lang="zh-CN" altLang="en-US" sz="1800" b="1" dirty="0"/>
              <a:t>不易扩</a:t>
            </a:r>
            <a:r>
              <a:rPr lang="zh-CN" altLang="en-US" sz="1800" b="1" dirty="0" smtClean="0"/>
              <a:t>散：副高、逆温</a:t>
            </a:r>
          </a:p>
        </p:txBody>
      </p:sp>
      <p:pic>
        <p:nvPicPr>
          <p:cNvPr id="41986" name="Picture 2"/>
          <p:cNvPicPr>
            <a:picLocks noChangeAspect="1" noChangeArrowheads="1"/>
          </p:cNvPicPr>
          <p:nvPr/>
        </p:nvPicPr>
        <p:blipFill>
          <a:blip r:embed="rId5" cstate="print"/>
          <a:srcRect/>
          <a:stretch>
            <a:fillRect/>
          </a:stretch>
        </p:blipFill>
        <p:spPr bwMode="auto">
          <a:xfrm>
            <a:off x="539552" y="2787774"/>
            <a:ext cx="8315325" cy="2355726"/>
          </a:xfrm>
          <a:prstGeom prst="rect">
            <a:avLst/>
          </a:prstGeom>
          <a:noFill/>
          <a:ln w="9525">
            <a:noFill/>
            <a:miter lim="800000"/>
            <a:headEnd/>
            <a:tailEnd/>
          </a:ln>
        </p:spPr>
      </p:pic>
      <p:sp>
        <p:nvSpPr>
          <p:cNvPr id="35" name="矩形 34"/>
          <p:cNvSpPr/>
          <p:nvPr/>
        </p:nvSpPr>
        <p:spPr>
          <a:xfrm>
            <a:off x="2843808" y="2139702"/>
            <a:ext cx="649537" cy="369332"/>
          </a:xfrm>
          <a:prstGeom prst="rect">
            <a:avLst/>
          </a:prstGeom>
        </p:spPr>
        <p:txBody>
          <a:bodyPr wrap="none">
            <a:spAutoFit/>
          </a:bodyPr>
          <a:lstStyle/>
          <a:p>
            <a:r>
              <a:rPr lang="zh-CN" altLang="en-US" b="1" dirty="0" smtClean="0">
                <a:solidFill>
                  <a:srgbClr val="0000FF"/>
                </a:solidFill>
              </a:rPr>
              <a:t>寒流</a:t>
            </a:r>
            <a:endParaRPr lang="zh-CN" altLang="en-US" b="1" dirty="0">
              <a:solidFill>
                <a:srgbClr val="0000FF"/>
              </a:solidFill>
            </a:endParaRPr>
          </a:p>
        </p:txBody>
      </p:sp>
      <p:sp>
        <p:nvSpPr>
          <p:cNvPr id="36" name="矩形 35"/>
          <p:cNvSpPr/>
          <p:nvPr/>
        </p:nvSpPr>
        <p:spPr>
          <a:xfrm>
            <a:off x="1331640" y="1275606"/>
            <a:ext cx="1338828" cy="369332"/>
          </a:xfrm>
          <a:prstGeom prst="rect">
            <a:avLst/>
          </a:prstGeom>
        </p:spPr>
        <p:txBody>
          <a:bodyPr wrap="none">
            <a:spAutoFit/>
          </a:bodyPr>
          <a:lstStyle/>
          <a:p>
            <a:r>
              <a:rPr lang="zh-CN" altLang="en-US" b="1" dirty="0" smtClean="0"/>
              <a:t>冬季中高纬</a:t>
            </a:r>
            <a:endParaRPr lang="zh-CN" altLang="en-US" b="1" dirty="0"/>
          </a:p>
        </p:txBody>
      </p:sp>
      <p:sp>
        <p:nvSpPr>
          <p:cNvPr id="37" name="矩形 36"/>
          <p:cNvSpPr/>
          <p:nvPr/>
        </p:nvSpPr>
        <p:spPr>
          <a:xfrm>
            <a:off x="2915816" y="1275606"/>
            <a:ext cx="5291833" cy="369332"/>
          </a:xfrm>
          <a:prstGeom prst="rect">
            <a:avLst/>
          </a:prstGeom>
        </p:spPr>
        <p:txBody>
          <a:bodyPr wrap="none">
            <a:spAutoFit/>
          </a:bodyPr>
          <a:lstStyle/>
          <a:p>
            <a:r>
              <a:rPr lang="zh-CN" altLang="en-US" b="1" dirty="0" smtClean="0">
                <a:solidFill>
                  <a:srgbClr val="0000FF"/>
                </a:solidFill>
                <a:latin typeface="黑体" panose="02010609060101010101" pitchFamily="49" charset="-122"/>
                <a:ea typeface="黑体" panose="02010609060101010101" pitchFamily="49" charset="-122"/>
              </a:rPr>
              <a:t>暖流</a:t>
            </a:r>
            <a:r>
              <a:rPr lang="zh-CN" altLang="en-US" b="1" dirty="0" smtClean="0">
                <a:solidFill>
                  <a:srgbClr val="FF0000"/>
                </a:solidFill>
                <a:latin typeface="黑体" panose="02010609060101010101" pitchFamily="49" charset="-122"/>
                <a:ea typeface="黑体" panose="02010609060101010101" pitchFamily="49" charset="-122"/>
              </a:rPr>
              <a:t>蒸发的温度高而湿的空气遇到冷空气</a:t>
            </a:r>
            <a:r>
              <a:rPr lang="zh-CN" altLang="en-US" b="1" dirty="0" smtClean="0">
                <a:solidFill>
                  <a:schemeClr val="accent1">
                    <a:lumMod val="50000"/>
                  </a:schemeClr>
                </a:solidFill>
                <a:sym typeface="+mn-ea"/>
              </a:rPr>
              <a:t>凝结成雾</a:t>
            </a:r>
            <a:endParaRPr lang="zh-CN" altLang="en-US" b="1" dirty="0">
              <a:solidFill>
                <a:schemeClr val="accent1">
                  <a:lumMod val="50000"/>
                </a:schemeClr>
              </a:solidFill>
            </a:endParaRPr>
          </a:p>
        </p:txBody>
      </p:sp>
      <p:sp>
        <p:nvSpPr>
          <p:cNvPr id="38" name="矩形 37"/>
          <p:cNvSpPr/>
          <p:nvPr/>
        </p:nvSpPr>
        <p:spPr>
          <a:xfrm>
            <a:off x="1331640" y="483518"/>
            <a:ext cx="1569660" cy="369332"/>
          </a:xfrm>
          <a:prstGeom prst="rect">
            <a:avLst/>
          </a:prstGeom>
        </p:spPr>
        <p:txBody>
          <a:bodyPr wrap="none">
            <a:spAutoFit/>
          </a:bodyPr>
          <a:lstStyle/>
          <a:p>
            <a:r>
              <a:rPr lang="zh-CN" altLang="en-US" b="1" dirty="0" smtClean="0">
                <a:latin typeface="杨任东竹石体-Bold" panose="02000000000000000000" pitchFamily="2" charset="-122"/>
                <a:ea typeface="杨任东竹石体-Bold" panose="02000000000000000000" pitchFamily="2" charset="-122"/>
              </a:rPr>
              <a:t>寒暖流交汇处</a:t>
            </a:r>
            <a:endParaRPr lang="zh-CN" altLang="en-US" b="1" dirty="0">
              <a:latin typeface="杨任东竹石体-Bold" panose="02000000000000000000" pitchFamily="2" charset="-122"/>
              <a:ea typeface="杨任东竹石体-Bold" panose="02000000000000000000" pitchFamily="2" charset="-122"/>
            </a:endParaRPr>
          </a:p>
        </p:txBody>
      </p:sp>
      <p:sp>
        <p:nvSpPr>
          <p:cNvPr id="39" name="矩形 38"/>
          <p:cNvSpPr/>
          <p:nvPr/>
        </p:nvSpPr>
        <p:spPr>
          <a:xfrm>
            <a:off x="3275856" y="195486"/>
            <a:ext cx="646331" cy="369332"/>
          </a:xfrm>
          <a:prstGeom prst="rect">
            <a:avLst/>
          </a:prstGeom>
        </p:spPr>
        <p:txBody>
          <a:bodyPr wrap="none">
            <a:spAutoFit/>
          </a:bodyPr>
          <a:lstStyle/>
          <a:p>
            <a:r>
              <a:rPr lang="zh-CN" altLang="en-US" dirty="0" smtClean="0">
                <a:latin typeface="+mn-ea"/>
                <a:sym typeface="+mn-ea"/>
              </a:rPr>
              <a:t>寒流</a:t>
            </a:r>
            <a:endParaRPr lang="zh-CN" altLang="en-US" dirty="0">
              <a:latin typeface="+mn-ea"/>
            </a:endParaRPr>
          </a:p>
        </p:txBody>
      </p:sp>
      <p:sp>
        <p:nvSpPr>
          <p:cNvPr id="40" name="矩形 39"/>
          <p:cNvSpPr/>
          <p:nvPr/>
        </p:nvSpPr>
        <p:spPr>
          <a:xfrm>
            <a:off x="3275856" y="699542"/>
            <a:ext cx="646331" cy="369332"/>
          </a:xfrm>
          <a:prstGeom prst="rect">
            <a:avLst/>
          </a:prstGeom>
        </p:spPr>
        <p:txBody>
          <a:bodyPr wrap="none">
            <a:spAutoFit/>
          </a:bodyPr>
          <a:lstStyle/>
          <a:p>
            <a:r>
              <a:rPr lang="zh-CN" altLang="en-US" dirty="0" smtClean="0">
                <a:latin typeface="杨任东竹石体-Bold" panose="02000000000000000000" pitchFamily="2" charset="-122"/>
                <a:ea typeface="杨任东竹石体-Bold" panose="02000000000000000000" pitchFamily="2" charset="-122"/>
              </a:rPr>
              <a:t>暖流</a:t>
            </a:r>
            <a:endParaRPr lang="zh-CN" altLang="en-US" dirty="0">
              <a:latin typeface="杨任东竹石体-Bold" panose="02000000000000000000" pitchFamily="2" charset="-122"/>
              <a:ea typeface="杨任东竹石体-Bold" panose="02000000000000000000" pitchFamily="2" charset="-122"/>
            </a:endParaRPr>
          </a:p>
        </p:txBody>
      </p:sp>
      <p:sp>
        <p:nvSpPr>
          <p:cNvPr id="41" name="左大括号 40"/>
          <p:cNvSpPr/>
          <p:nvPr/>
        </p:nvSpPr>
        <p:spPr>
          <a:xfrm>
            <a:off x="2987824" y="339502"/>
            <a:ext cx="216024" cy="6480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左大括号 41"/>
          <p:cNvSpPr/>
          <p:nvPr/>
        </p:nvSpPr>
        <p:spPr>
          <a:xfrm>
            <a:off x="1115616" y="627534"/>
            <a:ext cx="216024" cy="18722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42"/>
          <p:cNvSpPr txBox="1"/>
          <p:nvPr/>
        </p:nvSpPr>
        <p:spPr>
          <a:xfrm>
            <a:off x="0" y="1275606"/>
            <a:ext cx="1043608" cy="523220"/>
          </a:xfrm>
          <a:prstGeom prst="rect">
            <a:avLst/>
          </a:prstGeom>
          <a:noFill/>
        </p:spPr>
        <p:txBody>
          <a:bodyPr wrap="square" rtlCol="0">
            <a:spAutoFit/>
          </a:bodyPr>
          <a:lstStyle/>
          <a:p>
            <a:r>
              <a:rPr lang="zh-CN" altLang="en-US" sz="2800" dirty="0" smtClean="0"/>
              <a:t>海雾</a:t>
            </a:r>
            <a:endParaRPr lang="zh-CN" altLang="en-US" sz="2800" dirty="0"/>
          </a:p>
        </p:txBody>
      </p:sp>
      <p:sp>
        <p:nvSpPr>
          <p:cNvPr id="44" name="TextBox 43"/>
          <p:cNvSpPr txBox="1"/>
          <p:nvPr/>
        </p:nvSpPr>
        <p:spPr>
          <a:xfrm>
            <a:off x="1331640" y="2139702"/>
            <a:ext cx="1440160" cy="369332"/>
          </a:xfrm>
          <a:prstGeom prst="rect">
            <a:avLst/>
          </a:prstGeom>
          <a:noFill/>
        </p:spPr>
        <p:txBody>
          <a:bodyPr wrap="square" rtlCol="0">
            <a:spAutoFit/>
          </a:bodyPr>
          <a:lstStyle/>
          <a:p>
            <a:r>
              <a:rPr lang="zh-CN" altLang="en-US" b="1" dirty="0" smtClean="0"/>
              <a:t>夏季中低纬</a:t>
            </a:r>
            <a:endParaRPr lang="zh-CN" altLang="en-US" b="1" dirty="0"/>
          </a:p>
        </p:txBody>
      </p:sp>
      <p:sp>
        <p:nvSpPr>
          <p:cNvPr id="47" name="左大括号 46"/>
          <p:cNvSpPr/>
          <p:nvPr/>
        </p:nvSpPr>
        <p:spPr>
          <a:xfrm>
            <a:off x="3635896" y="1995686"/>
            <a:ext cx="216024" cy="6480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p>
        </p:txBody>
      </p:sp>
      <p:sp>
        <p:nvSpPr>
          <p:cNvPr id="48" name="矩形 47"/>
          <p:cNvSpPr/>
          <p:nvPr/>
        </p:nvSpPr>
        <p:spPr>
          <a:xfrm>
            <a:off x="3923928" y="1635646"/>
            <a:ext cx="4572000" cy="757130"/>
          </a:xfrm>
          <a:prstGeom prst="rect">
            <a:avLst/>
          </a:prstGeom>
        </p:spPr>
        <p:txBody>
          <a:bodyPr>
            <a:spAutoFit/>
          </a:bodyPr>
          <a:lstStyle/>
          <a:p>
            <a:pPr>
              <a:lnSpc>
                <a:spcPct val="120000"/>
              </a:lnSpc>
            </a:pPr>
            <a:r>
              <a:rPr lang="zh-CN" altLang="en-US" b="1" dirty="0" smtClean="0">
                <a:solidFill>
                  <a:schemeClr val="accent2">
                    <a:lumMod val="50000"/>
                  </a:schemeClr>
                </a:solidFill>
              </a:rPr>
              <a:t>夏季蒸发旺盛，水汽充足，因有寒流经过，下垫面温度低，水汽遇冷</a:t>
            </a:r>
            <a:r>
              <a:rPr lang="zh-CN" altLang="en-US" b="1" dirty="0" smtClean="0">
                <a:solidFill>
                  <a:schemeClr val="accent1">
                    <a:lumMod val="50000"/>
                  </a:schemeClr>
                </a:solidFill>
              </a:rPr>
              <a:t>凝结成雾</a:t>
            </a:r>
            <a:endParaRPr lang="zh-CN" altLang="en-US" b="1" dirty="0">
              <a:solidFill>
                <a:schemeClr val="accent1">
                  <a:lumMod val="50000"/>
                </a:schemeClr>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blinds(horizontal)">
                                      <p:cBhvr>
                                        <p:cTn id="10" dur="500"/>
                                        <p:tgtEl>
                                          <p:spTgt spid="4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linds(horizontal)">
                                      <p:cBhvr>
                                        <p:cTn id="13" dur="500"/>
                                        <p:tgtEl>
                                          <p:spTgt spid="3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blinds(horizontal)">
                                      <p:cBhvr>
                                        <p:cTn id="16" dur="500"/>
                                        <p:tgtEl>
                                          <p:spTgt spid="4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blinds(horizontal)">
                                      <p:cBhvr>
                                        <p:cTn id="33" dur="500"/>
                                        <p:tgtEl>
                                          <p:spTgt spid="3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linds(horizontal)">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linds(horizontal)">
                                      <p:cBhvr>
                                        <p:cTn id="41" dur="500"/>
                                        <p:tgtEl>
                                          <p:spTgt spid="4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blinds(horizontal)">
                                      <p:cBhvr>
                                        <p:cTn id="44" dur="500"/>
                                        <p:tgtEl>
                                          <p:spTgt spid="3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blinds(horizontal)">
                                      <p:cBhvr>
                                        <p:cTn id="47" dur="500"/>
                                        <p:tgtEl>
                                          <p:spTgt spid="47"/>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blinds(horizontal)">
                                      <p:cBhvr>
                                        <p:cTn id="50" dur="500"/>
                                        <p:tgtEl>
                                          <p:spTgt spid="4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blinds(horizontal)">
                                      <p:cBhvr>
                                        <p:cTn id="5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30" grpId="0"/>
      <p:bldP spid="35" grpId="0"/>
      <p:bldP spid="36" grpId="0"/>
      <p:bldP spid="37" grpId="0"/>
      <p:bldP spid="38" grpId="0"/>
      <p:bldP spid="39" grpId="0"/>
      <p:bldP spid="40" grpId="0"/>
      <p:bldP spid="41" grpId="0" animBg="1"/>
      <p:bldP spid="44" grpId="0"/>
      <p:bldP spid="47" grpId="0" animBg="1"/>
      <p:bldP spid="48"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17"/>
          <p:cNvGrpSpPr/>
          <p:nvPr/>
        </p:nvGrpSpPr>
        <p:grpSpPr>
          <a:xfrm>
            <a:off x="1129589" y="2547784"/>
            <a:ext cx="1854012" cy="1668328"/>
            <a:chOff x="1506118" y="3397045"/>
            <a:chExt cx="2472016" cy="2224437"/>
          </a:xfrm>
        </p:grpSpPr>
        <p:sp>
          <p:nvSpPr>
            <p:cNvPr id="29" name="任意多边形: 形状 28"/>
            <p:cNvSpPr/>
            <p:nvPr/>
          </p:nvSpPr>
          <p:spPr>
            <a:xfrm>
              <a:off x="1506118" y="3397045"/>
              <a:ext cx="2089211" cy="2224437"/>
            </a:xfrm>
            <a:custGeom>
              <a:avLst/>
              <a:gdLst>
                <a:gd name="connsiteX0" fmla="*/ 1334 w 2090270"/>
                <a:gd name="connsiteY0" fmla="*/ 270949 h 2807329"/>
                <a:gd name="connsiteX1" fmla="*/ 271497 w 2090270"/>
                <a:gd name="connsiteY1" fmla="*/ 2193267 h 2807329"/>
                <a:gd name="connsiteX2" fmla="*/ 2089906 w 2090270"/>
                <a:gd name="connsiteY2" fmla="*/ 2806330 h 2807329"/>
                <a:gd name="connsiteX3" fmla="*/ 427361 w 2090270"/>
                <a:gd name="connsiteY3" fmla="*/ 2089358 h 2807329"/>
                <a:gd name="connsiteX4" fmla="*/ 177979 w 2090270"/>
                <a:gd name="connsiteY4" fmla="*/ 208603 h 2807329"/>
                <a:gd name="connsiteX5" fmla="*/ 1334 w 2090270"/>
                <a:gd name="connsiteY5" fmla="*/ 270949 h 2807329"/>
                <a:gd name="connsiteX0-1" fmla="*/ 563 w 2089499"/>
                <a:gd name="connsiteY0-2" fmla="*/ 211940 h 2748320"/>
                <a:gd name="connsiteX1-3" fmla="*/ 270726 w 2089499"/>
                <a:gd name="connsiteY1-4" fmla="*/ 2134258 h 2748320"/>
                <a:gd name="connsiteX2-5" fmla="*/ 2089135 w 2089499"/>
                <a:gd name="connsiteY2-6" fmla="*/ 2747321 h 2748320"/>
                <a:gd name="connsiteX3-7" fmla="*/ 426590 w 2089499"/>
                <a:gd name="connsiteY3-8" fmla="*/ 2030349 h 2748320"/>
                <a:gd name="connsiteX4-9" fmla="*/ 177208 w 2089499"/>
                <a:gd name="connsiteY4-10" fmla="*/ 149594 h 2748320"/>
                <a:gd name="connsiteX5-11" fmla="*/ 563 w 2089499"/>
                <a:gd name="connsiteY5-12" fmla="*/ 211940 h 2748320"/>
                <a:gd name="connsiteX0-13" fmla="*/ 563 w 2089499"/>
                <a:gd name="connsiteY0-14" fmla="*/ 94555 h 2630935"/>
                <a:gd name="connsiteX1-15" fmla="*/ 270726 w 2089499"/>
                <a:gd name="connsiteY1-16" fmla="*/ 2016873 h 2630935"/>
                <a:gd name="connsiteX2-17" fmla="*/ 2089135 w 2089499"/>
                <a:gd name="connsiteY2-18" fmla="*/ 2629936 h 2630935"/>
                <a:gd name="connsiteX3-19" fmla="*/ 426590 w 2089499"/>
                <a:gd name="connsiteY3-20" fmla="*/ 1912964 h 2630935"/>
                <a:gd name="connsiteX4-21" fmla="*/ 177208 w 2089499"/>
                <a:gd name="connsiteY4-22" fmla="*/ 32209 h 2630935"/>
                <a:gd name="connsiteX5-23" fmla="*/ 563 w 2089499"/>
                <a:gd name="connsiteY5-24" fmla="*/ 94555 h 2630935"/>
                <a:gd name="connsiteX0-25" fmla="*/ 563 w 2089499"/>
                <a:gd name="connsiteY0-26" fmla="*/ 83911 h 2620291"/>
                <a:gd name="connsiteX1-27" fmla="*/ 270726 w 2089499"/>
                <a:gd name="connsiteY1-28" fmla="*/ 2006229 h 2620291"/>
                <a:gd name="connsiteX2-29" fmla="*/ 2089135 w 2089499"/>
                <a:gd name="connsiteY2-30" fmla="*/ 2619292 h 2620291"/>
                <a:gd name="connsiteX3-31" fmla="*/ 426590 w 2089499"/>
                <a:gd name="connsiteY3-32" fmla="*/ 1902320 h 2620291"/>
                <a:gd name="connsiteX4-33" fmla="*/ 114863 w 2089499"/>
                <a:gd name="connsiteY4-34" fmla="*/ 42346 h 2620291"/>
                <a:gd name="connsiteX5-35" fmla="*/ 563 w 2089499"/>
                <a:gd name="connsiteY5-36" fmla="*/ 83911 h 2620291"/>
                <a:gd name="connsiteX0-37" fmla="*/ 563 w 2089211"/>
                <a:gd name="connsiteY0-38" fmla="*/ 83911 h 2620291"/>
                <a:gd name="connsiteX1-39" fmla="*/ 270726 w 2089211"/>
                <a:gd name="connsiteY1-40" fmla="*/ 2006229 h 2620291"/>
                <a:gd name="connsiteX2-41" fmla="*/ 2089135 w 2089211"/>
                <a:gd name="connsiteY2-42" fmla="*/ 2619292 h 2620291"/>
                <a:gd name="connsiteX3-43" fmla="*/ 343463 w 2089211"/>
                <a:gd name="connsiteY3-44" fmla="*/ 1902320 h 2620291"/>
                <a:gd name="connsiteX4-45" fmla="*/ 114863 w 2089211"/>
                <a:gd name="connsiteY4-46" fmla="*/ 42346 h 2620291"/>
                <a:gd name="connsiteX5-47" fmla="*/ 563 w 2089211"/>
                <a:gd name="connsiteY5-48" fmla="*/ 83911 h 26202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89210" h="2620291">
                  <a:moveTo>
                    <a:pt x="563" y="83911"/>
                  </a:moveTo>
                  <a:cubicBezTo>
                    <a:pt x="16149" y="414688"/>
                    <a:pt x="-77369" y="1583666"/>
                    <a:pt x="270726" y="2006229"/>
                  </a:cubicBezTo>
                  <a:cubicBezTo>
                    <a:pt x="618821" y="2428792"/>
                    <a:pt x="2077012" y="2636610"/>
                    <a:pt x="2089135" y="2619292"/>
                  </a:cubicBezTo>
                  <a:cubicBezTo>
                    <a:pt x="2101258" y="2601974"/>
                    <a:pt x="662117" y="2335274"/>
                    <a:pt x="343463" y="1902320"/>
                  </a:cubicBezTo>
                  <a:cubicBezTo>
                    <a:pt x="24809" y="1469366"/>
                    <a:pt x="182404" y="347146"/>
                    <a:pt x="114863" y="42346"/>
                  </a:cubicBezTo>
                  <a:cubicBezTo>
                    <a:pt x="5759" y="7710"/>
                    <a:pt x="5758" y="-49439"/>
                    <a:pt x="563" y="83911"/>
                  </a:cubicBezTo>
                  <a:close/>
                </a:path>
              </a:pathLst>
            </a:cu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rot="1111722">
              <a:off x="2006119" y="4810150"/>
              <a:ext cx="1972015" cy="480246"/>
            </a:xfrm>
            <a:prstGeom prst="rect">
              <a:avLst/>
            </a:prstGeom>
            <a:noFill/>
          </p:spPr>
          <p:txBody>
            <a:bodyPr wrap="none" rtlCol="0">
              <a:prstTxWarp prst="textArchDown">
                <a:avLst>
                  <a:gd name="adj" fmla="val 829323"/>
                </a:avLst>
              </a:prstTxWarp>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sym typeface="+mn-ea"/>
                </a:rPr>
                <a:t>海气温差大</a:t>
              </a:r>
              <a:endParaRPr lang="zh-CN" altLang="en-US"/>
            </a:p>
          </p:txBody>
        </p:sp>
      </p:grpSp>
      <p:grpSp>
        <p:nvGrpSpPr>
          <p:cNvPr id="4" name="组合 22"/>
          <p:cNvGrpSpPr/>
          <p:nvPr/>
        </p:nvGrpSpPr>
        <p:grpSpPr>
          <a:xfrm>
            <a:off x="1312732" y="2562600"/>
            <a:ext cx="2152053" cy="934402"/>
            <a:chOff x="1750310" y="3416799"/>
            <a:chExt cx="2869404" cy="1245869"/>
          </a:xfrm>
        </p:grpSpPr>
        <p:sp>
          <p:nvSpPr>
            <p:cNvPr id="12" name="任意多边形: 形状 11"/>
            <p:cNvSpPr/>
            <p:nvPr/>
          </p:nvSpPr>
          <p:spPr>
            <a:xfrm>
              <a:off x="1750310" y="3416799"/>
              <a:ext cx="2692924" cy="1245869"/>
            </a:xfrm>
            <a:custGeom>
              <a:avLst/>
              <a:gdLst>
                <a:gd name="connsiteX0" fmla="*/ 236847 w 2818021"/>
                <a:gd name="connsiteY0" fmla="*/ 46299 h 1377783"/>
                <a:gd name="connsiteX1" fmla="*/ 2818002 w 2818021"/>
                <a:gd name="connsiteY1" fmla="*/ 1377387 h 1377783"/>
                <a:gd name="connsiteX2" fmla="*/ 202123 w 2818021"/>
                <a:gd name="connsiteY2" fmla="*/ 185195 h 1377783"/>
                <a:gd name="connsiteX3" fmla="*/ 178974 w 2818021"/>
                <a:gd name="connsiteY3" fmla="*/ 69448 h 1377783"/>
                <a:gd name="connsiteX4" fmla="*/ 213698 w 2818021"/>
                <a:gd name="connsiteY4" fmla="*/ 0 h 1377783"/>
                <a:gd name="connsiteX5" fmla="*/ 236847 w 2818021"/>
                <a:gd name="connsiteY5" fmla="*/ 46299 h 1377783"/>
                <a:gd name="connsiteX0-1" fmla="*/ 236847 w 3012804"/>
                <a:gd name="connsiteY0-2" fmla="*/ 46299 h 1392606"/>
                <a:gd name="connsiteX1-3" fmla="*/ 2818002 w 3012804"/>
                <a:gd name="connsiteY1-4" fmla="*/ 1377387 h 1392606"/>
                <a:gd name="connsiteX2-5" fmla="*/ 202123 w 3012804"/>
                <a:gd name="connsiteY2-6" fmla="*/ 185195 h 1392606"/>
                <a:gd name="connsiteX3-7" fmla="*/ 178974 w 3012804"/>
                <a:gd name="connsiteY3-8" fmla="*/ 69448 h 1392606"/>
                <a:gd name="connsiteX4-9" fmla="*/ 213698 w 3012804"/>
                <a:gd name="connsiteY4-10" fmla="*/ 0 h 1392606"/>
                <a:gd name="connsiteX5-11" fmla="*/ 236847 w 3012804"/>
                <a:gd name="connsiteY5-12" fmla="*/ 46299 h 1392606"/>
                <a:gd name="connsiteX0-13" fmla="*/ 236847 w 2818002"/>
                <a:gd name="connsiteY0-14" fmla="*/ 46299 h 1377387"/>
                <a:gd name="connsiteX1-15" fmla="*/ 2818002 w 2818002"/>
                <a:gd name="connsiteY1-16" fmla="*/ 1377387 h 1377387"/>
                <a:gd name="connsiteX2-17" fmla="*/ 202123 w 2818002"/>
                <a:gd name="connsiteY2-18" fmla="*/ 185195 h 1377387"/>
                <a:gd name="connsiteX3-19" fmla="*/ 178974 w 2818002"/>
                <a:gd name="connsiteY3-20" fmla="*/ 69448 h 1377387"/>
                <a:gd name="connsiteX4-21" fmla="*/ 213698 w 2818002"/>
                <a:gd name="connsiteY4-22" fmla="*/ 0 h 1377387"/>
                <a:gd name="connsiteX5-23" fmla="*/ 236847 w 2818002"/>
                <a:gd name="connsiteY5-24" fmla="*/ 46299 h 1377387"/>
                <a:gd name="connsiteX0-25" fmla="*/ 236847 w 2818002"/>
                <a:gd name="connsiteY0-26" fmla="*/ 46299 h 1377387"/>
                <a:gd name="connsiteX1-27" fmla="*/ 2818002 w 2818002"/>
                <a:gd name="connsiteY1-28" fmla="*/ 1377387 h 1377387"/>
                <a:gd name="connsiteX2-29" fmla="*/ 202123 w 2818002"/>
                <a:gd name="connsiteY2-30" fmla="*/ 185195 h 1377387"/>
                <a:gd name="connsiteX3-31" fmla="*/ 178974 w 2818002"/>
                <a:gd name="connsiteY3-32" fmla="*/ 69448 h 1377387"/>
                <a:gd name="connsiteX4-33" fmla="*/ 213698 w 2818002"/>
                <a:gd name="connsiteY4-34" fmla="*/ 0 h 1377387"/>
                <a:gd name="connsiteX5-35" fmla="*/ 236847 w 2818002"/>
                <a:gd name="connsiteY5-36" fmla="*/ 46299 h 1377387"/>
                <a:gd name="connsiteX0-37" fmla="*/ 236847 w 2818002"/>
                <a:gd name="connsiteY0-38" fmla="*/ 46299 h 1377387"/>
                <a:gd name="connsiteX1-39" fmla="*/ 2818002 w 2818002"/>
                <a:gd name="connsiteY1-40" fmla="*/ 1377387 h 1377387"/>
                <a:gd name="connsiteX2-41" fmla="*/ 202123 w 2818002"/>
                <a:gd name="connsiteY2-42" fmla="*/ 185195 h 1377387"/>
                <a:gd name="connsiteX3-43" fmla="*/ 178974 w 2818002"/>
                <a:gd name="connsiteY3-44" fmla="*/ 69448 h 1377387"/>
                <a:gd name="connsiteX4-45" fmla="*/ 213698 w 2818002"/>
                <a:gd name="connsiteY4-46" fmla="*/ 0 h 1377387"/>
                <a:gd name="connsiteX5-47" fmla="*/ 236847 w 2818002"/>
                <a:gd name="connsiteY5-48" fmla="*/ 46299 h 1377387"/>
                <a:gd name="connsiteX0-49" fmla="*/ 225939 w 2807094"/>
                <a:gd name="connsiteY0-50" fmla="*/ 46299 h 1377387"/>
                <a:gd name="connsiteX1-51" fmla="*/ 2807094 w 2807094"/>
                <a:gd name="connsiteY1-52" fmla="*/ 1377387 h 1377387"/>
                <a:gd name="connsiteX2-53" fmla="*/ 191215 w 2807094"/>
                <a:gd name="connsiteY2-54" fmla="*/ 185195 h 1377387"/>
                <a:gd name="connsiteX3-55" fmla="*/ 202790 w 2807094"/>
                <a:gd name="connsiteY3-56" fmla="*/ 0 h 1377387"/>
                <a:gd name="connsiteX4-57" fmla="*/ 225939 w 2807094"/>
                <a:gd name="connsiteY4-58" fmla="*/ 46299 h 1377387"/>
                <a:gd name="connsiteX0-59" fmla="*/ 342614 w 2923769"/>
                <a:gd name="connsiteY0-60" fmla="*/ 102060 h 1433148"/>
                <a:gd name="connsiteX1-61" fmla="*/ 2923769 w 2923769"/>
                <a:gd name="connsiteY1-62" fmla="*/ 1433148 h 1433148"/>
                <a:gd name="connsiteX2-63" fmla="*/ 307890 w 2923769"/>
                <a:gd name="connsiteY2-64" fmla="*/ 240956 h 1433148"/>
                <a:gd name="connsiteX3-65" fmla="*/ 342614 w 2923769"/>
                <a:gd name="connsiteY3-66" fmla="*/ 102060 h 1433148"/>
                <a:gd name="connsiteX0-67" fmla="*/ 243617 w 2824772"/>
                <a:gd name="connsiteY0-68" fmla="*/ 38325 h 1369413"/>
                <a:gd name="connsiteX1-69" fmla="*/ 2824772 w 2824772"/>
                <a:gd name="connsiteY1-70" fmla="*/ 1369413 h 1369413"/>
                <a:gd name="connsiteX2-71" fmla="*/ 208893 w 2824772"/>
                <a:gd name="connsiteY2-72" fmla="*/ 177221 h 1369413"/>
                <a:gd name="connsiteX3-73" fmla="*/ 243617 w 2824772"/>
                <a:gd name="connsiteY3-74" fmla="*/ 38325 h 1369413"/>
                <a:gd name="connsiteX0-75" fmla="*/ 73669 w 2654824"/>
                <a:gd name="connsiteY0-76" fmla="*/ 13841 h 1344929"/>
                <a:gd name="connsiteX1-77" fmla="*/ 2654824 w 2654824"/>
                <a:gd name="connsiteY1-78" fmla="*/ 1344929 h 1344929"/>
                <a:gd name="connsiteX2-79" fmla="*/ 38945 w 2654824"/>
                <a:gd name="connsiteY2-80" fmla="*/ 152737 h 1344929"/>
                <a:gd name="connsiteX3-81" fmla="*/ 73669 w 2654824"/>
                <a:gd name="connsiteY3-82" fmla="*/ 13841 h 1344929"/>
                <a:gd name="connsiteX0-83" fmla="*/ 73669 w 2654824"/>
                <a:gd name="connsiteY0-84" fmla="*/ 13841 h 1344929"/>
                <a:gd name="connsiteX1-85" fmla="*/ 2654824 w 2654824"/>
                <a:gd name="connsiteY1-86" fmla="*/ 1344929 h 1344929"/>
                <a:gd name="connsiteX2-87" fmla="*/ 38945 w 2654824"/>
                <a:gd name="connsiteY2-88" fmla="*/ 152737 h 1344929"/>
                <a:gd name="connsiteX3-89" fmla="*/ 73669 w 2654824"/>
                <a:gd name="connsiteY3-90" fmla="*/ 13841 h 1344929"/>
                <a:gd name="connsiteX0-91" fmla="*/ 73669 w 2654824"/>
                <a:gd name="connsiteY0-92" fmla="*/ 13841 h 1344929"/>
                <a:gd name="connsiteX1-93" fmla="*/ 2654824 w 2654824"/>
                <a:gd name="connsiteY1-94" fmla="*/ 1344929 h 1344929"/>
                <a:gd name="connsiteX2-95" fmla="*/ 38945 w 2654824"/>
                <a:gd name="connsiteY2-96" fmla="*/ 152737 h 1344929"/>
                <a:gd name="connsiteX3-97" fmla="*/ 73669 w 2654824"/>
                <a:gd name="connsiteY3-98" fmla="*/ 13841 h 1344929"/>
                <a:gd name="connsiteX0-99" fmla="*/ 73669 w 2692924"/>
                <a:gd name="connsiteY0-100" fmla="*/ 13841 h 1245869"/>
                <a:gd name="connsiteX1-101" fmla="*/ 2692924 w 2692924"/>
                <a:gd name="connsiteY1-102" fmla="*/ 1245869 h 1245869"/>
                <a:gd name="connsiteX2-103" fmla="*/ 38945 w 2692924"/>
                <a:gd name="connsiteY2-104" fmla="*/ 152737 h 1245869"/>
                <a:gd name="connsiteX3-105" fmla="*/ 73669 w 2692924"/>
                <a:gd name="connsiteY3-106" fmla="*/ 13841 h 1245869"/>
              </a:gdLst>
              <a:ahLst/>
              <a:cxnLst>
                <a:cxn ang="0">
                  <a:pos x="connsiteX0-1" y="connsiteY0-2"/>
                </a:cxn>
                <a:cxn ang="0">
                  <a:pos x="connsiteX1-3" y="connsiteY1-4"/>
                </a:cxn>
                <a:cxn ang="0">
                  <a:pos x="connsiteX2-5" y="connsiteY2-6"/>
                </a:cxn>
                <a:cxn ang="0">
                  <a:pos x="connsiteX3-7" y="connsiteY3-8"/>
                </a:cxn>
              </a:cxnLst>
              <a:rect l="l" t="t" r="r" b="b"/>
              <a:pathLst>
                <a:path w="2692924" h="1245869">
                  <a:moveTo>
                    <a:pt x="73669" y="13841"/>
                  </a:moveTo>
                  <a:cubicBezTo>
                    <a:pt x="1153780" y="683050"/>
                    <a:pt x="1007071" y="811240"/>
                    <a:pt x="2692924" y="1245869"/>
                  </a:cubicBezTo>
                  <a:cubicBezTo>
                    <a:pt x="1559377" y="1192818"/>
                    <a:pt x="412036" y="420401"/>
                    <a:pt x="38945" y="152737"/>
                  </a:cubicBezTo>
                  <a:cubicBezTo>
                    <a:pt x="4993" y="75669"/>
                    <a:pt x="-42271" y="-40078"/>
                    <a:pt x="73669" y="13841"/>
                  </a:cubicBezTo>
                  <a:close/>
                </a:path>
              </a:pathLst>
            </a:cu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rot="1111722">
              <a:off x="2647699" y="3800354"/>
              <a:ext cx="1972015" cy="480246"/>
            </a:xfrm>
            <a:prstGeom prst="rect">
              <a:avLst/>
            </a:prstGeom>
            <a:noFill/>
          </p:spPr>
          <p:txBody>
            <a:bodyPr wrap="none" rtlCol="0">
              <a:prstTxWarp prst="textArchDown">
                <a:avLst/>
              </a:prstTxWarp>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sym typeface="+mn-ea"/>
                </a:rPr>
                <a:t>上升补偿流</a:t>
              </a:r>
              <a:endParaRPr lang="zh-CN" altLang="en-US"/>
            </a:p>
          </p:txBody>
        </p:sp>
      </p:grpSp>
      <p:sp>
        <p:nvSpPr>
          <p:cNvPr id="8" name="任意多边形: 形状 7"/>
          <p:cNvSpPr/>
          <p:nvPr/>
        </p:nvSpPr>
        <p:spPr>
          <a:xfrm>
            <a:off x="1596198" y="2514600"/>
            <a:ext cx="2882457" cy="253390"/>
          </a:xfrm>
          <a:custGeom>
            <a:avLst/>
            <a:gdLst>
              <a:gd name="connsiteX0" fmla="*/ 103341 w 2086546"/>
              <a:gd name="connsiteY0" fmla="*/ 358 h 231322"/>
              <a:gd name="connsiteX1" fmla="*/ 2084541 w 2086546"/>
              <a:gd name="connsiteY1" fmla="*/ 173078 h 231322"/>
              <a:gd name="connsiteX2" fmla="*/ 469101 w 2086546"/>
              <a:gd name="connsiteY2" fmla="*/ 223878 h 231322"/>
              <a:gd name="connsiteX3" fmla="*/ 103341 w 2086546"/>
              <a:gd name="connsiteY3" fmla="*/ 358 h 231322"/>
              <a:gd name="connsiteX0-1" fmla="*/ 103341 w 2084541"/>
              <a:gd name="connsiteY0-2" fmla="*/ 358 h 269680"/>
              <a:gd name="connsiteX1-3" fmla="*/ 2084541 w 2084541"/>
              <a:gd name="connsiteY1-4" fmla="*/ 173078 h 269680"/>
              <a:gd name="connsiteX2-5" fmla="*/ 469101 w 2084541"/>
              <a:gd name="connsiteY2-6" fmla="*/ 223878 h 269680"/>
              <a:gd name="connsiteX3-7" fmla="*/ 103341 w 2084541"/>
              <a:gd name="connsiteY3-8" fmla="*/ 358 h 269680"/>
              <a:gd name="connsiteX0-9" fmla="*/ 216435 w 2197635"/>
              <a:gd name="connsiteY0-10" fmla="*/ 810 h 236925"/>
              <a:gd name="connsiteX1-11" fmla="*/ 2197635 w 2197635"/>
              <a:gd name="connsiteY1-12" fmla="*/ 173530 h 236925"/>
              <a:gd name="connsiteX2-13" fmla="*/ 274855 w 2197635"/>
              <a:gd name="connsiteY2-14" fmla="*/ 110030 h 236925"/>
              <a:gd name="connsiteX3-15" fmla="*/ 216435 w 2197635"/>
              <a:gd name="connsiteY3-16" fmla="*/ 810 h 236925"/>
              <a:gd name="connsiteX0-17" fmla="*/ 148231 w 2129431"/>
              <a:gd name="connsiteY0-18" fmla="*/ 830 h 237384"/>
              <a:gd name="connsiteX1-19" fmla="*/ 2129431 w 2129431"/>
              <a:gd name="connsiteY1-20" fmla="*/ 173550 h 237384"/>
              <a:gd name="connsiteX2-21" fmla="*/ 206651 w 2129431"/>
              <a:gd name="connsiteY2-22" fmla="*/ 110050 h 237384"/>
              <a:gd name="connsiteX3-23" fmla="*/ 148231 w 2129431"/>
              <a:gd name="connsiteY3-24" fmla="*/ 830 h 237384"/>
              <a:gd name="connsiteX0-25" fmla="*/ 35530 w 2016730"/>
              <a:gd name="connsiteY0-26" fmla="*/ 1023 h 237577"/>
              <a:gd name="connsiteX1-27" fmla="*/ 2016730 w 2016730"/>
              <a:gd name="connsiteY1-28" fmla="*/ 173743 h 237577"/>
              <a:gd name="connsiteX2-29" fmla="*/ 93950 w 2016730"/>
              <a:gd name="connsiteY2-30" fmla="*/ 110243 h 237577"/>
              <a:gd name="connsiteX3-31" fmla="*/ 35530 w 2016730"/>
              <a:gd name="connsiteY3-32" fmla="*/ 1023 h 237577"/>
              <a:gd name="connsiteX0-33" fmla="*/ 35530 w 2016730"/>
              <a:gd name="connsiteY0-34" fmla="*/ 801 h 237355"/>
              <a:gd name="connsiteX1-35" fmla="*/ 2016730 w 2016730"/>
              <a:gd name="connsiteY1-36" fmla="*/ 173521 h 237355"/>
              <a:gd name="connsiteX2-37" fmla="*/ 93950 w 2016730"/>
              <a:gd name="connsiteY2-38" fmla="*/ 110021 h 237355"/>
              <a:gd name="connsiteX3-39" fmla="*/ 35530 w 2016730"/>
              <a:gd name="connsiteY3-40" fmla="*/ 801 h 237355"/>
              <a:gd name="connsiteX0-41" fmla="*/ 390058 w 3765718"/>
              <a:gd name="connsiteY0-42" fmla="*/ 3385 h 299105"/>
              <a:gd name="connsiteX1-43" fmla="*/ 3765718 w 3765718"/>
              <a:gd name="connsiteY1-44" fmla="*/ 244685 h 299105"/>
              <a:gd name="connsiteX2-45" fmla="*/ 448478 w 3765718"/>
              <a:gd name="connsiteY2-46" fmla="*/ 112605 h 299105"/>
              <a:gd name="connsiteX3-47" fmla="*/ 390058 w 3765718"/>
              <a:gd name="connsiteY3-48" fmla="*/ 3385 h 299105"/>
              <a:gd name="connsiteX0-49" fmla="*/ 237160 w 3612820"/>
              <a:gd name="connsiteY0-50" fmla="*/ 0 h 295720"/>
              <a:gd name="connsiteX1-51" fmla="*/ 3612820 w 3612820"/>
              <a:gd name="connsiteY1-52" fmla="*/ 241300 h 295720"/>
              <a:gd name="connsiteX2-53" fmla="*/ 295580 w 3612820"/>
              <a:gd name="connsiteY2-54" fmla="*/ 109220 h 295720"/>
              <a:gd name="connsiteX3-55" fmla="*/ 237160 w 3612820"/>
              <a:gd name="connsiteY3-56" fmla="*/ 0 h 295720"/>
              <a:gd name="connsiteX0-57" fmla="*/ 56136 w 3431796"/>
              <a:gd name="connsiteY0-58" fmla="*/ 0 h 295720"/>
              <a:gd name="connsiteX1-59" fmla="*/ 3431796 w 3431796"/>
              <a:gd name="connsiteY1-60" fmla="*/ 241300 h 295720"/>
              <a:gd name="connsiteX2-61" fmla="*/ 114556 w 3431796"/>
              <a:gd name="connsiteY2-62" fmla="*/ 109220 h 295720"/>
              <a:gd name="connsiteX3-63" fmla="*/ 56136 w 3431796"/>
              <a:gd name="connsiteY3-64" fmla="*/ 0 h 295720"/>
              <a:gd name="connsiteX0-65" fmla="*/ 56136 w 3431796"/>
              <a:gd name="connsiteY0-66" fmla="*/ 0 h 295720"/>
              <a:gd name="connsiteX1-67" fmla="*/ 3431796 w 3431796"/>
              <a:gd name="connsiteY1-68" fmla="*/ 241300 h 295720"/>
              <a:gd name="connsiteX2-69" fmla="*/ 114556 w 3431796"/>
              <a:gd name="connsiteY2-70" fmla="*/ 109220 h 295720"/>
              <a:gd name="connsiteX3-71" fmla="*/ 56136 w 3431796"/>
              <a:gd name="connsiteY3-72" fmla="*/ 0 h 295720"/>
              <a:gd name="connsiteX0-73" fmla="*/ 56136 w 3843276"/>
              <a:gd name="connsiteY0-74" fmla="*/ 0 h 245108"/>
              <a:gd name="connsiteX1-75" fmla="*/ 3843276 w 3843276"/>
              <a:gd name="connsiteY1-76" fmla="*/ 180340 h 245108"/>
              <a:gd name="connsiteX2-77" fmla="*/ 114556 w 3843276"/>
              <a:gd name="connsiteY2-78" fmla="*/ 109220 h 245108"/>
              <a:gd name="connsiteX3-79" fmla="*/ 56136 w 3843276"/>
              <a:gd name="connsiteY3-80" fmla="*/ 0 h 245108"/>
              <a:gd name="connsiteX0-81" fmla="*/ 56136 w 3843276"/>
              <a:gd name="connsiteY0-82" fmla="*/ 0 h 302175"/>
              <a:gd name="connsiteX1-83" fmla="*/ 3843276 w 3843276"/>
              <a:gd name="connsiteY1-84" fmla="*/ 180340 h 302175"/>
              <a:gd name="connsiteX2-85" fmla="*/ 114556 w 3843276"/>
              <a:gd name="connsiteY2-86" fmla="*/ 109220 h 302175"/>
              <a:gd name="connsiteX3-87" fmla="*/ 56136 w 3843276"/>
              <a:gd name="connsiteY3-88" fmla="*/ 0 h 302175"/>
              <a:gd name="connsiteX0-89" fmla="*/ 56136 w 3843276"/>
              <a:gd name="connsiteY0-90" fmla="*/ 0 h 337853"/>
              <a:gd name="connsiteX1-91" fmla="*/ 3843276 w 3843276"/>
              <a:gd name="connsiteY1-92" fmla="*/ 180340 h 337853"/>
              <a:gd name="connsiteX2-93" fmla="*/ 114556 w 3843276"/>
              <a:gd name="connsiteY2-94" fmla="*/ 109220 h 337853"/>
              <a:gd name="connsiteX3-95" fmla="*/ 56136 w 3843276"/>
              <a:gd name="connsiteY3-96" fmla="*/ 0 h 337853"/>
              <a:gd name="connsiteX0-97" fmla="*/ 56136 w 3843276"/>
              <a:gd name="connsiteY0-98" fmla="*/ 0 h 337853"/>
              <a:gd name="connsiteX1-99" fmla="*/ 3843276 w 3843276"/>
              <a:gd name="connsiteY1-100" fmla="*/ 180340 h 337853"/>
              <a:gd name="connsiteX2-101" fmla="*/ 114556 w 3843276"/>
              <a:gd name="connsiteY2-102" fmla="*/ 109220 h 337853"/>
              <a:gd name="connsiteX3-103" fmla="*/ 56136 w 3843276"/>
              <a:gd name="connsiteY3-104" fmla="*/ 0 h 337853"/>
              <a:gd name="connsiteX0-105" fmla="*/ 56136 w 3843276"/>
              <a:gd name="connsiteY0-106" fmla="*/ 0 h 337853"/>
              <a:gd name="connsiteX1-107" fmla="*/ 3843276 w 3843276"/>
              <a:gd name="connsiteY1-108" fmla="*/ 180340 h 337853"/>
              <a:gd name="connsiteX2-109" fmla="*/ 114556 w 3843276"/>
              <a:gd name="connsiteY2-110" fmla="*/ 109220 h 337853"/>
              <a:gd name="connsiteX3-111" fmla="*/ 56136 w 3843276"/>
              <a:gd name="connsiteY3-112" fmla="*/ 0 h 337853"/>
            </a:gdLst>
            <a:ahLst/>
            <a:cxnLst>
              <a:cxn ang="0">
                <a:pos x="connsiteX0-1" y="connsiteY0-2"/>
              </a:cxn>
              <a:cxn ang="0">
                <a:pos x="connsiteX1-3" y="connsiteY1-4"/>
              </a:cxn>
              <a:cxn ang="0">
                <a:pos x="connsiteX2-5" y="connsiteY2-6"/>
              </a:cxn>
              <a:cxn ang="0">
                <a:pos x="connsiteX3-7" y="connsiteY3-8"/>
              </a:cxn>
            </a:cxnLst>
            <a:rect l="l" t="t" r="r" b="b"/>
            <a:pathLst>
              <a:path w="3843276" h="337853">
                <a:moveTo>
                  <a:pt x="56136" y="0"/>
                </a:moveTo>
                <a:cubicBezTo>
                  <a:pt x="1020489" y="220133"/>
                  <a:pt x="2306576" y="341207"/>
                  <a:pt x="3843276" y="180340"/>
                </a:cubicBezTo>
                <a:cubicBezTo>
                  <a:pt x="2662176" y="474133"/>
                  <a:pt x="814326" y="301837"/>
                  <a:pt x="114556" y="109220"/>
                </a:cubicBezTo>
                <a:cubicBezTo>
                  <a:pt x="16766" y="46143"/>
                  <a:pt x="-54777" y="8467"/>
                  <a:pt x="56136" y="0"/>
                </a:cubicBezTo>
                <a:close/>
              </a:path>
            </a:pathLst>
          </a:custGeom>
          <a:solidFill>
            <a:schemeClr val="accent2"/>
          </a:solidFill>
          <a:ln cap="rnd">
            <a:solidFill>
              <a:schemeClr val="accent2">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3" name="组合 12"/>
          <p:cNvGrpSpPr/>
          <p:nvPr/>
        </p:nvGrpSpPr>
        <p:grpSpPr>
          <a:xfrm>
            <a:off x="1570607" y="1769850"/>
            <a:ext cx="1747878" cy="705869"/>
            <a:chOff x="2094143" y="2359799"/>
            <a:chExt cx="2330504" cy="941159"/>
          </a:xfrm>
        </p:grpSpPr>
        <p:sp>
          <p:nvSpPr>
            <p:cNvPr id="2" name="任意多边形: 形状 1"/>
            <p:cNvSpPr/>
            <p:nvPr/>
          </p:nvSpPr>
          <p:spPr>
            <a:xfrm>
              <a:off x="2094143" y="2504210"/>
              <a:ext cx="2072612" cy="796748"/>
            </a:xfrm>
            <a:custGeom>
              <a:avLst/>
              <a:gdLst>
                <a:gd name="connsiteX0" fmla="*/ 188580 w 2038259"/>
                <a:gd name="connsiteY0" fmla="*/ 675800 h 832475"/>
                <a:gd name="connsiteX1" fmla="*/ 2038162 w 2038259"/>
                <a:gd name="connsiteY1" fmla="*/ 391 h 832475"/>
                <a:gd name="connsiteX2" fmla="*/ 271707 w 2038259"/>
                <a:gd name="connsiteY2" fmla="*/ 779710 h 832475"/>
                <a:gd name="connsiteX3" fmla="*/ 188580 w 2038259"/>
                <a:gd name="connsiteY3" fmla="*/ 675800 h 832475"/>
                <a:gd name="connsiteX0-1" fmla="*/ 188580 w 2038259"/>
                <a:gd name="connsiteY0-2" fmla="*/ 675409 h 832084"/>
                <a:gd name="connsiteX1-3" fmla="*/ 2038162 w 2038259"/>
                <a:gd name="connsiteY1-4" fmla="*/ 0 h 832084"/>
                <a:gd name="connsiteX2-5" fmla="*/ 271707 w 2038259"/>
                <a:gd name="connsiteY2-6" fmla="*/ 779319 h 832084"/>
                <a:gd name="connsiteX3-7" fmla="*/ 188580 w 2038259"/>
                <a:gd name="connsiteY3-8" fmla="*/ 675409 h 832084"/>
                <a:gd name="connsiteX0-9" fmla="*/ 191857 w 2072707"/>
                <a:gd name="connsiteY0-10" fmla="*/ 644236 h 796748"/>
                <a:gd name="connsiteX1-11" fmla="*/ 2072612 w 2072707"/>
                <a:gd name="connsiteY1-12" fmla="*/ 0 h 796748"/>
                <a:gd name="connsiteX2-13" fmla="*/ 274984 w 2072707"/>
                <a:gd name="connsiteY2-14" fmla="*/ 748146 h 796748"/>
                <a:gd name="connsiteX3-15" fmla="*/ 191857 w 2072707"/>
                <a:gd name="connsiteY3-16" fmla="*/ 644236 h 796748"/>
                <a:gd name="connsiteX0-17" fmla="*/ 191857 w 2072612"/>
                <a:gd name="connsiteY0-18" fmla="*/ 644236 h 796748"/>
                <a:gd name="connsiteX1-19" fmla="*/ 2072612 w 2072612"/>
                <a:gd name="connsiteY1-20" fmla="*/ 0 h 796748"/>
                <a:gd name="connsiteX2-21" fmla="*/ 274984 w 2072612"/>
                <a:gd name="connsiteY2-22" fmla="*/ 748146 h 796748"/>
                <a:gd name="connsiteX3-23" fmla="*/ 191857 w 2072612"/>
                <a:gd name="connsiteY3-24" fmla="*/ 644236 h 796748"/>
                <a:gd name="connsiteX0-25" fmla="*/ 191857 w 2072612"/>
                <a:gd name="connsiteY0-26" fmla="*/ 644236 h 796748"/>
                <a:gd name="connsiteX1-27" fmla="*/ 2072612 w 2072612"/>
                <a:gd name="connsiteY1-28" fmla="*/ 0 h 796748"/>
                <a:gd name="connsiteX2-29" fmla="*/ 274984 w 2072612"/>
                <a:gd name="connsiteY2-30" fmla="*/ 748146 h 796748"/>
                <a:gd name="connsiteX3-31" fmla="*/ 191857 w 2072612"/>
                <a:gd name="connsiteY3-32" fmla="*/ 644236 h 796748"/>
                <a:gd name="connsiteX0-33" fmla="*/ 191857 w 2072612"/>
                <a:gd name="connsiteY0-34" fmla="*/ 644236 h 796748"/>
                <a:gd name="connsiteX1-35" fmla="*/ 2072612 w 2072612"/>
                <a:gd name="connsiteY1-36" fmla="*/ 0 h 796748"/>
                <a:gd name="connsiteX2-37" fmla="*/ 274984 w 2072612"/>
                <a:gd name="connsiteY2-38" fmla="*/ 748146 h 796748"/>
                <a:gd name="connsiteX3-39" fmla="*/ 191857 w 2072612"/>
                <a:gd name="connsiteY3-40" fmla="*/ 644236 h 796748"/>
              </a:gdLst>
              <a:ahLst/>
              <a:cxnLst>
                <a:cxn ang="0">
                  <a:pos x="connsiteX0-1" y="connsiteY0-2"/>
                </a:cxn>
                <a:cxn ang="0">
                  <a:pos x="connsiteX1-3" y="connsiteY1-4"/>
                </a:cxn>
                <a:cxn ang="0">
                  <a:pos x="connsiteX2-5" y="connsiteY2-6"/>
                </a:cxn>
                <a:cxn ang="0">
                  <a:pos x="connsiteX3-7" y="connsiteY3-8"/>
                </a:cxn>
              </a:cxnLst>
              <a:rect l="l" t="t" r="r" b="b"/>
              <a:pathLst>
                <a:path w="2072612" h="796748">
                  <a:moveTo>
                    <a:pt x="191857" y="644236"/>
                  </a:moveTo>
                  <a:cubicBezTo>
                    <a:pt x="491462" y="519545"/>
                    <a:pt x="1269048" y="65810"/>
                    <a:pt x="2072612" y="0"/>
                  </a:cubicBezTo>
                  <a:cubicBezTo>
                    <a:pt x="1078549" y="277090"/>
                    <a:pt x="588443" y="640773"/>
                    <a:pt x="274984" y="748146"/>
                  </a:cubicBezTo>
                  <a:cubicBezTo>
                    <a:pt x="-38475" y="855519"/>
                    <a:pt x="-107748" y="768927"/>
                    <a:pt x="191857" y="644236"/>
                  </a:cubicBezTo>
                  <a:close/>
                </a:path>
              </a:pathLst>
            </a:custGeom>
            <a:solidFill>
              <a:schemeClr val="accent4"/>
            </a:solidFill>
            <a:ln w="19050" cap="rnd">
              <a:solidFill>
                <a:srgbClr val="6632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20903740">
              <a:off x="2766565" y="2359799"/>
              <a:ext cx="1658082" cy="420184"/>
            </a:xfrm>
            <a:prstGeom prst="rect">
              <a:avLst/>
            </a:prstGeom>
            <a:noFill/>
          </p:spPr>
          <p:txBody>
            <a:bodyPr spcFirstLastPara="1" wrap="none" numCol="1" rtlCol="0">
              <a:prstTxWarp prst="textArchUp">
                <a:avLst>
                  <a:gd name="adj" fmla="val 12182240"/>
                </a:avLst>
              </a:prstTxWarp>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高纬暖流</a:t>
              </a:r>
            </a:p>
          </p:txBody>
        </p:sp>
      </p:grpSp>
      <p:sp>
        <p:nvSpPr>
          <p:cNvPr id="5" name="任意多边形: 形状 4"/>
          <p:cNvSpPr/>
          <p:nvPr/>
        </p:nvSpPr>
        <p:spPr>
          <a:xfrm>
            <a:off x="1485693" y="950769"/>
            <a:ext cx="1553648" cy="1250117"/>
          </a:xfrm>
          <a:custGeom>
            <a:avLst/>
            <a:gdLst>
              <a:gd name="connsiteX0" fmla="*/ 117500 w 1603788"/>
              <a:gd name="connsiteY0" fmla="*/ 1475914 h 1762246"/>
              <a:gd name="connsiteX1" fmla="*/ 1603400 w 1603788"/>
              <a:gd name="connsiteY1" fmla="*/ 405 h 1762246"/>
              <a:gd name="connsiteX2" fmla="*/ 262973 w 1603788"/>
              <a:gd name="connsiteY2" fmla="*/ 1631778 h 1762246"/>
              <a:gd name="connsiteX3" fmla="*/ 117500 w 1603788"/>
              <a:gd name="connsiteY3" fmla="*/ 1475914 h 1762246"/>
              <a:gd name="connsiteX0-1" fmla="*/ 180219 w 2196334"/>
              <a:gd name="connsiteY0-2" fmla="*/ 1486302 h 1773845"/>
              <a:gd name="connsiteX1-3" fmla="*/ 2196055 w 2196334"/>
              <a:gd name="connsiteY1-4" fmla="*/ 402 h 1773845"/>
              <a:gd name="connsiteX2-5" fmla="*/ 325692 w 2196334"/>
              <a:gd name="connsiteY2-6" fmla="*/ 1642166 h 1773845"/>
              <a:gd name="connsiteX3-7" fmla="*/ 180219 w 2196334"/>
              <a:gd name="connsiteY3-8" fmla="*/ 1486302 h 1773845"/>
              <a:gd name="connsiteX0-9" fmla="*/ 96442 w 2125099"/>
              <a:gd name="connsiteY0-10" fmla="*/ 1510117 h 1772027"/>
              <a:gd name="connsiteX1-11" fmla="*/ 917324 w 2125099"/>
              <a:gd name="connsiteY1-12" fmla="*/ 699626 h 1772027"/>
              <a:gd name="connsiteX2-13" fmla="*/ 2112278 w 2125099"/>
              <a:gd name="connsiteY2-14" fmla="*/ 24217 h 1772027"/>
              <a:gd name="connsiteX3-15" fmla="*/ 241915 w 2125099"/>
              <a:gd name="connsiteY3-16" fmla="*/ 1665981 h 1772027"/>
              <a:gd name="connsiteX4" fmla="*/ 96442 w 2125099"/>
              <a:gd name="connsiteY4" fmla="*/ 1510117 h 1772027"/>
              <a:gd name="connsiteX0-17" fmla="*/ 47063 w 2064651"/>
              <a:gd name="connsiteY0-18" fmla="*/ 1487573 h 1688423"/>
              <a:gd name="connsiteX1-19" fmla="*/ 867945 w 2064651"/>
              <a:gd name="connsiteY1-20" fmla="*/ 677082 h 1688423"/>
              <a:gd name="connsiteX2-21" fmla="*/ 2062899 w 2064651"/>
              <a:gd name="connsiteY2-22" fmla="*/ 1673 h 1688423"/>
              <a:gd name="connsiteX3-23" fmla="*/ 961463 w 2064651"/>
              <a:gd name="connsiteY3-24" fmla="*/ 832947 h 1688423"/>
              <a:gd name="connsiteX4-25" fmla="*/ 192536 w 2064651"/>
              <a:gd name="connsiteY4-26" fmla="*/ 1643437 h 1688423"/>
              <a:gd name="connsiteX5" fmla="*/ 47063 w 2064651"/>
              <a:gd name="connsiteY5" fmla="*/ 1487573 h 1688423"/>
              <a:gd name="connsiteX0-27" fmla="*/ 43516 w 2060884"/>
              <a:gd name="connsiteY0-28" fmla="*/ 1487573 h 1685395"/>
              <a:gd name="connsiteX1-29" fmla="*/ 864398 w 2060884"/>
              <a:gd name="connsiteY1-30" fmla="*/ 677082 h 1685395"/>
              <a:gd name="connsiteX2-31" fmla="*/ 2059352 w 2060884"/>
              <a:gd name="connsiteY2-32" fmla="*/ 1673 h 1685395"/>
              <a:gd name="connsiteX3-33" fmla="*/ 833225 w 2060884"/>
              <a:gd name="connsiteY3-34" fmla="*/ 874510 h 1685395"/>
              <a:gd name="connsiteX4-35" fmla="*/ 188989 w 2060884"/>
              <a:gd name="connsiteY4-36" fmla="*/ 1643437 h 1685395"/>
              <a:gd name="connsiteX5-37" fmla="*/ 43516 w 2060884"/>
              <a:gd name="connsiteY5-38" fmla="*/ 1487573 h 1685395"/>
              <a:gd name="connsiteX0-39" fmla="*/ 43516 w 2059352"/>
              <a:gd name="connsiteY0-40" fmla="*/ 1487573 h 1685395"/>
              <a:gd name="connsiteX1-41" fmla="*/ 864398 w 2059352"/>
              <a:gd name="connsiteY1-42" fmla="*/ 677082 h 1685395"/>
              <a:gd name="connsiteX2-43" fmla="*/ 2059352 w 2059352"/>
              <a:gd name="connsiteY2-44" fmla="*/ 1673 h 1685395"/>
              <a:gd name="connsiteX3-45" fmla="*/ 833225 w 2059352"/>
              <a:gd name="connsiteY3-46" fmla="*/ 874510 h 1685395"/>
              <a:gd name="connsiteX4-47" fmla="*/ 188989 w 2059352"/>
              <a:gd name="connsiteY4-48" fmla="*/ 1643437 h 1685395"/>
              <a:gd name="connsiteX5-49" fmla="*/ 43516 w 2059352"/>
              <a:gd name="connsiteY5-50" fmla="*/ 1487573 h 1685395"/>
              <a:gd name="connsiteX0-51" fmla="*/ 43516 w 2059352"/>
              <a:gd name="connsiteY0-52" fmla="*/ 1485900 h 1683722"/>
              <a:gd name="connsiteX1-53" fmla="*/ 864398 w 2059352"/>
              <a:gd name="connsiteY1-54" fmla="*/ 675409 h 1683722"/>
              <a:gd name="connsiteX2-55" fmla="*/ 2059352 w 2059352"/>
              <a:gd name="connsiteY2-56" fmla="*/ 0 h 1683722"/>
              <a:gd name="connsiteX3-57" fmla="*/ 833225 w 2059352"/>
              <a:gd name="connsiteY3-58" fmla="*/ 872837 h 1683722"/>
              <a:gd name="connsiteX4-59" fmla="*/ 188989 w 2059352"/>
              <a:gd name="connsiteY4-60" fmla="*/ 1641764 h 1683722"/>
              <a:gd name="connsiteX5-61" fmla="*/ 43516 w 2059352"/>
              <a:gd name="connsiteY5-62" fmla="*/ 1485900 h 1683722"/>
              <a:gd name="connsiteX0-63" fmla="*/ 72488 w 2088324"/>
              <a:gd name="connsiteY0-64" fmla="*/ 1485900 h 1641217"/>
              <a:gd name="connsiteX1-65" fmla="*/ 893370 w 2088324"/>
              <a:gd name="connsiteY1-66" fmla="*/ 675409 h 1641217"/>
              <a:gd name="connsiteX2-67" fmla="*/ 2088324 w 2088324"/>
              <a:gd name="connsiteY2-68" fmla="*/ 0 h 1641217"/>
              <a:gd name="connsiteX3-69" fmla="*/ 862197 w 2088324"/>
              <a:gd name="connsiteY3-70" fmla="*/ 872837 h 1641217"/>
              <a:gd name="connsiteX4-71" fmla="*/ 130331 w 2088324"/>
              <a:gd name="connsiteY4-72" fmla="*/ 1588424 h 1641217"/>
              <a:gd name="connsiteX5-73" fmla="*/ 72488 w 2088324"/>
              <a:gd name="connsiteY5-74" fmla="*/ 1485900 h 1641217"/>
              <a:gd name="connsiteX0-75" fmla="*/ 49715 w 2065551"/>
              <a:gd name="connsiteY0-76" fmla="*/ 1485900 h 1661954"/>
              <a:gd name="connsiteX1-77" fmla="*/ 870597 w 2065551"/>
              <a:gd name="connsiteY1-78" fmla="*/ 675409 h 1661954"/>
              <a:gd name="connsiteX2-79" fmla="*/ 2065551 w 2065551"/>
              <a:gd name="connsiteY2-80" fmla="*/ 0 h 1661954"/>
              <a:gd name="connsiteX3-81" fmla="*/ 839424 w 2065551"/>
              <a:gd name="connsiteY3-82" fmla="*/ 872837 h 1661954"/>
              <a:gd name="connsiteX4-83" fmla="*/ 172328 w 2065551"/>
              <a:gd name="connsiteY4-84" fmla="*/ 1615094 h 1661954"/>
              <a:gd name="connsiteX5-85" fmla="*/ 49715 w 2065551"/>
              <a:gd name="connsiteY5-86" fmla="*/ 1485900 h 1661954"/>
              <a:gd name="connsiteX0-87" fmla="*/ 40414 w 2056250"/>
              <a:gd name="connsiteY0-88" fmla="*/ 1485900 h 1618274"/>
              <a:gd name="connsiteX1-89" fmla="*/ 861296 w 2056250"/>
              <a:gd name="connsiteY1-90" fmla="*/ 675409 h 1618274"/>
              <a:gd name="connsiteX2-91" fmla="*/ 2056250 w 2056250"/>
              <a:gd name="connsiteY2-92" fmla="*/ 0 h 1618274"/>
              <a:gd name="connsiteX3-93" fmla="*/ 830123 w 2056250"/>
              <a:gd name="connsiteY3-94" fmla="*/ 872837 h 1618274"/>
              <a:gd name="connsiteX4-95" fmla="*/ 163027 w 2056250"/>
              <a:gd name="connsiteY4-96" fmla="*/ 1615094 h 1618274"/>
              <a:gd name="connsiteX5-97" fmla="*/ 40414 w 2056250"/>
              <a:gd name="connsiteY5-98" fmla="*/ 1485900 h 1618274"/>
              <a:gd name="connsiteX0-99" fmla="*/ 1869 w 2017705"/>
              <a:gd name="connsiteY0-100" fmla="*/ 1485900 h 1615204"/>
              <a:gd name="connsiteX1-101" fmla="*/ 822751 w 2017705"/>
              <a:gd name="connsiteY1-102" fmla="*/ 675409 h 1615204"/>
              <a:gd name="connsiteX2-103" fmla="*/ 2017705 w 2017705"/>
              <a:gd name="connsiteY2-104" fmla="*/ 0 h 1615204"/>
              <a:gd name="connsiteX3-105" fmla="*/ 791578 w 2017705"/>
              <a:gd name="connsiteY3-106" fmla="*/ 872837 h 1615204"/>
              <a:gd name="connsiteX4-107" fmla="*/ 124482 w 2017705"/>
              <a:gd name="connsiteY4-108" fmla="*/ 1615094 h 1615204"/>
              <a:gd name="connsiteX5-109" fmla="*/ 1869 w 2017705"/>
              <a:gd name="connsiteY5-110" fmla="*/ 1485900 h 1615204"/>
              <a:gd name="connsiteX0-111" fmla="*/ 1869 w 2017705"/>
              <a:gd name="connsiteY0-112" fmla="*/ 1485900 h 1615204"/>
              <a:gd name="connsiteX1-113" fmla="*/ 822751 w 2017705"/>
              <a:gd name="connsiteY1-114" fmla="*/ 675409 h 1615204"/>
              <a:gd name="connsiteX2-115" fmla="*/ 2017705 w 2017705"/>
              <a:gd name="connsiteY2-116" fmla="*/ 0 h 1615204"/>
              <a:gd name="connsiteX3-117" fmla="*/ 791578 w 2017705"/>
              <a:gd name="connsiteY3-118" fmla="*/ 872837 h 1615204"/>
              <a:gd name="connsiteX4-119" fmla="*/ 124482 w 2017705"/>
              <a:gd name="connsiteY4-120" fmla="*/ 1615094 h 1615204"/>
              <a:gd name="connsiteX5-121" fmla="*/ 1869 w 2017705"/>
              <a:gd name="connsiteY5-122" fmla="*/ 1485900 h 1615204"/>
              <a:gd name="connsiteX0-123" fmla="*/ 1869 w 2017705"/>
              <a:gd name="connsiteY0-124" fmla="*/ 1485900 h 1615204"/>
              <a:gd name="connsiteX1-125" fmla="*/ 822751 w 2017705"/>
              <a:gd name="connsiteY1-126" fmla="*/ 675409 h 1615204"/>
              <a:gd name="connsiteX2-127" fmla="*/ 2017705 w 2017705"/>
              <a:gd name="connsiteY2-128" fmla="*/ 0 h 1615204"/>
              <a:gd name="connsiteX3-129" fmla="*/ 791578 w 2017705"/>
              <a:gd name="connsiteY3-130" fmla="*/ 872837 h 1615204"/>
              <a:gd name="connsiteX4-131" fmla="*/ 124482 w 2017705"/>
              <a:gd name="connsiteY4-132" fmla="*/ 1615094 h 1615204"/>
              <a:gd name="connsiteX5-133" fmla="*/ 1869 w 2017705"/>
              <a:gd name="connsiteY5-134" fmla="*/ 1485900 h 1615204"/>
              <a:gd name="connsiteX0-135" fmla="*/ 1869 w 2017705"/>
              <a:gd name="connsiteY0-136" fmla="*/ 1485900 h 1615204"/>
              <a:gd name="connsiteX1-137" fmla="*/ 822751 w 2017705"/>
              <a:gd name="connsiteY1-138" fmla="*/ 675409 h 1615204"/>
              <a:gd name="connsiteX2-139" fmla="*/ 2017705 w 2017705"/>
              <a:gd name="connsiteY2-140" fmla="*/ 0 h 1615204"/>
              <a:gd name="connsiteX3-141" fmla="*/ 791578 w 2017705"/>
              <a:gd name="connsiteY3-142" fmla="*/ 872837 h 1615204"/>
              <a:gd name="connsiteX4-143" fmla="*/ 124482 w 2017705"/>
              <a:gd name="connsiteY4-144" fmla="*/ 1615094 h 1615204"/>
              <a:gd name="connsiteX5-145" fmla="*/ 1869 w 2017705"/>
              <a:gd name="connsiteY5-146" fmla="*/ 1485900 h 1615204"/>
              <a:gd name="connsiteX0-147" fmla="*/ 4461 w 2020297"/>
              <a:gd name="connsiteY0-148" fmla="*/ 1485900 h 1646673"/>
              <a:gd name="connsiteX1-149" fmla="*/ 825343 w 2020297"/>
              <a:gd name="connsiteY1-150" fmla="*/ 675409 h 1646673"/>
              <a:gd name="connsiteX2-151" fmla="*/ 2020297 w 2020297"/>
              <a:gd name="connsiteY2-152" fmla="*/ 0 h 1646673"/>
              <a:gd name="connsiteX3-153" fmla="*/ 756070 w 2020297"/>
              <a:gd name="connsiteY3-154" fmla="*/ 891887 h 1646673"/>
              <a:gd name="connsiteX4-155" fmla="*/ 127074 w 2020297"/>
              <a:gd name="connsiteY4-156" fmla="*/ 1615094 h 1646673"/>
              <a:gd name="connsiteX5-157" fmla="*/ 4461 w 2020297"/>
              <a:gd name="connsiteY5-158" fmla="*/ 1485900 h 1646673"/>
              <a:gd name="connsiteX0-159" fmla="*/ 4461 w 2020297"/>
              <a:gd name="connsiteY0-160" fmla="*/ 1485900 h 1646673"/>
              <a:gd name="connsiteX1-161" fmla="*/ 825343 w 2020297"/>
              <a:gd name="connsiteY1-162" fmla="*/ 675409 h 1646673"/>
              <a:gd name="connsiteX2-163" fmla="*/ 2020297 w 2020297"/>
              <a:gd name="connsiteY2-164" fmla="*/ 0 h 1646673"/>
              <a:gd name="connsiteX3-165" fmla="*/ 756070 w 2020297"/>
              <a:gd name="connsiteY3-166" fmla="*/ 891887 h 1646673"/>
              <a:gd name="connsiteX4-167" fmla="*/ 127074 w 2020297"/>
              <a:gd name="connsiteY4-168" fmla="*/ 1615094 h 1646673"/>
              <a:gd name="connsiteX5-169" fmla="*/ 4461 w 2020297"/>
              <a:gd name="connsiteY5-170" fmla="*/ 1485900 h 1646673"/>
              <a:gd name="connsiteX0-171" fmla="*/ 34430 w 2050266"/>
              <a:gd name="connsiteY0-172" fmla="*/ 1485900 h 1660893"/>
              <a:gd name="connsiteX1-173" fmla="*/ 662272 w 2050266"/>
              <a:gd name="connsiteY1-174" fmla="*/ 665249 h 1660893"/>
              <a:gd name="connsiteX2-175" fmla="*/ 2050266 w 2050266"/>
              <a:gd name="connsiteY2-176" fmla="*/ 0 h 1660893"/>
              <a:gd name="connsiteX3-177" fmla="*/ 786039 w 2050266"/>
              <a:gd name="connsiteY3-178" fmla="*/ 891887 h 1660893"/>
              <a:gd name="connsiteX4-179" fmla="*/ 157043 w 2050266"/>
              <a:gd name="connsiteY4-180" fmla="*/ 1615094 h 1660893"/>
              <a:gd name="connsiteX5-181" fmla="*/ 34430 w 2050266"/>
              <a:gd name="connsiteY5-182" fmla="*/ 1485900 h 1660893"/>
              <a:gd name="connsiteX0-183" fmla="*/ 30416 w 2046252"/>
              <a:gd name="connsiteY0-184" fmla="*/ 1485900 h 1662395"/>
              <a:gd name="connsiteX1-185" fmla="*/ 658258 w 2046252"/>
              <a:gd name="connsiteY1-186" fmla="*/ 665249 h 1662395"/>
              <a:gd name="connsiteX2-187" fmla="*/ 2046252 w 2046252"/>
              <a:gd name="connsiteY2-188" fmla="*/ 0 h 1662395"/>
              <a:gd name="connsiteX3-189" fmla="*/ 629625 w 2046252"/>
              <a:gd name="connsiteY3-190" fmla="*/ 871567 h 1662395"/>
              <a:gd name="connsiteX4-191" fmla="*/ 153029 w 2046252"/>
              <a:gd name="connsiteY4-192" fmla="*/ 1615094 h 1662395"/>
              <a:gd name="connsiteX5-193" fmla="*/ 30416 w 2046252"/>
              <a:gd name="connsiteY5-194" fmla="*/ 1485900 h 1662395"/>
              <a:gd name="connsiteX0-195" fmla="*/ 29934 w 2045770"/>
              <a:gd name="connsiteY0-196" fmla="*/ 1485900 h 1662395"/>
              <a:gd name="connsiteX1-197" fmla="*/ 657776 w 2045770"/>
              <a:gd name="connsiteY1-198" fmla="*/ 665249 h 1662395"/>
              <a:gd name="connsiteX2-199" fmla="*/ 2045770 w 2045770"/>
              <a:gd name="connsiteY2-200" fmla="*/ 0 h 1662395"/>
              <a:gd name="connsiteX3-201" fmla="*/ 608823 w 2045770"/>
              <a:gd name="connsiteY3-202" fmla="*/ 871567 h 1662395"/>
              <a:gd name="connsiteX4-203" fmla="*/ 152547 w 2045770"/>
              <a:gd name="connsiteY4-204" fmla="*/ 1615094 h 1662395"/>
              <a:gd name="connsiteX5-205" fmla="*/ 29934 w 2045770"/>
              <a:gd name="connsiteY5-206" fmla="*/ 1485900 h 1662395"/>
              <a:gd name="connsiteX0-207" fmla="*/ 42927 w 2058763"/>
              <a:gd name="connsiteY0-208" fmla="*/ 1485900 h 1666823"/>
              <a:gd name="connsiteX1-209" fmla="*/ 853649 w 2058763"/>
              <a:gd name="connsiteY1-210" fmla="*/ 543329 h 1666823"/>
              <a:gd name="connsiteX2-211" fmla="*/ 2058763 w 2058763"/>
              <a:gd name="connsiteY2-212" fmla="*/ 0 h 1666823"/>
              <a:gd name="connsiteX3-213" fmla="*/ 621816 w 2058763"/>
              <a:gd name="connsiteY3-214" fmla="*/ 871567 h 1666823"/>
              <a:gd name="connsiteX4-215" fmla="*/ 165540 w 2058763"/>
              <a:gd name="connsiteY4-216" fmla="*/ 1615094 h 1666823"/>
              <a:gd name="connsiteX5-217" fmla="*/ 42927 w 2058763"/>
              <a:gd name="connsiteY5-218" fmla="*/ 1485900 h 1666823"/>
              <a:gd name="connsiteX0-219" fmla="*/ 42927 w 2058763"/>
              <a:gd name="connsiteY0-220" fmla="*/ 1485900 h 1666823"/>
              <a:gd name="connsiteX1-221" fmla="*/ 853649 w 2058763"/>
              <a:gd name="connsiteY1-222" fmla="*/ 543329 h 1666823"/>
              <a:gd name="connsiteX2-223" fmla="*/ 2058763 w 2058763"/>
              <a:gd name="connsiteY2-224" fmla="*/ 0 h 1666823"/>
              <a:gd name="connsiteX3-225" fmla="*/ 621816 w 2058763"/>
              <a:gd name="connsiteY3-226" fmla="*/ 871567 h 1666823"/>
              <a:gd name="connsiteX4-227" fmla="*/ 165540 w 2058763"/>
              <a:gd name="connsiteY4-228" fmla="*/ 1615094 h 1666823"/>
              <a:gd name="connsiteX5-229" fmla="*/ 42927 w 2058763"/>
              <a:gd name="connsiteY5-230" fmla="*/ 1485900 h 1666823"/>
              <a:gd name="connsiteX0-231" fmla="*/ 42927 w 2058763"/>
              <a:gd name="connsiteY0-232" fmla="*/ 1485900 h 1666823"/>
              <a:gd name="connsiteX1-233" fmla="*/ 853649 w 2058763"/>
              <a:gd name="connsiteY1-234" fmla="*/ 543329 h 1666823"/>
              <a:gd name="connsiteX2-235" fmla="*/ 2058763 w 2058763"/>
              <a:gd name="connsiteY2-236" fmla="*/ 0 h 1666823"/>
              <a:gd name="connsiteX3-237" fmla="*/ 621816 w 2058763"/>
              <a:gd name="connsiteY3-238" fmla="*/ 871567 h 1666823"/>
              <a:gd name="connsiteX4-239" fmla="*/ 165540 w 2058763"/>
              <a:gd name="connsiteY4-240" fmla="*/ 1615094 h 1666823"/>
              <a:gd name="connsiteX5-241" fmla="*/ 42927 w 2058763"/>
              <a:gd name="connsiteY5-242" fmla="*/ 1485900 h 1666823"/>
              <a:gd name="connsiteX0-243" fmla="*/ 42927 w 2058763"/>
              <a:gd name="connsiteY0-244" fmla="*/ 1485900 h 1666823"/>
              <a:gd name="connsiteX1-245" fmla="*/ 853649 w 2058763"/>
              <a:gd name="connsiteY1-246" fmla="*/ 543329 h 1666823"/>
              <a:gd name="connsiteX2-247" fmla="*/ 2058763 w 2058763"/>
              <a:gd name="connsiteY2-248" fmla="*/ 0 h 1666823"/>
              <a:gd name="connsiteX3-249" fmla="*/ 621816 w 2058763"/>
              <a:gd name="connsiteY3-250" fmla="*/ 871567 h 1666823"/>
              <a:gd name="connsiteX4-251" fmla="*/ 165540 w 2058763"/>
              <a:gd name="connsiteY4-252" fmla="*/ 1615094 h 1666823"/>
              <a:gd name="connsiteX5-253" fmla="*/ 42927 w 2058763"/>
              <a:gd name="connsiteY5-254" fmla="*/ 1485900 h 1666823"/>
              <a:gd name="connsiteX0-255" fmla="*/ 44002 w 2059838"/>
              <a:gd name="connsiteY0-256" fmla="*/ 1485900 h 1666823"/>
              <a:gd name="connsiteX1-257" fmla="*/ 854724 w 2059838"/>
              <a:gd name="connsiteY1-258" fmla="*/ 543329 h 1666823"/>
              <a:gd name="connsiteX2-259" fmla="*/ 2059838 w 2059838"/>
              <a:gd name="connsiteY2-260" fmla="*/ 0 h 1666823"/>
              <a:gd name="connsiteX3-261" fmla="*/ 663531 w 2059838"/>
              <a:gd name="connsiteY3-262" fmla="*/ 871567 h 1666823"/>
              <a:gd name="connsiteX4-263" fmla="*/ 166615 w 2059838"/>
              <a:gd name="connsiteY4-264" fmla="*/ 1615094 h 1666823"/>
              <a:gd name="connsiteX5-265" fmla="*/ 44002 w 2059838"/>
              <a:gd name="connsiteY5-266" fmla="*/ 1485900 h 1666823"/>
              <a:gd name="connsiteX0-267" fmla="*/ 44002 w 2059838"/>
              <a:gd name="connsiteY0-268" fmla="*/ 1485900 h 1666823"/>
              <a:gd name="connsiteX1-269" fmla="*/ 854724 w 2059838"/>
              <a:gd name="connsiteY1-270" fmla="*/ 543329 h 1666823"/>
              <a:gd name="connsiteX2-271" fmla="*/ 2059838 w 2059838"/>
              <a:gd name="connsiteY2-272" fmla="*/ 0 h 1666823"/>
              <a:gd name="connsiteX3-273" fmla="*/ 663531 w 2059838"/>
              <a:gd name="connsiteY3-274" fmla="*/ 871567 h 1666823"/>
              <a:gd name="connsiteX4-275" fmla="*/ 166615 w 2059838"/>
              <a:gd name="connsiteY4-276" fmla="*/ 1615094 h 1666823"/>
              <a:gd name="connsiteX5-277" fmla="*/ 44002 w 2059838"/>
              <a:gd name="connsiteY5-278" fmla="*/ 1485900 h 1666823"/>
              <a:gd name="connsiteX0-279" fmla="*/ 55695 w 2071531"/>
              <a:gd name="connsiteY0-280" fmla="*/ 1485900 h 1666823"/>
              <a:gd name="connsiteX1-281" fmla="*/ 866417 w 2071531"/>
              <a:gd name="connsiteY1-282" fmla="*/ 543329 h 1666823"/>
              <a:gd name="connsiteX2-283" fmla="*/ 2071531 w 2071531"/>
              <a:gd name="connsiteY2-284" fmla="*/ 0 h 1666823"/>
              <a:gd name="connsiteX3-285" fmla="*/ 675224 w 2071531"/>
              <a:gd name="connsiteY3-286" fmla="*/ 871567 h 1666823"/>
              <a:gd name="connsiteX4-287" fmla="*/ 137668 w 2071531"/>
              <a:gd name="connsiteY4-288" fmla="*/ 1615094 h 1666823"/>
              <a:gd name="connsiteX5-289" fmla="*/ 55695 w 2071531"/>
              <a:gd name="connsiteY5-290" fmla="*/ 1485900 h 1666823"/>
              <a:gd name="connsiteX0-291" fmla="*/ 55695 w 2071531"/>
              <a:gd name="connsiteY0-292" fmla="*/ 1485900 h 1666823"/>
              <a:gd name="connsiteX1-293" fmla="*/ 866417 w 2071531"/>
              <a:gd name="connsiteY1-294" fmla="*/ 543329 h 1666823"/>
              <a:gd name="connsiteX2-295" fmla="*/ 2071531 w 2071531"/>
              <a:gd name="connsiteY2-296" fmla="*/ 0 h 1666823"/>
              <a:gd name="connsiteX3-297" fmla="*/ 675224 w 2071531"/>
              <a:gd name="connsiteY3-298" fmla="*/ 871567 h 1666823"/>
              <a:gd name="connsiteX4-299" fmla="*/ 137668 w 2071531"/>
              <a:gd name="connsiteY4-300" fmla="*/ 1615094 h 1666823"/>
              <a:gd name="connsiteX5-301" fmla="*/ 55695 w 2071531"/>
              <a:gd name="connsiteY5-302" fmla="*/ 1485900 h 1666823"/>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37" y="connsiteY5-38"/>
              </a:cxn>
            </a:cxnLst>
            <a:rect l="l" t="t" r="r" b="b"/>
            <a:pathLst>
              <a:path w="2071531" h="1666823">
                <a:moveTo>
                  <a:pt x="55695" y="1485900"/>
                </a:moveTo>
                <a:cubicBezTo>
                  <a:pt x="177153" y="1307273"/>
                  <a:pt x="398364" y="831619"/>
                  <a:pt x="866417" y="543329"/>
                </a:cubicBezTo>
                <a:cubicBezTo>
                  <a:pt x="1334470" y="255039"/>
                  <a:pt x="1631649" y="174913"/>
                  <a:pt x="2071531" y="0"/>
                </a:cubicBezTo>
                <a:cubicBezTo>
                  <a:pt x="1602901" y="293024"/>
                  <a:pt x="977215" y="500785"/>
                  <a:pt x="675224" y="871567"/>
                </a:cubicBezTo>
                <a:cubicBezTo>
                  <a:pt x="373233" y="1242349"/>
                  <a:pt x="240923" y="1512705"/>
                  <a:pt x="137668" y="1615094"/>
                </a:cubicBezTo>
                <a:cubicBezTo>
                  <a:pt x="34413" y="1717483"/>
                  <a:pt x="-65763" y="1664528"/>
                  <a:pt x="55695" y="1485900"/>
                </a:cubicBezTo>
                <a:close/>
              </a:path>
            </a:pathLst>
          </a:custGeom>
          <a:solidFill>
            <a:schemeClr val="accent1"/>
          </a:solid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 name="文本框 5"/>
          <p:cNvSpPr txBox="1"/>
          <p:nvPr/>
        </p:nvSpPr>
        <p:spPr>
          <a:xfrm rot="20112064">
            <a:off x="1525651" y="1056430"/>
            <a:ext cx="1747113" cy="523594"/>
          </a:xfrm>
          <a:prstGeom prst="rect">
            <a:avLst/>
          </a:prstGeom>
          <a:noFill/>
        </p:spPr>
        <p:txBody>
          <a:bodyPr wrap="none" lIns="68580" tIns="34290" rIns="68580" bIns="34290" rtlCol="0">
            <a:prstTxWarp prst="textArchUp">
              <a:avLst>
                <a:gd name="adj" fmla="val 11389478"/>
              </a:avLst>
            </a:prstTxWarp>
            <a:spAutoFit/>
          </a:bodyPr>
          <a:lstStyle/>
          <a:p>
            <a:pPr algn="l"/>
            <a:r>
              <a:rPr lang="zh-CN" altLang="en-US" sz="2100" dirty="0">
                <a:latin typeface="杨任东竹石体-Bold" panose="02000000000000000000" pitchFamily="2" charset="-122"/>
                <a:ea typeface="杨任东竹石体-Bold" panose="02000000000000000000" pitchFamily="2" charset="-122"/>
              </a:rPr>
              <a:t>寒暖流交汇处</a:t>
            </a:r>
          </a:p>
        </p:txBody>
      </p:sp>
      <p:grpSp>
        <p:nvGrpSpPr>
          <p:cNvPr id="15" name="组合 39"/>
          <p:cNvGrpSpPr/>
          <p:nvPr/>
        </p:nvGrpSpPr>
        <p:grpSpPr>
          <a:xfrm>
            <a:off x="5055812" y="312298"/>
            <a:ext cx="731942" cy="957749"/>
            <a:chOff x="6800690" y="538806"/>
            <a:chExt cx="975922" cy="1276998"/>
          </a:xfrm>
        </p:grpSpPr>
        <p:sp>
          <p:nvSpPr>
            <p:cNvPr id="38" name="图形 45"/>
            <p:cNvSpPr/>
            <p:nvPr/>
          </p:nvSpPr>
          <p:spPr>
            <a:xfrm>
              <a:off x="6826362" y="840848"/>
              <a:ext cx="938592" cy="654766"/>
            </a:xfrm>
            <a:custGeom>
              <a:avLst/>
              <a:gdLst>
                <a:gd name="connsiteX0" fmla="*/ 1737965 w 3535671"/>
                <a:gd name="connsiteY0" fmla="*/ 156264 h 1885308"/>
                <a:gd name="connsiteX1" fmla="*/ 1033912 w 3535671"/>
                <a:gd name="connsiteY1" fmla="*/ 91074 h 1885308"/>
                <a:gd name="connsiteX2" fmla="*/ 890493 w 3535671"/>
                <a:gd name="connsiteY2" fmla="*/ 299682 h 1885308"/>
                <a:gd name="connsiteX3" fmla="*/ 799227 w 3535671"/>
                <a:gd name="connsiteY3" fmla="*/ 260568 h 1885308"/>
                <a:gd name="connsiteX4" fmla="*/ 225554 w 3535671"/>
                <a:gd name="connsiteY4" fmla="*/ 599557 h 1885308"/>
                <a:gd name="connsiteX5" fmla="*/ 199478 w 3535671"/>
                <a:gd name="connsiteY5" fmla="*/ 756013 h 1885308"/>
                <a:gd name="connsiteX6" fmla="*/ 225554 w 3535671"/>
                <a:gd name="connsiteY6" fmla="*/ 795127 h 1885308"/>
                <a:gd name="connsiteX7" fmla="*/ 29984 w 3535671"/>
                <a:gd name="connsiteY7" fmla="*/ 1342724 h 1885308"/>
                <a:gd name="connsiteX8" fmla="*/ 342896 w 3535671"/>
                <a:gd name="connsiteY8" fmla="*/ 1460066 h 1885308"/>
                <a:gd name="connsiteX9" fmla="*/ 486315 w 3535671"/>
                <a:gd name="connsiteY9" fmla="*/ 1812093 h 1885308"/>
                <a:gd name="connsiteX10" fmla="*/ 1190368 w 3535671"/>
                <a:gd name="connsiteY10" fmla="*/ 1694751 h 1885308"/>
                <a:gd name="connsiteX11" fmla="*/ 1764041 w 3535671"/>
                <a:gd name="connsiteY11" fmla="*/ 1877283 h 1885308"/>
                <a:gd name="connsiteX12" fmla="*/ 2233410 w 3535671"/>
                <a:gd name="connsiteY12" fmla="*/ 1668675 h 1885308"/>
                <a:gd name="connsiteX13" fmla="*/ 2546322 w 3535671"/>
                <a:gd name="connsiteY13" fmla="*/ 1838169 h 1885308"/>
                <a:gd name="connsiteX14" fmla="*/ 2989615 w 3535671"/>
                <a:gd name="connsiteY14" fmla="*/ 1603485 h 1885308"/>
                <a:gd name="connsiteX15" fmla="*/ 3328604 w 3535671"/>
                <a:gd name="connsiteY15" fmla="*/ 1525256 h 1885308"/>
                <a:gd name="connsiteX16" fmla="*/ 3432908 w 3535671"/>
                <a:gd name="connsiteY16" fmla="*/ 899431 h 1885308"/>
                <a:gd name="connsiteX17" fmla="*/ 3328604 w 3535671"/>
                <a:gd name="connsiteY17" fmla="*/ 847279 h 1885308"/>
                <a:gd name="connsiteX18" fmla="*/ 3315566 w 3535671"/>
                <a:gd name="connsiteY18" fmla="*/ 612595 h 1885308"/>
                <a:gd name="connsiteX19" fmla="*/ 2702778 w 3535671"/>
                <a:gd name="connsiteY19" fmla="*/ 325758 h 1885308"/>
                <a:gd name="connsiteX20" fmla="*/ 2520246 w 3535671"/>
                <a:gd name="connsiteY20" fmla="*/ 91074 h 1885308"/>
                <a:gd name="connsiteX21" fmla="*/ 2089991 w 3535671"/>
                <a:gd name="connsiteY21" fmla="*/ 78036 h 1885308"/>
                <a:gd name="connsiteX22" fmla="*/ 1868345 w 3535671"/>
                <a:gd name="connsiteY22" fmla="*/ 38922 h 1885308"/>
                <a:gd name="connsiteX23" fmla="*/ 1737965 w 3535671"/>
                <a:gd name="connsiteY23" fmla="*/ 156264 h 18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35670" h="1885308">
                  <a:moveTo>
                    <a:pt x="1737965" y="156264"/>
                  </a:moveTo>
                  <a:cubicBezTo>
                    <a:pt x="1682033" y="96642"/>
                    <a:pt x="1317313" y="-121472"/>
                    <a:pt x="1033912" y="91074"/>
                  </a:cubicBezTo>
                  <a:cubicBezTo>
                    <a:pt x="971209" y="138101"/>
                    <a:pt x="943050" y="273404"/>
                    <a:pt x="890493" y="299682"/>
                  </a:cubicBezTo>
                  <a:cubicBezTo>
                    <a:pt x="870161" y="309849"/>
                    <a:pt x="817344" y="266607"/>
                    <a:pt x="799227" y="260568"/>
                  </a:cubicBezTo>
                  <a:cubicBezTo>
                    <a:pt x="608748" y="197076"/>
                    <a:pt x="284473" y="422794"/>
                    <a:pt x="225554" y="599557"/>
                  </a:cubicBezTo>
                  <a:cubicBezTo>
                    <a:pt x="209787" y="646859"/>
                    <a:pt x="199478" y="704135"/>
                    <a:pt x="199478" y="756013"/>
                  </a:cubicBezTo>
                  <a:cubicBezTo>
                    <a:pt x="199478" y="771683"/>
                    <a:pt x="236635" y="784047"/>
                    <a:pt x="225554" y="795127"/>
                  </a:cubicBezTo>
                  <a:cubicBezTo>
                    <a:pt x="124575" y="896107"/>
                    <a:pt x="-75820" y="1184025"/>
                    <a:pt x="29984" y="1342724"/>
                  </a:cubicBezTo>
                  <a:cubicBezTo>
                    <a:pt x="93836" y="1438501"/>
                    <a:pt x="312348" y="1398968"/>
                    <a:pt x="342896" y="1460066"/>
                  </a:cubicBezTo>
                  <a:cubicBezTo>
                    <a:pt x="411235" y="1596737"/>
                    <a:pt x="268880" y="1739614"/>
                    <a:pt x="486315" y="1812093"/>
                  </a:cubicBezTo>
                  <a:cubicBezTo>
                    <a:pt x="751899" y="1900621"/>
                    <a:pt x="969875" y="1694751"/>
                    <a:pt x="1190368" y="1694751"/>
                  </a:cubicBezTo>
                  <a:cubicBezTo>
                    <a:pt x="1288192" y="1694751"/>
                    <a:pt x="1493821" y="1931326"/>
                    <a:pt x="1764041" y="1877283"/>
                  </a:cubicBezTo>
                  <a:cubicBezTo>
                    <a:pt x="1905217" y="1849048"/>
                    <a:pt x="2113936" y="1668675"/>
                    <a:pt x="2233410" y="1668675"/>
                  </a:cubicBezTo>
                  <a:cubicBezTo>
                    <a:pt x="2268444" y="1668675"/>
                    <a:pt x="2466106" y="1818117"/>
                    <a:pt x="2546322" y="1838169"/>
                  </a:cubicBezTo>
                  <a:cubicBezTo>
                    <a:pt x="2768086" y="1893609"/>
                    <a:pt x="2866425" y="1726674"/>
                    <a:pt x="2989615" y="1603485"/>
                  </a:cubicBezTo>
                  <a:cubicBezTo>
                    <a:pt x="3016790" y="1576309"/>
                    <a:pt x="3243811" y="1638315"/>
                    <a:pt x="3328604" y="1525256"/>
                  </a:cubicBezTo>
                  <a:cubicBezTo>
                    <a:pt x="3423038" y="1399342"/>
                    <a:pt x="3676438" y="1021200"/>
                    <a:pt x="3432908" y="899431"/>
                  </a:cubicBezTo>
                  <a:cubicBezTo>
                    <a:pt x="3405856" y="885906"/>
                    <a:pt x="3344536" y="879138"/>
                    <a:pt x="3328604" y="847279"/>
                  </a:cubicBezTo>
                  <a:cubicBezTo>
                    <a:pt x="3297595" y="785263"/>
                    <a:pt x="3337733" y="679095"/>
                    <a:pt x="3315566" y="612595"/>
                  </a:cubicBezTo>
                  <a:cubicBezTo>
                    <a:pt x="3200192" y="266474"/>
                    <a:pt x="2942320" y="325758"/>
                    <a:pt x="2702778" y="325758"/>
                  </a:cubicBezTo>
                  <a:cubicBezTo>
                    <a:pt x="2701040" y="325758"/>
                    <a:pt x="2575612" y="118760"/>
                    <a:pt x="2520246" y="91074"/>
                  </a:cubicBezTo>
                  <a:cubicBezTo>
                    <a:pt x="2319839" y="-9130"/>
                    <a:pt x="2251448" y="24215"/>
                    <a:pt x="2089991" y="78036"/>
                  </a:cubicBezTo>
                  <a:cubicBezTo>
                    <a:pt x="2038328" y="95257"/>
                    <a:pt x="1950400" y="-2102"/>
                    <a:pt x="1868345" y="38922"/>
                  </a:cubicBezTo>
                  <a:cubicBezTo>
                    <a:pt x="1814678" y="65755"/>
                    <a:pt x="1794797" y="122163"/>
                    <a:pt x="1737965" y="156264"/>
                  </a:cubicBezTo>
                  <a:close/>
                </a:path>
              </a:pathLst>
            </a:custGeom>
            <a:solidFill>
              <a:srgbClr val="617388">
                <a:alpha val="70000"/>
              </a:srgbClr>
            </a:solidFill>
            <a:ln w="19050" cap="flat">
              <a:noFill/>
              <a:prstDash val="solid"/>
              <a:miter/>
            </a:ln>
            <a:effectLst>
              <a:softEdge rad="177800"/>
            </a:effectLst>
          </p:spPr>
          <p:txBody>
            <a:bodyPr rtlCol="0" anchor="ctr"/>
            <a:lstStyle/>
            <a:p>
              <a:endParaRPr lang="zh-CN" altLang="en-US"/>
            </a:p>
          </p:txBody>
        </p:sp>
        <p:grpSp>
          <p:nvGrpSpPr>
            <p:cNvPr id="18" name="组合 29"/>
            <p:cNvGrpSpPr/>
            <p:nvPr/>
          </p:nvGrpSpPr>
          <p:grpSpPr>
            <a:xfrm>
              <a:off x="6800690" y="538806"/>
              <a:ext cx="975922" cy="1276998"/>
              <a:chOff x="6244109" y="266265"/>
              <a:chExt cx="975922" cy="1276998"/>
            </a:xfrm>
          </p:grpSpPr>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4109" y="266265"/>
                <a:ext cx="964264" cy="956550"/>
              </a:xfrm>
              <a:prstGeom prst="rect">
                <a:avLst/>
              </a:prstGeom>
            </p:spPr>
          </p:pic>
          <p:pic>
            <p:nvPicPr>
              <p:cNvPr id="16" name="图形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767" y="586713"/>
                <a:ext cx="964264" cy="956550"/>
              </a:xfrm>
              <a:prstGeom prst="rect">
                <a:avLst/>
              </a:prstGeom>
            </p:spPr>
          </p:pic>
        </p:grpSp>
      </p:grpSp>
      <p:sp>
        <p:nvSpPr>
          <p:cNvPr id="20" name="任意多边形: 形状 19"/>
          <p:cNvSpPr/>
          <p:nvPr/>
        </p:nvSpPr>
        <p:spPr>
          <a:xfrm>
            <a:off x="3004662" y="951222"/>
            <a:ext cx="990203" cy="198701"/>
          </a:xfrm>
          <a:custGeom>
            <a:avLst/>
            <a:gdLst>
              <a:gd name="connsiteX0" fmla="*/ 244434 w 2865714"/>
              <a:gd name="connsiteY0" fmla="*/ 0 h 155927"/>
              <a:gd name="connsiteX1" fmla="*/ 254594 w 2865714"/>
              <a:gd name="connsiteY1" fmla="*/ 142240 h 155927"/>
              <a:gd name="connsiteX2" fmla="*/ 2865714 w 2865714"/>
              <a:gd name="connsiteY2" fmla="*/ 142240 h 155927"/>
              <a:gd name="connsiteX0-1" fmla="*/ 72427 w 2693707"/>
              <a:gd name="connsiteY0-2" fmla="*/ 0 h 188956"/>
              <a:gd name="connsiteX1-3" fmla="*/ 580427 w 2693707"/>
              <a:gd name="connsiteY1-4" fmla="*/ 182880 h 188956"/>
              <a:gd name="connsiteX2-5" fmla="*/ 2693707 w 2693707"/>
              <a:gd name="connsiteY2-6" fmla="*/ 142240 h 188956"/>
              <a:gd name="connsiteX0-7" fmla="*/ 0 w 2621280"/>
              <a:gd name="connsiteY0-8" fmla="*/ 0 h 188956"/>
              <a:gd name="connsiteX1-9" fmla="*/ 508000 w 2621280"/>
              <a:gd name="connsiteY1-10" fmla="*/ 182880 h 188956"/>
              <a:gd name="connsiteX2-11" fmla="*/ 2621280 w 2621280"/>
              <a:gd name="connsiteY2-12" fmla="*/ 142240 h 188956"/>
              <a:gd name="connsiteX0-13" fmla="*/ 0 w 2621280"/>
              <a:gd name="connsiteY0-14" fmla="*/ 0 h 217597"/>
              <a:gd name="connsiteX1-15" fmla="*/ 497840 w 2621280"/>
              <a:gd name="connsiteY1-16" fmla="*/ 213360 h 217597"/>
              <a:gd name="connsiteX2-17" fmla="*/ 2621280 w 2621280"/>
              <a:gd name="connsiteY2-18" fmla="*/ 142240 h 217597"/>
              <a:gd name="connsiteX0-19" fmla="*/ 0 w 2621280"/>
              <a:gd name="connsiteY0-20" fmla="*/ 0 h 217597"/>
              <a:gd name="connsiteX1-21" fmla="*/ 497840 w 2621280"/>
              <a:gd name="connsiteY1-22" fmla="*/ 213360 h 217597"/>
              <a:gd name="connsiteX2-23" fmla="*/ 2621280 w 2621280"/>
              <a:gd name="connsiteY2-24" fmla="*/ 142240 h 217597"/>
              <a:gd name="connsiteX0-25" fmla="*/ 0 w 2621280"/>
              <a:gd name="connsiteY0-26" fmla="*/ 0 h 220732"/>
              <a:gd name="connsiteX1-27" fmla="*/ 497840 w 2621280"/>
              <a:gd name="connsiteY1-28" fmla="*/ 213360 h 220732"/>
              <a:gd name="connsiteX2-29" fmla="*/ 2621280 w 2621280"/>
              <a:gd name="connsiteY2-30" fmla="*/ 142240 h 220732"/>
              <a:gd name="connsiteX0-31" fmla="*/ 0 w 2621280"/>
              <a:gd name="connsiteY0-32" fmla="*/ 0 h 220732"/>
              <a:gd name="connsiteX1-33" fmla="*/ 497840 w 2621280"/>
              <a:gd name="connsiteY1-34" fmla="*/ 213360 h 220732"/>
              <a:gd name="connsiteX2-35" fmla="*/ 2621280 w 2621280"/>
              <a:gd name="connsiteY2-36" fmla="*/ 142240 h 220732"/>
              <a:gd name="connsiteX0-37" fmla="*/ 0 w 2617470"/>
              <a:gd name="connsiteY0-38" fmla="*/ 0 h 209619"/>
              <a:gd name="connsiteX1-39" fmla="*/ 494030 w 2617470"/>
              <a:gd name="connsiteY1-40" fmla="*/ 205740 h 209619"/>
              <a:gd name="connsiteX2-41" fmla="*/ 2617470 w 2617470"/>
              <a:gd name="connsiteY2-42" fmla="*/ 134620 h 209619"/>
              <a:gd name="connsiteX0-43" fmla="*/ 0 w 2617470"/>
              <a:gd name="connsiteY0-44" fmla="*/ 23630 h 233249"/>
              <a:gd name="connsiteX1-45" fmla="*/ 494030 w 2617470"/>
              <a:gd name="connsiteY1-46" fmla="*/ 229370 h 233249"/>
              <a:gd name="connsiteX2-47" fmla="*/ 2617470 w 2617470"/>
              <a:gd name="connsiteY2-48" fmla="*/ 158250 h 233249"/>
              <a:gd name="connsiteX0-49" fmla="*/ 0 w 2617470"/>
              <a:gd name="connsiteY0-50" fmla="*/ 22956 h 229861"/>
              <a:gd name="connsiteX1-51" fmla="*/ 494030 w 2617470"/>
              <a:gd name="connsiteY1-52" fmla="*/ 228696 h 229861"/>
              <a:gd name="connsiteX2-53" fmla="*/ 2617470 w 2617470"/>
              <a:gd name="connsiteY2-54" fmla="*/ 157576 h 229861"/>
              <a:gd name="connsiteX0-55" fmla="*/ 0 w 1355830"/>
              <a:gd name="connsiteY0-56" fmla="*/ 23867 h 236010"/>
              <a:gd name="connsiteX1-57" fmla="*/ 494030 w 1355830"/>
              <a:gd name="connsiteY1-58" fmla="*/ 229607 h 236010"/>
              <a:gd name="connsiteX2-59" fmla="*/ 1355830 w 1355830"/>
              <a:gd name="connsiteY2-60" fmla="*/ 181636 h 236010"/>
              <a:gd name="connsiteX0-61" fmla="*/ 0 w 1355830"/>
              <a:gd name="connsiteY0-62" fmla="*/ 23867 h 251015"/>
              <a:gd name="connsiteX1-63" fmla="*/ 494030 w 1355830"/>
              <a:gd name="connsiteY1-64" fmla="*/ 229607 h 251015"/>
              <a:gd name="connsiteX2-65" fmla="*/ 1355830 w 1355830"/>
              <a:gd name="connsiteY2-66" fmla="*/ 181636 h 251015"/>
              <a:gd name="connsiteX0-67" fmla="*/ 0 w 1355830"/>
              <a:gd name="connsiteY0-68" fmla="*/ 23219 h 256791"/>
              <a:gd name="connsiteX1-69" fmla="*/ 560070 w 1355830"/>
              <a:gd name="connsiteY1-70" fmla="*/ 239119 h 256791"/>
              <a:gd name="connsiteX2-71" fmla="*/ 1355830 w 1355830"/>
              <a:gd name="connsiteY2-72" fmla="*/ 180988 h 256791"/>
              <a:gd name="connsiteX0-73" fmla="*/ 0 w 1355830"/>
              <a:gd name="connsiteY0-74" fmla="*/ 23828 h 261845"/>
              <a:gd name="connsiteX1-75" fmla="*/ 560070 w 1355830"/>
              <a:gd name="connsiteY1-76" fmla="*/ 239728 h 261845"/>
              <a:gd name="connsiteX2-77" fmla="*/ 1355830 w 1355830"/>
              <a:gd name="connsiteY2-78" fmla="*/ 181597 h 261845"/>
              <a:gd name="connsiteX0-79" fmla="*/ 0 w 1355830"/>
              <a:gd name="connsiteY0-80" fmla="*/ 23828 h 253392"/>
              <a:gd name="connsiteX1-81" fmla="*/ 560070 w 1355830"/>
              <a:gd name="connsiteY1-82" fmla="*/ 239728 h 253392"/>
              <a:gd name="connsiteX2-83" fmla="*/ 1355830 w 1355830"/>
              <a:gd name="connsiteY2-84" fmla="*/ 181597 h 253392"/>
              <a:gd name="connsiteX0-85" fmla="*/ 0 w 1320270"/>
              <a:gd name="connsiteY0-86" fmla="*/ 23268 h 249711"/>
              <a:gd name="connsiteX1-87" fmla="*/ 560070 w 1320270"/>
              <a:gd name="connsiteY1-88" fmla="*/ 239168 h 249711"/>
              <a:gd name="connsiteX2-89" fmla="*/ 1320270 w 1320270"/>
              <a:gd name="connsiteY2-90" fmla="*/ 186117 h 249711"/>
              <a:gd name="connsiteX0-91" fmla="*/ 0 w 1320270"/>
              <a:gd name="connsiteY0-92" fmla="*/ 25200 h 264934"/>
              <a:gd name="connsiteX1-93" fmla="*/ 560070 w 1320270"/>
              <a:gd name="connsiteY1-94" fmla="*/ 241100 h 264934"/>
              <a:gd name="connsiteX2-95" fmla="*/ 1320270 w 1320270"/>
              <a:gd name="connsiteY2-96" fmla="*/ 188049 h 264934"/>
            </a:gdLst>
            <a:ahLst/>
            <a:cxnLst>
              <a:cxn ang="0">
                <a:pos x="connsiteX0-1" y="connsiteY0-2"/>
              </a:cxn>
              <a:cxn ang="0">
                <a:pos x="connsiteX1-3" y="connsiteY1-4"/>
              </a:cxn>
              <a:cxn ang="0">
                <a:pos x="connsiteX2-5" y="connsiteY2-6"/>
              </a:cxn>
            </a:cxnLst>
            <a:rect l="l" t="t" r="r" b="b"/>
            <a:pathLst>
              <a:path w="1320270" h="264934">
                <a:moveTo>
                  <a:pt x="0" y="25200"/>
                </a:moveTo>
                <a:cubicBezTo>
                  <a:pt x="246380" y="-81904"/>
                  <a:pt x="334945" y="183479"/>
                  <a:pt x="560070" y="241100"/>
                </a:cubicBezTo>
                <a:cubicBezTo>
                  <a:pt x="785195" y="298721"/>
                  <a:pt x="931553" y="240285"/>
                  <a:pt x="1320270" y="188049"/>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1" name="任意多边形: 形状 20"/>
          <p:cNvSpPr/>
          <p:nvPr/>
        </p:nvSpPr>
        <p:spPr>
          <a:xfrm>
            <a:off x="3002654" y="662940"/>
            <a:ext cx="893156" cy="300702"/>
          </a:xfrm>
          <a:custGeom>
            <a:avLst/>
            <a:gdLst>
              <a:gd name="connsiteX0" fmla="*/ 0 w 2430780"/>
              <a:gd name="connsiteY0" fmla="*/ 640080 h 640080"/>
              <a:gd name="connsiteX1" fmla="*/ 137160 w 2430780"/>
              <a:gd name="connsiteY1" fmla="*/ 521970 h 640080"/>
              <a:gd name="connsiteX2" fmla="*/ 190500 w 2430780"/>
              <a:gd name="connsiteY2" fmla="*/ 186690 h 640080"/>
              <a:gd name="connsiteX3" fmla="*/ 2430780 w 2430780"/>
              <a:gd name="connsiteY3" fmla="*/ 0 h 640080"/>
              <a:gd name="connsiteX0-1" fmla="*/ 0 w 2430780"/>
              <a:gd name="connsiteY0-2" fmla="*/ 640080 h 640080"/>
              <a:gd name="connsiteX1-3" fmla="*/ 137160 w 2430780"/>
              <a:gd name="connsiteY1-4" fmla="*/ 521970 h 640080"/>
              <a:gd name="connsiteX2-5" fmla="*/ 297180 w 2430780"/>
              <a:gd name="connsiteY2-6" fmla="*/ 171450 h 640080"/>
              <a:gd name="connsiteX3-7" fmla="*/ 2430780 w 2430780"/>
              <a:gd name="connsiteY3-8" fmla="*/ 0 h 640080"/>
              <a:gd name="connsiteX0-9" fmla="*/ 0 w 2430780"/>
              <a:gd name="connsiteY0-10" fmla="*/ 640080 h 640080"/>
              <a:gd name="connsiteX1-11" fmla="*/ 137160 w 2430780"/>
              <a:gd name="connsiteY1-12" fmla="*/ 521970 h 640080"/>
              <a:gd name="connsiteX2-13" fmla="*/ 396240 w 2430780"/>
              <a:gd name="connsiteY2-14" fmla="*/ 171450 h 640080"/>
              <a:gd name="connsiteX3-15" fmla="*/ 2430780 w 2430780"/>
              <a:gd name="connsiteY3-16" fmla="*/ 0 h 640080"/>
              <a:gd name="connsiteX0-17" fmla="*/ 0 w 2430780"/>
              <a:gd name="connsiteY0-18" fmla="*/ 640080 h 640080"/>
              <a:gd name="connsiteX1-19" fmla="*/ 137160 w 2430780"/>
              <a:gd name="connsiteY1-20" fmla="*/ 521970 h 640080"/>
              <a:gd name="connsiteX2-21" fmla="*/ 430530 w 2430780"/>
              <a:gd name="connsiteY2-22" fmla="*/ 163830 h 640080"/>
              <a:gd name="connsiteX3-23" fmla="*/ 2430780 w 2430780"/>
              <a:gd name="connsiteY3-24" fmla="*/ 0 h 640080"/>
              <a:gd name="connsiteX0-25" fmla="*/ 0 w 2430780"/>
              <a:gd name="connsiteY0-26" fmla="*/ 640080 h 640080"/>
              <a:gd name="connsiteX1-27" fmla="*/ 137160 w 2430780"/>
              <a:gd name="connsiteY1-28" fmla="*/ 521970 h 640080"/>
              <a:gd name="connsiteX2-29" fmla="*/ 430530 w 2430780"/>
              <a:gd name="connsiteY2-30" fmla="*/ 163830 h 640080"/>
              <a:gd name="connsiteX3-31" fmla="*/ 2430780 w 2430780"/>
              <a:gd name="connsiteY3-32" fmla="*/ 0 h 640080"/>
              <a:gd name="connsiteX0-33" fmla="*/ 0 w 2430780"/>
              <a:gd name="connsiteY0-34" fmla="*/ 640080 h 640080"/>
              <a:gd name="connsiteX1-35" fmla="*/ 137160 w 2430780"/>
              <a:gd name="connsiteY1-36" fmla="*/ 521970 h 640080"/>
              <a:gd name="connsiteX2-37" fmla="*/ 534702 w 2430780"/>
              <a:gd name="connsiteY2-38" fmla="*/ 117531 h 640080"/>
              <a:gd name="connsiteX3-39" fmla="*/ 2430780 w 2430780"/>
              <a:gd name="connsiteY3-40" fmla="*/ 0 h 640080"/>
              <a:gd name="connsiteX0-41" fmla="*/ 0 w 1319610"/>
              <a:gd name="connsiteY0-42" fmla="*/ 570632 h 570632"/>
              <a:gd name="connsiteX1-43" fmla="*/ 137160 w 1319610"/>
              <a:gd name="connsiteY1-44" fmla="*/ 452522 h 570632"/>
              <a:gd name="connsiteX2-45" fmla="*/ 534702 w 1319610"/>
              <a:gd name="connsiteY2-46" fmla="*/ 48083 h 570632"/>
              <a:gd name="connsiteX3-47" fmla="*/ 1319610 w 1319610"/>
              <a:gd name="connsiteY3-48" fmla="*/ 0 h 570632"/>
              <a:gd name="connsiteX0-49" fmla="*/ 0 w 1319610"/>
              <a:gd name="connsiteY0-50" fmla="*/ 570632 h 570632"/>
              <a:gd name="connsiteX1-51" fmla="*/ 137160 w 1319610"/>
              <a:gd name="connsiteY1-52" fmla="*/ 452522 h 570632"/>
              <a:gd name="connsiteX2-53" fmla="*/ 407380 w 1319610"/>
              <a:gd name="connsiteY2-54" fmla="*/ 105957 h 570632"/>
              <a:gd name="connsiteX3-55" fmla="*/ 1319610 w 1319610"/>
              <a:gd name="connsiteY3-56" fmla="*/ 0 h 570632"/>
              <a:gd name="connsiteX0-57" fmla="*/ 0 w 1180714"/>
              <a:gd name="connsiteY0-58" fmla="*/ 547483 h 547483"/>
              <a:gd name="connsiteX1-59" fmla="*/ 137160 w 1180714"/>
              <a:gd name="connsiteY1-60" fmla="*/ 429373 h 547483"/>
              <a:gd name="connsiteX2-61" fmla="*/ 407380 w 1180714"/>
              <a:gd name="connsiteY2-62" fmla="*/ 82808 h 547483"/>
              <a:gd name="connsiteX3-63" fmla="*/ 1180714 w 1180714"/>
              <a:gd name="connsiteY3-64" fmla="*/ 0 h 547483"/>
              <a:gd name="connsiteX0-65" fmla="*/ 0 w 1180714"/>
              <a:gd name="connsiteY0-66" fmla="*/ 547483 h 547483"/>
              <a:gd name="connsiteX1-67" fmla="*/ 137160 w 1180714"/>
              <a:gd name="connsiteY1-68" fmla="*/ 429373 h 547483"/>
              <a:gd name="connsiteX2-69" fmla="*/ 407380 w 1180714"/>
              <a:gd name="connsiteY2-70" fmla="*/ 82808 h 547483"/>
              <a:gd name="connsiteX3-71" fmla="*/ 1180714 w 1180714"/>
              <a:gd name="connsiteY3-72" fmla="*/ 0 h 547483"/>
              <a:gd name="connsiteX0-73" fmla="*/ 0 w 1190874"/>
              <a:gd name="connsiteY0-74" fmla="*/ 592528 h 592528"/>
              <a:gd name="connsiteX1-75" fmla="*/ 137160 w 1190874"/>
              <a:gd name="connsiteY1-76" fmla="*/ 474418 h 592528"/>
              <a:gd name="connsiteX2-77" fmla="*/ 407380 w 1190874"/>
              <a:gd name="connsiteY2-78" fmla="*/ 127853 h 592528"/>
              <a:gd name="connsiteX3-79" fmla="*/ 1190874 w 1190874"/>
              <a:gd name="connsiteY3-80" fmla="*/ 0 h 592528"/>
            </a:gdLst>
            <a:ahLst/>
            <a:cxnLst>
              <a:cxn ang="0">
                <a:pos x="connsiteX0-1" y="connsiteY0-2"/>
              </a:cxn>
              <a:cxn ang="0">
                <a:pos x="connsiteX1-3" y="connsiteY1-4"/>
              </a:cxn>
              <a:cxn ang="0">
                <a:pos x="connsiteX2-5" y="connsiteY2-6"/>
              </a:cxn>
              <a:cxn ang="0">
                <a:pos x="connsiteX3-7" y="connsiteY3-8"/>
              </a:cxn>
            </a:cxnLst>
            <a:rect l="l" t="t" r="r" b="b"/>
            <a:pathLst>
              <a:path w="1190874" h="592528">
                <a:moveTo>
                  <a:pt x="0" y="592528"/>
                </a:moveTo>
                <a:cubicBezTo>
                  <a:pt x="52705" y="571255"/>
                  <a:pt x="69263" y="551864"/>
                  <a:pt x="137160" y="474418"/>
                </a:cubicBezTo>
                <a:cubicBezTo>
                  <a:pt x="205057" y="396972"/>
                  <a:pt x="231761" y="206923"/>
                  <a:pt x="407380" y="127853"/>
                </a:cubicBezTo>
                <a:cubicBezTo>
                  <a:pt x="582999" y="48783"/>
                  <a:pt x="748006" y="26697"/>
                  <a:pt x="1190874" y="0"/>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2" name="文本框 21"/>
          <p:cNvSpPr txBox="1"/>
          <p:nvPr/>
        </p:nvSpPr>
        <p:spPr>
          <a:xfrm rot="21480000">
            <a:off x="3329191" y="753378"/>
            <a:ext cx="674704" cy="392415"/>
          </a:xfrm>
          <a:prstGeom prst="rect">
            <a:avLst/>
          </a:prstGeom>
          <a:noFill/>
        </p:spPr>
        <p:txBody>
          <a:bodyPr wrap="none" lIns="68580" tIns="34290" rIns="68580" bIns="34290" rtlCol="0">
            <a:spAutoFit/>
          </a:bodyPr>
          <a:lstStyle/>
          <a:p>
            <a:pPr algn="l"/>
            <a:r>
              <a:rPr lang="zh-CN" altLang="en-US" sz="2100" dirty="0">
                <a:latin typeface="杨任东竹石体-Bold" panose="02000000000000000000" pitchFamily="2" charset="-122"/>
                <a:ea typeface="杨任东竹石体-Bold" panose="02000000000000000000" pitchFamily="2" charset="-122"/>
              </a:rPr>
              <a:t>暖流</a:t>
            </a:r>
          </a:p>
        </p:txBody>
      </p:sp>
      <p:sp>
        <p:nvSpPr>
          <p:cNvPr id="25" name="文本框 24"/>
          <p:cNvSpPr txBox="1"/>
          <p:nvPr/>
        </p:nvSpPr>
        <p:spPr>
          <a:xfrm rot="21387380">
            <a:off x="3132306" y="274971"/>
            <a:ext cx="856645" cy="500137"/>
          </a:xfrm>
          <a:prstGeom prst="rect">
            <a:avLst/>
          </a:prstGeom>
          <a:noFill/>
        </p:spPr>
        <p:txBody>
          <a:bodyPr wrap="none" lIns="68580" tIns="34290" rIns="68580" bIns="34290"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sym typeface="+mn-ea"/>
              </a:rPr>
              <a:t>寒流</a:t>
            </a:r>
            <a:endParaRPr lang="zh-CN" altLang="en-US"/>
          </a:p>
        </p:txBody>
      </p:sp>
      <p:sp>
        <p:nvSpPr>
          <p:cNvPr id="26" name="文本框 25"/>
          <p:cNvSpPr txBox="1"/>
          <p:nvPr/>
        </p:nvSpPr>
        <p:spPr>
          <a:xfrm rot="21480000">
            <a:off x="4109191" y="928098"/>
            <a:ext cx="1057020" cy="346249"/>
          </a:xfrm>
          <a:prstGeom prst="rect">
            <a:avLst/>
          </a:prstGeom>
          <a:noFill/>
        </p:spPr>
        <p:txBody>
          <a:bodyPr wrap="none" lIns="68580" tIns="34290" rIns="68580" bIns="34290" rtlCol="0">
            <a:spAutoFit/>
          </a:bodyPr>
          <a:lstStyle/>
          <a:p>
            <a:pPr algn="l"/>
            <a:r>
              <a:rPr lang="zh-CN" altLang="en-US" dirty="0">
                <a:latin typeface="杨任东竹石体-Bold" panose="02000000000000000000" pitchFamily="2" charset="-122"/>
                <a:ea typeface="杨任东竹石体-Bold" panose="02000000000000000000" pitchFamily="2" charset="-122"/>
              </a:rPr>
              <a:t>带来水汽</a:t>
            </a:r>
          </a:p>
        </p:txBody>
      </p:sp>
      <p:sp>
        <p:nvSpPr>
          <p:cNvPr id="31" name="任意多边形: 形状 30"/>
          <p:cNvSpPr/>
          <p:nvPr/>
        </p:nvSpPr>
        <p:spPr>
          <a:xfrm>
            <a:off x="3999072" y="1092992"/>
            <a:ext cx="1115854" cy="182867"/>
          </a:xfrm>
          <a:custGeom>
            <a:avLst/>
            <a:gdLst>
              <a:gd name="connsiteX0" fmla="*/ 15877 w 1661797"/>
              <a:gd name="connsiteY0" fmla="*/ 0 h 233890"/>
              <a:gd name="connsiteX1" fmla="*/ 236857 w 1661797"/>
              <a:gd name="connsiteY1" fmla="*/ 213360 h 233890"/>
              <a:gd name="connsiteX2" fmla="*/ 1661797 w 1661797"/>
              <a:gd name="connsiteY2" fmla="*/ 213360 h 233890"/>
              <a:gd name="connsiteX0-1" fmla="*/ 15877 w 1661797"/>
              <a:gd name="connsiteY0-2" fmla="*/ 0 h 233890"/>
              <a:gd name="connsiteX1-3" fmla="*/ 236857 w 1661797"/>
              <a:gd name="connsiteY1-4" fmla="*/ 213360 h 233890"/>
              <a:gd name="connsiteX2-5" fmla="*/ 1661797 w 1661797"/>
              <a:gd name="connsiteY2-6" fmla="*/ 213360 h 233890"/>
              <a:gd name="connsiteX0-7" fmla="*/ 3703 w 1649623"/>
              <a:gd name="connsiteY0-8" fmla="*/ 0 h 233087"/>
              <a:gd name="connsiteX1-9" fmla="*/ 224683 w 1649623"/>
              <a:gd name="connsiteY1-10" fmla="*/ 213360 h 233087"/>
              <a:gd name="connsiteX2-11" fmla="*/ 1649623 w 1649623"/>
              <a:gd name="connsiteY2-12" fmla="*/ 213360 h 233087"/>
              <a:gd name="connsiteX0-13" fmla="*/ 3173 w 1649093"/>
              <a:gd name="connsiteY0-14" fmla="*/ 0 h 257384"/>
              <a:gd name="connsiteX1-15" fmla="*/ 248918 w 1649093"/>
              <a:gd name="connsiteY1-16" fmla="*/ 245745 h 257384"/>
              <a:gd name="connsiteX2-17" fmla="*/ 1649093 w 1649093"/>
              <a:gd name="connsiteY2-18" fmla="*/ 213360 h 257384"/>
              <a:gd name="connsiteX0-19" fmla="*/ 0 w 1645920"/>
              <a:gd name="connsiteY0-20" fmla="*/ 0 h 257384"/>
              <a:gd name="connsiteX1-21" fmla="*/ 245745 w 1645920"/>
              <a:gd name="connsiteY1-22" fmla="*/ 245745 h 257384"/>
              <a:gd name="connsiteX2-23" fmla="*/ 1645920 w 1645920"/>
              <a:gd name="connsiteY2-24" fmla="*/ 213360 h 257384"/>
              <a:gd name="connsiteX0-25" fmla="*/ 0 w 1636395"/>
              <a:gd name="connsiteY0-26" fmla="*/ 0 h 235763"/>
              <a:gd name="connsiteX1-27" fmla="*/ 236220 w 1636395"/>
              <a:gd name="connsiteY1-28" fmla="*/ 224790 h 235763"/>
              <a:gd name="connsiteX2-29" fmla="*/ 1636395 w 1636395"/>
              <a:gd name="connsiteY2-30" fmla="*/ 192405 h 235763"/>
              <a:gd name="connsiteX0-31" fmla="*/ 0 w 1636395"/>
              <a:gd name="connsiteY0-32" fmla="*/ 1 h 235764"/>
              <a:gd name="connsiteX1-33" fmla="*/ 236220 w 1636395"/>
              <a:gd name="connsiteY1-34" fmla="*/ 224791 h 235764"/>
              <a:gd name="connsiteX2-35" fmla="*/ 1636395 w 1636395"/>
              <a:gd name="connsiteY2-36" fmla="*/ 192406 h 235764"/>
              <a:gd name="connsiteX0-37" fmla="*/ 0 w 1636395"/>
              <a:gd name="connsiteY0-38" fmla="*/ 1 h 245955"/>
              <a:gd name="connsiteX1-39" fmla="*/ 236220 w 1636395"/>
              <a:gd name="connsiteY1-40" fmla="*/ 234316 h 245955"/>
              <a:gd name="connsiteX2-41" fmla="*/ 1636395 w 1636395"/>
              <a:gd name="connsiteY2-42" fmla="*/ 201931 h 245955"/>
              <a:gd name="connsiteX0-43" fmla="*/ 0 w 1632585"/>
              <a:gd name="connsiteY0-44" fmla="*/ 2 h 239841"/>
              <a:gd name="connsiteX1-45" fmla="*/ 232410 w 1632585"/>
              <a:gd name="connsiteY1-46" fmla="*/ 228602 h 239841"/>
              <a:gd name="connsiteX2-47" fmla="*/ 1632585 w 1632585"/>
              <a:gd name="connsiteY2-48" fmla="*/ 196217 h 239841"/>
              <a:gd name="connsiteX0-49" fmla="*/ 0 w 1487805"/>
              <a:gd name="connsiteY0-50" fmla="*/ 2 h 243823"/>
              <a:gd name="connsiteX1-51" fmla="*/ 232410 w 1487805"/>
              <a:gd name="connsiteY1-52" fmla="*/ 228602 h 243823"/>
              <a:gd name="connsiteX2-53" fmla="*/ 1487805 w 1487805"/>
              <a:gd name="connsiteY2-54" fmla="*/ 211457 h 243823"/>
            </a:gdLst>
            <a:ahLst/>
            <a:cxnLst>
              <a:cxn ang="0">
                <a:pos x="connsiteX0-1" y="connsiteY0-2"/>
              </a:cxn>
              <a:cxn ang="0">
                <a:pos x="connsiteX1-3" y="connsiteY1-4"/>
              </a:cxn>
              <a:cxn ang="0">
                <a:pos x="connsiteX2-5" y="connsiteY2-6"/>
              </a:cxn>
            </a:cxnLst>
            <a:rect l="l" t="t" r="r" b="b"/>
            <a:pathLst>
              <a:path w="1487805" h="243823">
                <a:moveTo>
                  <a:pt x="0" y="2"/>
                </a:moveTo>
                <a:cubicBezTo>
                  <a:pt x="118110" y="-633"/>
                  <a:pt x="-15558" y="193359"/>
                  <a:pt x="232410" y="228602"/>
                </a:cubicBezTo>
                <a:cubicBezTo>
                  <a:pt x="480378" y="263845"/>
                  <a:pt x="912495" y="229237"/>
                  <a:pt x="1487805" y="211457"/>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9" name="组合 34"/>
          <p:cNvGrpSpPr/>
          <p:nvPr/>
        </p:nvGrpSpPr>
        <p:grpSpPr>
          <a:xfrm rot="21370920">
            <a:off x="4494333" y="638470"/>
            <a:ext cx="332816" cy="313461"/>
            <a:chOff x="5888522" y="774577"/>
            <a:chExt cx="443754" cy="461645"/>
          </a:xfrm>
        </p:grpSpPr>
        <p:sp>
          <p:nvSpPr>
            <p:cNvPr id="32" name="任意多边形: 形状 31"/>
            <p:cNvSpPr/>
            <p:nvPr/>
          </p:nvSpPr>
          <p:spPr>
            <a:xfrm>
              <a:off x="5888522" y="774577"/>
              <a:ext cx="73698" cy="461645"/>
            </a:xfrm>
            <a:custGeom>
              <a:avLst/>
              <a:gdLst>
                <a:gd name="connsiteX0" fmla="*/ 81973 w 122657"/>
                <a:gd name="connsiteY0" fmla="*/ 391160 h 391160"/>
                <a:gd name="connsiteX1" fmla="*/ 693 w 122657"/>
                <a:gd name="connsiteY1" fmla="*/ 320040 h 391160"/>
                <a:gd name="connsiteX2" fmla="*/ 122613 w 122657"/>
                <a:gd name="connsiteY2" fmla="*/ 274320 h 391160"/>
                <a:gd name="connsiteX3" fmla="*/ 15933 w 122657"/>
                <a:gd name="connsiteY3" fmla="*/ 228600 h 391160"/>
                <a:gd name="connsiteX4" fmla="*/ 107373 w 122657"/>
                <a:gd name="connsiteY4" fmla="*/ 157480 h 391160"/>
                <a:gd name="connsiteX5" fmla="*/ 15933 w 122657"/>
                <a:gd name="connsiteY5" fmla="*/ 121920 h 391160"/>
                <a:gd name="connsiteX6" fmla="*/ 56573 w 122657"/>
                <a:gd name="connsiteY6" fmla="*/ 0 h 391160"/>
                <a:gd name="connsiteX0-1" fmla="*/ 81973 w 122657"/>
                <a:gd name="connsiteY0-2" fmla="*/ 431165 h 431165"/>
                <a:gd name="connsiteX1-3" fmla="*/ 693 w 122657"/>
                <a:gd name="connsiteY1-4" fmla="*/ 360045 h 431165"/>
                <a:gd name="connsiteX2-5" fmla="*/ 122613 w 122657"/>
                <a:gd name="connsiteY2-6" fmla="*/ 314325 h 431165"/>
                <a:gd name="connsiteX3-7" fmla="*/ 15933 w 122657"/>
                <a:gd name="connsiteY3-8" fmla="*/ 268605 h 431165"/>
                <a:gd name="connsiteX4-9" fmla="*/ 107373 w 122657"/>
                <a:gd name="connsiteY4-10" fmla="*/ 197485 h 431165"/>
                <a:gd name="connsiteX5-11" fmla="*/ 15933 w 122657"/>
                <a:gd name="connsiteY5-12" fmla="*/ 161925 h 431165"/>
                <a:gd name="connsiteX6-13" fmla="*/ 66098 w 122657"/>
                <a:gd name="connsiteY6-14" fmla="*/ 0 h 431165"/>
                <a:gd name="connsiteX0-15" fmla="*/ 81973 w 122657"/>
                <a:gd name="connsiteY0-16" fmla="*/ 431165 h 431165"/>
                <a:gd name="connsiteX1-17" fmla="*/ 693 w 122657"/>
                <a:gd name="connsiteY1-18" fmla="*/ 360045 h 431165"/>
                <a:gd name="connsiteX2-19" fmla="*/ 122613 w 122657"/>
                <a:gd name="connsiteY2-20" fmla="*/ 314325 h 431165"/>
                <a:gd name="connsiteX3-21" fmla="*/ 15933 w 122657"/>
                <a:gd name="connsiteY3-22" fmla="*/ 268605 h 431165"/>
                <a:gd name="connsiteX4-23" fmla="*/ 107373 w 122657"/>
                <a:gd name="connsiteY4-24" fmla="*/ 197485 h 431165"/>
                <a:gd name="connsiteX5-25" fmla="*/ 15933 w 122657"/>
                <a:gd name="connsiteY5-26" fmla="*/ 161925 h 431165"/>
                <a:gd name="connsiteX6-27" fmla="*/ 66098 w 122657"/>
                <a:gd name="connsiteY6-28" fmla="*/ 0 h 431165"/>
                <a:gd name="connsiteX0-29" fmla="*/ 81973 w 122657"/>
                <a:gd name="connsiteY0-30" fmla="*/ 431165 h 431165"/>
                <a:gd name="connsiteX1-31" fmla="*/ 693 w 122657"/>
                <a:gd name="connsiteY1-32" fmla="*/ 360045 h 431165"/>
                <a:gd name="connsiteX2-33" fmla="*/ 122613 w 122657"/>
                <a:gd name="connsiteY2-34" fmla="*/ 314325 h 431165"/>
                <a:gd name="connsiteX3-35" fmla="*/ 15933 w 122657"/>
                <a:gd name="connsiteY3-36" fmla="*/ 268605 h 431165"/>
                <a:gd name="connsiteX4-37" fmla="*/ 107373 w 122657"/>
                <a:gd name="connsiteY4-38" fmla="*/ 197485 h 431165"/>
                <a:gd name="connsiteX5-39" fmla="*/ 15933 w 122657"/>
                <a:gd name="connsiteY5-40" fmla="*/ 161925 h 431165"/>
                <a:gd name="connsiteX6-41" fmla="*/ 66098 w 122657"/>
                <a:gd name="connsiteY6-42" fmla="*/ 0 h 431165"/>
                <a:gd name="connsiteX0-43" fmla="*/ 81973 w 122657"/>
                <a:gd name="connsiteY0-44" fmla="*/ 431165 h 431165"/>
                <a:gd name="connsiteX1-45" fmla="*/ 693 w 122657"/>
                <a:gd name="connsiteY1-46" fmla="*/ 360045 h 431165"/>
                <a:gd name="connsiteX2-47" fmla="*/ 122613 w 122657"/>
                <a:gd name="connsiteY2-48" fmla="*/ 314325 h 431165"/>
                <a:gd name="connsiteX3-49" fmla="*/ 15933 w 122657"/>
                <a:gd name="connsiteY3-50" fmla="*/ 268605 h 431165"/>
                <a:gd name="connsiteX4-51" fmla="*/ 107373 w 122657"/>
                <a:gd name="connsiteY4-52" fmla="*/ 197485 h 431165"/>
                <a:gd name="connsiteX5-53" fmla="*/ 15933 w 122657"/>
                <a:gd name="connsiteY5-54" fmla="*/ 161925 h 431165"/>
                <a:gd name="connsiteX6-55" fmla="*/ 66098 w 122657"/>
                <a:gd name="connsiteY6-56" fmla="*/ 0 h 431165"/>
                <a:gd name="connsiteX0-57" fmla="*/ 81973 w 122657"/>
                <a:gd name="connsiteY0-58" fmla="*/ 431165 h 431165"/>
                <a:gd name="connsiteX1-59" fmla="*/ 693 w 122657"/>
                <a:gd name="connsiteY1-60" fmla="*/ 360045 h 431165"/>
                <a:gd name="connsiteX2-61" fmla="*/ 122613 w 122657"/>
                <a:gd name="connsiteY2-62" fmla="*/ 314325 h 431165"/>
                <a:gd name="connsiteX3-63" fmla="*/ 15933 w 122657"/>
                <a:gd name="connsiteY3-64" fmla="*/ 268605 h 431165"/>
                <a:gd name="connsiteX4-65" fmla="*/ 107373 w 122657"/>
                <a:gd name="connsiteY4-66" fmla="*/ 197485 h 431165"/>
                <a:gd name="connsiteX5-67" fmla="*/ 15933 w 122657"/>
                <a:gd name="connsiteY5-68" fmla="*/ 161925 h 431165"/>
                <a:gd name="connsiteX6-69" fmla="*/ 66098 w 122657"/>
                <a:gd name="connsiteY6-70" fmla="*/ 0 h 431165"/>
                <a:gd name="connsiteX0-71" fmla="*/ 66091 w 106731"/>
                <a:gd name="connsiteY0-72" fmla="*/ 431165 h 431165"/>
                <a:gd name="connsiteX1-73" fmla="*/ 1956 w 106731"/>
                <a:gd name="connsiteY1-74" fmla="*/ 365760 h 431165"/>
                <a:gd name="connsiteX2-75" fmla="*/ 106731 w 106731"/>
                <a:gd name="connsiteY2-76" fmla="*/ 314325 h 431165"/>
                <a:gd name="connsiteX3-77" fmla="*/ 51 w 106731"/>
                <a:gd name="connsiteY3-78" fmla="*/ 268605 h 431165"/>
                <a:gd name="connsiteX4-79" fmla="*/ 91491 w 106731"/>
                <a:gd name="connsiteY4-80" fmla="*/ 197485 h 431165"/>
                <a:gd name="connsiteX5-81" fmla="*/ 51 w 106731"/>
                <a:gd name="connsiteY5-82" fmla="*/ 161925 h 431165"/>
                <a:gd name="connsiteX6-83" fmla="*/ 50216 w 106731"/>
                <a:gd name="connsiteY6-84" fmla="*/ 0 h 431165"/>
                <a:gd name="connsiteX0-85" fmla="*/ 66091 w 106731"/>
                <a:gd name="connsiteY0-86" fmla="*/ 431165 h 431165"/>
                <a:gd name="connsiteX1-87" fmla="*/ 1956 w 106731"/>
                <a:gd name="connsiteY1-88" fmla="*/ 365760 h 431165"/>
                <a:gd name="connsiteX2-89" fmla="*/ 106731 w 106731"/>
                <a:gd name="connsiteY2-90" fmla="*/ 314325 h 431165"/>
                <a:gd name="connsiteX3-91" fmla="*/ 51 w 106731"/>
                <a:gd name="connsiteY3-92" fmla="*/ 268605 h 431165"/>
                <a:gd name="connsiteX4-93" fmla="*/ 91491 w 106731"/>
                <a:gd name="connsiteY4-94" fmla="*/ 197485 h 431165"/>
                <a:gd name="connsiteX5-95" fmla="*/ 51 w 106731"/>
                <a:gd name="connsiteY5-96" fmla="*/ 161925 h 431165"/>
                <a:gd name="connsiteX6-97" fmla="*/ 50216 w 106731"/>
                <a:gd name="connsiteY6-98" fmla="*/ 0 h 431165"/>
                <a:gd name="connsiteX0-99" fmla="*/ 66091 w 106748"/>
                <a:gd name="connsiteY0-100" fmla="*/ 431165 h 431165"/>
                <a:gd name="connsiteX1-101" fmla="*/ 1956 w 106748"/>
                <a:gd name="connsiteY1-102" fmla="*/ 365760 h 431165"/>
                <a:gd name="connsiteX2-103" fmla="*/ 106731 w 106748"/>
                <a:gd name="connsiteY2-104" fmla="*/ 314325 h 431165"/>
                <a:gd name="connsiteX3-105" fmla="*/ 51 w 106748"/>
                <a:gd name="connsiteY3-106" fmla="*/ 268605 h 431165"/>
                <a:gd name="connsiteX4-107" fmla="*/ 91491 w 106748"/>
                <a:gd name="connsiteY4-108" fmla="*/ 197485 h 431165"/>
                <a:gd name="connsiteX5-109" fmla="*/ 51 w 106748"/>
                <a:gd name="connsiteY5-110" fmla="*/ 161925 h 431165"/>
                <a:gd name="connsiteX6-111" fmla="*/ 50216 w 106748"/>
                <a:gd name="connsiteY6-112" fmla="*/ 0 h 431165"/>
                <a:gd name="connsiteX0-113" fmla="*/ 66091 w 106748"/>
                <a:gd name="connsiteY0-114" fmla="*/ 431165 h 431165"/>
                <a:gd name="connsiteX1-115" fmla="*/ 1956 w 106748"/>
                <a:gd name="connsiteY1-116" fmla="*/ 365760 h 431165"/>
                <a:gd name="connsiteX2-117" fmla="*/ 106731 w 106748"/>
                <a:gd name="connsiteY2-118" fmla="*/ 314325 h 431165"/>
                <a:gd name="connsiteX3-119" fmla="*/ 51 w 106748"/>
                <a:gd name="connsiteY3-120" fmla="*/ 268605 h 431165"/>
                <a:gd name="connsiteX4-121" fmla="*/ 91491 w 106748"/>
                <a:gd name="connsiteY4-122" fmla="*/ 197485 h 431165"/>
                <a:gd name="connsiteX5-123" fmla="*/ 51 w 106748"/>
                <a:gd name="connsiteY5-124" fmla="*/ 161925 h 431165"/>
                <a:gd name="connsiteX6-125" fmla="*/ 50216 w 106748"/>
                <a:gd name="connsiteY6-126" fmla="*/ 0 h 431165"/>
                <a:gd name="connsiteX0-127" fmla="*/ 68061 w 108718"/>
                <a:gd name="connsiteY0-128" fmla="*/ 431165 h 431165"/>
                <a:gd name="connsiteX1-129" fmla="*/ 3926 w 108718"/>
                <a:gd name="connsiteY1-130" fmla="*/ 365760 h 431165"/>
                <a:gd name="connsiteX2-131" fmla="*/ 108701 w 108718"/>
                <a:gd name="connsiteY2-132" fmla="*/ 314325 h 431165"/>
                <a:gd name="connsiteX3-133" fmla="*/ 2021 w 108718"/>
                <a:gd name="connsiteY3-134" fmla="*/ 268605 h 431165"/>
                <a:gd name="connsiteX4-135" fmla="*/ 93461 w 108718"/>
                <a:gd name="connsiteY4-136" fmla="*/ 197485 h 431165"/>
                <a:gd name="connsiteX5-137" fmla="*/ 2021 w 108718"/>
                <a:gd name="connsiteY5-138" fmla="*/ 161925 h 431165"/>
                <a:gd name="connsiteX6-139" fmla="*/ 31865 w 108718"/>
                <a:gd name="connsiteY6-140" fmla="*/ 123826 h 431165"/>
                <a:gd name="connsiteX7" fmla="*/ 52186 w 108718"/>
                <a:gd name="connsiteY7" fmla="*/ 0 h 431165"/>
                <a:gd name="connsiteX0-141" fmla="*/ 68061 w 108718"/>
                <a:gd name="connsiteY0-142" fmla="*/ 431165 h 431165"/>
                <a:gd name="connsiteX1-143" fmla="*/ 3926 w 108718"/>
                <a:gd name="connsiteY1-144" fmla="*/ 365760 h 431165"/>
                <a:gd name="connsiteX2-145" fmla="*/ 108701 w 108718"/>
                <a:gd name="connsiteY2-146" fmla="*/ 314325 h 431165"/>
                <a:gd name="connsiteX3-147" fmla="*/ 2021 w 108718"/>
                <a:gd name="connsiteY3-148" fmla="*/ 268605 h 431165"/>
                <a:gd name="connsiteX4-149" fmla="*/ 93461 w 108718"/>
                <a:gd name="connsiteY4-150" fmla="*/ 197485 h 431165"/>
                <a:gd name="connsiteX5-151" fmla="*/ 2021 w 108718"/>
                <a:gd name="connsiteY5-152" fmla="*/ 161925 h 431165"/>
                <a:gd name="connsiteX6-153" fmla="*/ 31865 w 108718"/>
                <a:gd name="connsiteY6-154" fmla="*/ 123826 h 431165"/>
                <a:gd name="connsiteX7-155" fmla="*/ 52186 w 108718"/>
                <a:gd name="connsiteY7-156" fmla="*/ 0 h 431165"/>
                <a:gd name="connsiteX0-157" fmla="*/ 66092 w 106749"/>
                <a:gd name="connsiteY0-158" fmla="*/ 431165 h 431165"/>
                <a:gd name="connsiteX1-159" fmla="*/ 1957 w 106749"/>
                <a:gd name="connsiteY1-160" fmla="*/ 365760 h 431165"/>
                <a:gd name="connsiteX2-161" fmla="*/ 106732 w 106749"/>
                <a:gd name="connsiteY2-162" fmla="*/ 314325 h 431165"/>
                <a:gd name="connsiteX3-163" fmla="*/ 52 w 106749"/>
                <a:gd name="connsiteY3-164" fmla="*/ 268605 h 431165"/>
                <a:gd name="connsiteX4-165" fmla="*/ 91492 w 106749"/>
                <a:gd name="connsiteY4-166" fmla="*/ 197485 h 431165"/>
                <a:gd name="connsiteX5-167" fmla="*/ 52 w 106749"/>
                <a:gd name="connsiteY5-168" fmla="*/ 161925 h 431165"/>
                <a:gd name="connsiteX6-169" fmla="*/ 29896 w 106749"/>
                <a:gd name="connsiteY6-170" fmla="*/ 123826 h 431165"/>
                <a:gd name="connsiteX7-171" fmla="*/ 50217 w 106749"/>
                <a:gd name="connsiteY7-172" fmla="*/ 0 h 431165"/>
                <a:gd name="connsiteX0-173" fmla="*/ 66092 w 106738"/>
                <a:gd name="connsiteY0-174" fmla="*/ 431165 h 431165"/>
                <a:gd name="connsiteX1-175" fmla="*/ 5767 w 106738"/>
                <a:gd name="connsiteY1-176" fmla="*/ 348615 h 431165"/>
                <a:gd name="connsiteX2-177" fmla="*/ 106732 w 106738"/>
                <a:gd name="connsiteY2-178" fmla="*/ 314325 h 431165"/>
                <a:gd name="connsiteX3-179" fmla="*/ 52 w 106738"/>
                <a:gd name="connsiteY3-180" fmla="*/ 268605 h 431165"/>
                <a:gd name="connsiteX4-181" fmla="*/ 91492 w 106738"/>
                <a:gd name="connsiteY4-182" fmla="*/ 197485 h 431165"/>
                <a:gd name="connsiteX5-183" fmla="*/ 52 w 106738"/>
                <a:gd name="connsiteY5-184" fmla="*/ 161925 h 431165"/>
                <a:gd name="connsiteX6-185" fmla="*/ 29896 w 106738"/>
                <a:gd name="connsiteY6-186" fmla="*/ 123826 h 431165"/>
                <a:gd name="connsiteX7-187" fmla="*/ 50217 w 106738"/>
                <a:gd name="connsiteY7-188" fmla="*/ 0 h 431165"/>
                <a:gd name="connsiteX0-189" fmla="*/ 66092 w 106739"/>
                <a:gd name="connsiteY0-190" fmla="*/ 431165 h 431165"/>
                <a:gd name="connsiteX1-191" fmla="*/ 56566 w 106739"/>
                <a:gd name="connsiteY1-192" fmla="*/ 388621 h 431165"/>
                <a:gd name="connsiteX2-193" fmla="*/ 5767 w 106739"/>
                <a:gd name="connsiteY2-194" fmla="*/ 348615 h 431165"/>
                <a:gd name="connsiteX3-195" fmla="*/ 106732 w 106739"/>
                <a:gd name="connsiteY3-196" fmla="*/ 314325 h 431165"/>
                <a:gd name="connsiteX4-197" fmla="*/ 52 w 106739"/>
                <a:gd name="connsiteY4-198" fmla="*/ 268605 h 431165"/>
                <a:gd name="connsiteX5-199" fmla="*/ 91492 w 106739"/>
                <a:gd name="connsiteY5-200" fmla="*/ 197485 h 431165"/>
                <a:gd name="connsiteX6-201" fmla="*/ 52 w 106739"/>
                <a:gd name="connsiteY6-202" fmla="*/ 161925 h 431165"/>
                <a:gd name="connsiteX7-203" fmla="*/ 29896 w 106739"/>
                <a:gd name="connsiteY7-204" fmla="*/ 123826 h 431165"/>
                <a:gd name="connsiteX8" fmla="*/ 50217 w 106739"/>
                <a:gd name="connsiteY8" fmla="*/ 0 h 431165"/>
                <a:gd name="connsiteX0-205" fmla="*/ 48947 w 106739"/>
                <a:gd name="connsiteY0-206" fmla="*/ 442595 h 442595"/>
                <a:gd name="connsiteX1-207" fmla="*/ 56566 w 106739"/>
                <a:gd name="connsiteY1-208" fmla="*/ 388621 h 442595"/>
                <a:gd name="connsiteX2-209" fmla="*/ 5767 w 106739"/>
                <a:gd name="connsiteY2-210" fmla="*/ 348615 h 442595"/>
                <a:gd name="connsiteX3-211" fmla="*/ 106732 w 106739"/>
                <a:gd name="connsiteY3-212" fmla="*/ 314325 h 442595"/>
                <a:gd name="connsiteX4-213" fmla="*/ 52 w 106739"/>
                <a:gd name="connsiteY4-214" fmla="*/ 268605 h 442595"/>
                <a:gd name="connsiteX5-215" fmla="*/ 91492 w 106739"/>
                <a:gd name="connsiteY5-216" fmla="*/ 197485 h 442595"/>
                <a:gd name="connsiteX6-217" fmla="*/ 52 w 106739"/>
                <a:gd name="connsiteY6-218" fmla="*/ 161925 h 442595"/>
                <a:gd name="connsiteX7-219" fmla="*/ 29896 w 106739"/>
                <a:gd name="connsiteY7-220" fmla="*/ 123826 h 442595"/>
                <a:gd name="connsiteX8-221" fmla="*/ 50217 w 106739"/>
                <a:gd name="connsiteY8-222" fmla="*/ 0 h 442595"/>
                <a:gd name="connsiteX0-223" fmla="*/ 54662 w 106739"/>
                <a:gd name="connsiteY0-224" fmla="*/ 461645 h 461645"/>
                <a:gd name="connsiteX1-225" fmla="*/ 56566 w 106739"/>
                <a:gd name="connsiteY1-226" fmla="*/ 388621 h 461645"/>
                <a:gd name="connsiteX2-227" fmla="*/ 5767 w 106739"/>
                <a:gd name="connsiteY2-228" fmla="*/ 348615 h 461645"/>
                <a:gd name="connsiteX3-229" fmla="*/ 106732 w 106739"/>
                <a:gd name="connsiteY3-230" fmla="*/ 314325 h 461645"/>
                <a:gd name="connsiteX4-231" fmla="*/ 52 w 106739"/>
                <a:gd name="connsiteY4-232" fmla="*/ 268605 h 461645"/>
                <a:gd name="connsiteX5-233" fmla="*/ 91492 w 106739"/>
                <a:gd name="connsiteY5-234" fmla="*/ 197485 h 461645"/>
                <a:gd name="connsiteX6-235" fmla="*/ 52 w 106739"/>
                <a:gd name="connsiteY6-236" fmla="*/ 161925 h 461645"/>
                <a:gd name="connsiteX7-237" fmla="*/ 29896 w 106739"/>
                <a:gd name="connsiteY7-238" fmla="*/ 123826 h 461645"/>
                <a:gd name="connsiteX8-239" fmla="*/ 50217 w 106739"/>
                <a:gd name="connsiteY8-240" fmla="*/ 0 h 461645"/>
                <a:gd name="connsiteX0-241" fmla="*/ 54662 w 106788"/>
                <a:gd name="connsiteY0-242" fmla="*/ 461645 h 461645"/>
                <a:gd name="connsiteX1-243" fmla="*/ 56566 w 106788"/>
                <a:gd name="connsiteY1-244" fmla="*/ 388621 h 461645"/>
                <a:gd name="connsiteX2-245" fmla="*/ 5767 w 106788"/>
                <a:gd name="connsiteY2-246" fmla="*/ 348615 h 461645"/>
                <a:gd name="connsiteX3-247" fmla="*/ 106732 w 106788"/>
                <a:gd name="connsiteY3-248" fmla="*/ 314325 h 461645"/>
                <a:gd name="connsiteX4-249" fmla="*/ 52 w 106788"/>
                <a:gd name="connsiteY4-250" fmla="*/ 268605 h 461645"/>
                <a:gd name="connsiteX5-251" fmla="*/ 91492 w 106788"/>
                <a:gd name="connsiteY5-252" fmla="*/ 197485 h 461645"/>
                <a:gd name="connsiteX6-253" fmla="*/ 52 w 106788"/>
                <a:gd name="connsiteY6-254" fmla="*/ 161925 h 461645"/>
                <a:gd name="connsiteX7-255" fmla="*/ 29896 w 106788"/>
                <a:gd name="connsiteY7-256" fmla="*/ 123826 h 461645"/>
                <a:gd name="connsiteX8-257" fmla="*/ 50217 w 106788"/>
                <a:gd name="connsiteY8-258" fmla="*/ 0 h 461645"/>
                <a:gd name="connsiteX0-259" fmla="*/ 56729 w 108855"/>
                <a:gd name="connsiteY0-260" fmla="*/ 461645 h 461645"/>
                <a:gd name="connsiteX1-261" fmla="*/ 58633 w 108855"/>
                <a:gd name="connsiteY1-262" fmla="*/ 388621 h 461645"/>
                <a:gd name="connsiteX2-263" fmla="*/ 7834 w 108855"/>
                <a:gd name="connsiteY2-264" fmla="*/ 348615 h 461645"/>
                <a:gd name="connsiteX3-265" fmla="*/ 108799 w 108855"/>
                <a:gd name="connsiteY3-266" fmla="*/ 314325 h 461645"/>
                <a:gd name="connsiteX4-267" fmla="*/ 2119 w 108855"/>
                <a:gd name="connsiteY4-268" fmla="*/ 268605 h 461645"/>
                <a:gd name="connsiteX5-269" fmla="*/ 95464 w 108855"/>
                <a:gd name="connsiteY5-270" fmla="*/ 216535 h 461645"/>
                <a:gd name="connsiteX6-271" fmla="*/ 2119 w 108855"/>
                <a:gd name="connsiteY6-272" fmla="*/ 161925 h 461645"/>
                <a:gd name="connsiteX7-273" fmla="*/ 31963 w 108855"/>
                <a:gd name="connsiteY7-274" fmla="*/ 123826 h 461645"/>
                <a:gd name="connsiteX8-275" fmla="*/ 52284 w 108855"/>
                <a:gd name="connsiteY8-276" fmla="*/ 0 h 461645"/>
                <a:gd name="connsiteX0-277" fmla="*/ 56729 w 108855"/>
                <a:gd name="connsiteY0-278" fmla="*/ 461645 h 461645"/>
                <a:gd name="connsiteX1-279" fmla="*/ 58633 w 108855"/>
                <a:gd name="connsiteY1-280" fmla="*/ 388621 h 461645"/>
                <a:gd name="connsiteX2-281" fmla="*/ 7834 w 108855"/>
                <a:gd name="connsiteY2-282" fmla="*/ 348615 h 461645"/>
                <a:gd name="connsiteX3-283" fmla="*/ 108799 w 108855"/>
                <a:gd name="connsiteY3-284" fmla="*/ 314325 h 461645"/>
                <a:gd name="connsiteX4-285" fmla="*/ 2119 w 108855"/>
                <a:gd name="connsiteY4-286" fmla="*/ 268605 h 461645"/>
                <a:gd name="connsiteX5-287" fmla="*/ 95464 w 108855"/>
                <a:gd name="connsiteY5-288" fmla="*/ 216535 h 461645"/>
                <a:gd name="connsiteX6-289" fmla="*/ 2119 w 108855"/>
                <a:gd name="connsiteY6-290" fmla="*/ 161925 h 461645"/>
                <a:gd name="connsiteX7-291" fmla="*/ 31963 w 108855"/>
                <a:gd name="connsiteY7-292" fmla="*/ 123826 h 461645"/>
                <a:gd name="connsiteX8-293" fmla="*/ 52284 w 108855"/>
                <a:gd name="connsiteY8-294" fmla="*/ 0 h 461645"/>
                <a:gd name="connsiteX0-295" fmla="*/ 58538 w 110664"/>
                <a:gd name="connsiteY0-296" fmla="*/ 461645 h 461645"/>
                <a:gd name="connsiteX1-297" fmla="*/ 60442 w 110664"/>
                <a:gd name="connsiteY1-298" fmla="*/ 388621 h 461645"/>
                <a:gd name="connsiteX2-299" fmla="*/ 9643 w 110664"/>
                <a:gd name="connsiteY2-300" fmla="*/ 348615 h 461645"/>
                <a:gd name="connsiteX3-301" fmla="*/ 110608 w 110664"/>
                <a:gd name="connsiteY3-302" fmla="*/ 314325 h 461645"/>
                <a:gd name="connsiteX4-303" fmla="*/ 3928 w 110664"/>
                <a:gd name="connsiteY4-304" fmla="*/ 268605 h 461645"/>
                <a:gd name="connsiteX5-305" fmla="*/ 97273 w 110664"/>
                <a:gd name="connsiteY5-306" fmla="*/ 216535 h 461645"/>
                <a:gd name="connsiteX6-307" fmla="*/ 2023 w 110664"/>
                <a:gd name="connsiteY6-308" fmla="*/ 182880 h 461645"/>
                <a:gd name="connsiteX7-309" fmla="*/ 33772 w 110664"/>
                <a:gd name="connsiteY7-310" fmla="*/ 123826 h 461645"/>
                <a:gd name="connsiteX8-311" fmla="*/ 54093 w 110664"/>
                <a:gd name="connsiteY8-312" fmla="*/ 0 h 461645"/>
                <a:gd name="connsiteX0-313" fmla="*/ 56549 w 108675"/>
                <a:gd name="connsiteY0-314" fmla="*/ 461645 h 461645"/>
                <a:gd name="connsiteX1-315" fmla="*/ 58453 w 108675"/>
                <a:gd name="connsiteY1-316" fmla="*/ 388621 h 461645"/>
                <a:gd name="connsiteX2-317" fmla="*/ 7654 w 108675"/>
                <a:gd name="connsiteY2-318" fmla="*/ 348615 h 461645"/>
                <a:gd name="connsiteX3-319" fmla="*/ 108619 w 108675"/>
                <a:gd name="connsiteY3-320" fmla="*/ 314325 h 461645"/>
                <a:gd name="connsiteX4-321" fmla="*/ 1939 w 108675"/>
                <a:gd name="connsiteY4-322" fmla="*/ 268605 h 461645"/>
                <a:gd name="connsiteX5-323" fmla="*/ 95284 w 108675"/>
                <a:gd name="connsiteY5-324" fmla="*/ 216535 h 461645"/>
                <a:gd name="connsiteX6-325" fmla="*/ 34 w 108675"/>
                <a:gd name="connsiteY6-326" fmla="*/ 182880 h 461645"/>
                <a:gd name="connsiteX7-327" fmla="*/ 31783 w 108675"/>
                <a:gd name="connsiteY7-328" fmla="*/ 123826 h 461645"/>
                <a:gd name="connsiteX8-329" fmla="*/ 52104 w 108675"/>
                <a:gd name="connsiteY8-330" fmla="*/ 0 h 461645"/>
                <a:gd name="connsiteX0-331" fmla="*/ 54649 w 106775"/>
                <a:gd name="connsiteY0-332" fmla="*/ 461645 h 461645"/>
                <a:gd name="connsiteX1-333" fmla="*/ 56553 w 106775"/>
                <a:gd name="connsiteY1-334" fmla="*/ 388621 h 461645"/>
                <a:gd name="connsiteX2-335" fmla="*/ 5754 w 106775"/>
                <a:gd name="connsiteY2-336" fmla="*/ 348615 h 461645"/>
                <a:gd name="connsiteX3-337" fmla="*/ 106719 w 106775"/>
                <a:gd name="connsiteY3-338" fmla="*/ 314325 h 461645"/>
                <a:gd name="connsiteX4-339" fmla="*/ 39 w 106775"/>
                <a:gd name="connsiteY4-340" fmla="*/ 268605 h 461645"/>
                <a:gd name="connsiteX5-341" fmla="*/ 93384 w 106775"/>
                <a:gd name="connsiteY5-342" fmla="*/ 216535 h 461645"/>
                <a:gd name="connsiteX6-343" fmla="*/ 5754 w 106775"/>
                <a:gd name="connsiteY6-344" fmla="*/ 180975 h 461645"/>
                <a:gd name="connsiteX7-345" fmla="*/ 29883 w 106775"/>
                <a:gd name="connsiteY7-346" fmla="*/ 123826 h 461645"/>
                <a:gd name="connsiteX8-347" fmla="*/ 50204 w 106775"/>
                <a:gd name="connsiteY8-348" fmla="*/ 0 h 461645"/>
                <a:gd name="connsiteX0-349" fmla="*/ 54649 w 106775"/>
                <a:gd name="connsiteY0-350" fmla="*/ 461645 h 461645"/>
                <a:gd name="connsiteX1-351" fmla="*/ 56553 w 106775"/>
                <a:gd name="connsiteY1-352" fmla="*/ 388621 h 461645"/>
                <a:gd name="connsiteX2-353" fmla="*/ 5754 w 106775"/>
                <a:gd name="connsiteY2-354" fmla="*/ 348615 h 461645"/>
                <a:gd name="connsiteX3-355" fmla="*/ 106719 w 106775"/>
                <a:gd name="connsiteY3-356" fmla="*/ 314325 h 461645"/>
                <a:gd name="connsiteX4-357" fmla="*/ 39 w 106775"/>
                <a:gd name="connsiteY4-358" fmla="*/ 268605 h 461645"/>
                <a:gd name="connsiteX5-359" fmla="*/ 93384 w 106775"/>
                <a:gd name="connsiteY5-360" fmla="*/ 216535 h 461645"/>
                <a:gd name="connsiteX6-361" fmla="*/ 5754 w 106775"/>
                <a:gd name="connsiteY6-362" fmla="*/ 180975 h 461645"/>
                <a:gd name="connsiteX7-363" fmla="*/ 47028 w 106775"/>
                <a:gd name="connsiteY7-364" fmla="*/ 125731 h 461645"/>
                <a:gd name="connsiteX8-365" fmla="*/ 50204 w 106775"/>
                <a:gd name="connsiteY8-366" fmla="*/ 0 h 4616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5" y="connsiteY7-156"/>
                </a:cxn>
                <a:cxn ang="0">
                  <a:pos x="connsiteX8-221" y="connsiteY8-222"/>
                </a:cxn>
              </a:cxnLst>
              <a:rect l="l" t="t" r="r" b="b"/>
              <a:pathLst>
                <a:path w="106775" h="461645">
                  <a:moveTo>
                    <a:pt x="54649" y="461645"/>
                  </a:moveTo>
                  <a:cubicBezTo>
                    <a:pt x="48299" y="455507"/>
                    <a:pt x="66607" y="402379"/>
                    <a:pt x="56553" y="388621"/>
                  </a:cubicBezTo>
                  <a:cubicBezTo>
                    <a:pt x="46499" y="374863"/>
                    <a:pt x="-2607" y="360998"/>
                    <a:pt x="5754" y="348615"/>
                  </a:cubicBezTo>
                  <a:cubicBezTo>
                    <a:pt x="14115" y="336232"/>
                    <a:pt x="103861" y="340995"/>
                    <a:pt x="106719" y="314325"/>
                  </a:cubicBezTo>
                  <a:cubicBezTo>
                    <a:pt x="109577" y="287655"/>
                    <a:pt x="2261" y="284903"/>
                    <a:pt x="39" y="268605"/>
                  </a:cubicBezTo>
                  <a:cubicBezTo>
                    <a:pt x="-2183" y="252307"/>
                    <a:pt x="92432" y="231140"/>
                    <a:pt x="93384" y="216535"/>
                  </a:cubicBezTo>
                  <a:cubicBezTo>
                    <a:pt x="94337" y="201930"/>
                    <a:pt x="13480" y="196109"/>
                    <a:pt x="5754" y="180975"/>
                  </a:cubicBezTo>
                  <a:cubicBezTo>
                    <a:pt x="-1972" y="165841"/>
                    <a:pt x="38667" y="152719"/>
                    <a:pt x="47028" y="125731"/>
                  </a:cubicBezTo>
                  <a:cubicBezTo>
                    <a:pt x="55389" y="98743"/>
                    <a:pt x="46817" y="20638"/>
                    <a:pt x="50204" y="0"/>
                  </a:cubicBezTo>
                </a:path>
              </a:pathLst>
            </a:custGeom>
            <a:noFill/>
            <a:ln w="19050">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6073550" y="774577"/>
              <a:ext cx="73698" cy="461645"/>
            </a:xfrm>
            <a:custGeom>
              <a:avLst/>
              <a:gdLst>
                <a:gd name="connsiteX0" fmla="*/ 81973 w 122657"/>
                <a:gd name="connsiteY0" fmla="*/ 391160 h 391160"/>
                <a:gd name="connsiteX1" fmla="*/ 693 w 122657"/>
                <a:gd name="connsiteY1" fmla="*/ 320040 h 391160"/>
                <a:gd name="connsiteX2" fmla="*/ 122613 w 122657"/>
                <a:gd name="connsiteY2" fmla="*/ 274320 h 391160"/>
                <a:gd name="connsiteX3" fmla="*/ 15933 w 122657"/>
                <a:gd name="connsiteY3" fmla="*/ 228600 h 391160"/>
                <a:gd name="connsiteX4" fmla="*/ 107373 w 122657"/>
                <a:gd name="connsiteY4" fmla="*/ 157480 h 391160"/>
                <a:gd name="connsiteX5" fmla="*/ 15933 w 122657"/>
                <a:gd name="connsiteY5" fmla="*/ 121920 h 391160"/>
                <a:gd name="connsiteX6" fmla="*/ 56573 w 122657"/>
                <a:gd name="connsiteY6" fmla="*/ 0 h 391160"/>
                <a:gd name="connsiteX0-1" fmla="*/ 81973 w 122657"/>
                <a:gd name="connsiteY0-2" fmla="*/ 431165 h 431165"/>
                <a:gd name="connsiteX1-3" fmla="*/ 693 w 122657"/>
                <a:gd name="connsiteY1-4" fmla="*/ 360045 h 431165"/>
                <a:gd name="connsiteX2-5" fmla="*/ 122613 w 122657"/>
                <a:gd name="connsiteY2-6" fmla="*/ 314325 h 431165"/>
                <a:gd name="connsiteX3-7" fmla="*/ 15933 w 122657"/>
                <a:gd name="connsiteY3-8" fmla="*/ 268605 h 431165"/>
                <a:gd name="connsiteX4-9" fmla="*/ 107373 w 122657"/>
                <a:gd name="connsiteY4-10" fmla="*/ 197485 h 431165"/>
                <a:gd name="connsiteX5-11" fmla="*/ 15933 w 122657"/>
                <a:gd name="connsiteY5-12" fmla="*/ 161925 h 431165"/>
                <a:gd name="connsiteX6-13" fmla="*/ 66098 w 122657"/>
                <a:gd name="connsiteY6-14" fmla="*/ 0 h 431165"/>
                <a:gd name="connsiteX0-15" fmla="*/ 81973 w 122657"/>
                <a:gd name="connsiteY0-16" fmla="*/ 431165 h 431165"/>
                <a:gd name="connsiteX1-17" fmla="*/ 693 w 122657"/>
                <a:gd name="connsiteY1-18" fmla="*/ 360045 h 431165"/>
                <a:gd name="connsiteX2-19" fmla="*/ 122613 w 122657"/>
                <a:gd name="connsiteY2-20" fmla="*/ 314325 h 431165"/>
                <a:gd name="connsiteX3-21" fmla="*/ 15933 w 122657"/>
                <a:gd name="connsiteY3-22" fmla="*/ 268605 h 431165"/>
                <a:gd name="connsiteX4-23" fmla="*/ 107373 w 122657"/>
                <a:gd name="connsiteY4-24" fmla="*/ 197485 h 431165"/>
                <a:gd name="connsiteX5-25" fmla="*/ 15933 w 122657"/>
                <a:gd name="connsiteY5-26" fmla="*/ 161925 h 431165"/>
                <a:gd name="connsiteX6-27" fmla="*/ 66098 w 122657"/>
                <a:gd name="connsiteY6-28" fmla="*/ 0 h 431165"/>
                <a:gd name="connsiteX0-29" fmla="*/ 81973 w 122657"/>
                <a:gd name="connsiteY0-30" fmla="*/ 431165 h 431165"/>
                <a:gd name="connsiteX1-31" fmla="*/ 693 w 122657"/>
                <a:gd name="connsiteY1-32" fmla="*/ 360045 h 431165"/>
                <a:gd name="connsiteX2-33" fmla="*/ 122613 w 122657"/>
                <a:gd name="connsiteY2-34" fmla="*/ 314325 h 431165"/>
                <a:gd name="connsiteX3-35" fmla="*/ 15933 w 122657"/>
                <a:gd name="connsiteY3-36" fmla="*/ 268605 h 431165"/>
                <a:gd name="connsiteX4-37" fmla="*/ 107373 w 122657"/>
                <a:gd name="connsiteY4-38" fmla="*/ 197485 h 431165"/>
                <a:gd name="connsiteX5-39" fmla="*/ 15933 w 122657"/>
                <a:gd name="connsiteY5-40" fmla="*/ 161925 h 431165"/>
                <a:gd name="connsiteX6-41" fmla="*/ 66098 w 122657"/>
                <a:gd name="connsiteY6-42" fmla="*/ 0 h 431165"/>
                <a:gd name="connsiteX0-43" fmla="*/ 81973 w 122657"/>
                <a:gd name="connsiteY0-44" fmla="*/ 431165 h 431165"/>
                <a:gd name="connsiteX1-45" fmla="*/ 693 w 122657"/>
                <a:gd name="connsiteY1-46" fmla="*/ 360045 h 431165"/>
                <a:gd name="connsiteX2-47" fmla="*/ 122613 w 122657"/>
                <a:gd name="connsiteY2-48" fmla="*/ 314325 h 431165"/>
                <a:gd name="connsiteX3-49" fmla="*/ 15933 w 122657"/>
                <a:gd name="connsiteY3-50" fmla="*/ 268605 h 431165"/>
                <a:gd name="connsiteX4-51" fmla="*/ 107373 w 122657"/>
                <a:gd name="connsiteY4-52" fmla="*/ 197485 h 431165"/>
                <a:gd name="connsiteX5-53" fmla="*/ 15933 w 122657"/>
                <a:gd name="connsiteY5-54" fmla="*/ 161925 h 431165"/>
                <a:gd name="connsiteX6-55" fmla="*/ 66098 w 122657"/>
                <a:gd name="connsiteY6-56" fmla="*/ 0 h 431165"/>
                <a:gd name="connsiteX0-57" fmla="*/ 81973 w 122657"/>
                <a:gd name="connsiteY0-58" fmla="*/ 431165 h 431165"/>
                <a:gd name="connsiteX1-59" fmla="*/ 693 w 122657"/>
                <a:gd name="connsiteY1-60" fmla="*/ 360045 h 431165"/>
                <a:gd name="connsiteX2-61" fmla="*/ 122613 w 122657"/>
                <a:gd name="connsiteY2-62" fmla="*/ 314325 h 431165"/>
                <a:gd name="connsiteX3-63" fmla="*/ 15933 w 122657"/>
                <a:gd name="connsiteY3-64" fmla="*/ 268605 h 431165"/>
                <a:gd name="connsiteX4-65" fmla="*/ 107373 w 122657"/>
                <a:gd name="connsiteY4-66" fmla="*/ 197485 h 431165"/>
                <a:gd name="connsiteX5-67" fmla="*/ 15933 w 122657"/>
                <a:gd name="connsiteY5-68" fmla="*/ 161925 h 431165"/>
                <a:gd name="connsiteX6-69" fmla="*/ 66098 w 122657"/>
                <a:gd name="connsiteY6-70" fmla="*/ 0 h 431165"/>
                <a:gd name="connsiteX0-71" fmla="*/ 66091 w 106731"/>
                <a:gd name="connsiteY0-72" fmla="*/ 431165 h 431165"/>
                <a:gd name="connsiteX1-73" fmla="*/ 1956 w 106731"/>
                <a:gd name="connsiteY1-74" fmla="*/ 365760 h 431165"/>
                <a:gd name="connsiteX2-75" fmla="*/ 106731 w 106731"/>
                <a:gd name="connsiteY2-76" fmla="*/ 314325 h 431165"/>
                <a:gd name="connsiteX3-77" fmla="*/ 51 w 106731"/>
                <a:gd name="connsiteY3-78" fmla="*/ 268605 h 431165"/>
                <a:gd name="connsiteX4-79" fmla="*/ 91491 w 106731"/>
                <a:gd name="connsiteY4-80" fmla="*/ 197485 h 431165"/>
                <a:gd name="connsiteX5-81" fmla="*/ 51 w 106731"/>
                <a:gd name="connsiteY5-82" fmla="*/ 161925 h 431165"/>
                <a:gd name="connsiteX6-83" fmla="*/ 50216 w 106731"/>
                <a:gd name="connsiteY6-84" fmla="*/ 0 h 431165"/>
                <a:gd name="connsiteX0-85" fmla="*/ 66091 w 106731"/>
                <a:gd name="connsiteY0-86" fmla="*/ 431165 h 431165"/>
                <a:gd name="connsiteX1-87" fmla="*/ 1956 w 106731"/>
                <a:gd name="connsiteY1-88" fmla="*/ 365760 h 431165"/>
                <a:gd name="connsiteX2-89" fmla="*/ 106731 w 106731"/>
                <a:gd name="connsiteY2-90" fmla="*/ 314325 h 431165"/>
                <a:gd name="connsiteX3-91" fmla="*/ 51 w 106731"/>
                <a:gd name="connsiteY3-92" fmla="*/ 268605 h 431165"/>
                <a:gd name="connsiteX4-93" fmla="*/ 91491 w 106731"/>
                <a:gd name="connsiteY4-94" fmla="*/ 197485 h 431165"/>
                <a:gd name="connsiteX5-95" fmla="*/ 51 w 106731"/>
                <a:gd name="connsiteY5-96" fmla="*/ 161925 h 431165"/>
                <a:gd name="connsiteX6-97" fmla="*/ 50216 w 106731"/>
                <a:gd name="connsiteY6-98" fmla="*/ 0 h 431165"/>
                <a:gd name="connsiteX0-99" fmla="*/ 66091 w 106748"/>
                <a:gd name="connsiteY0-100" fmla="*/ 431165 h 431165"/>
                <a:gd name="connsiteX1-101" fmla="*/ 1956 w 106748"/>
                <a:gd name="connsiteY1-102" fmla="*/ 365760 h 431165"/>
                <a:gd name="connsiteX2-103" fmla="*/ 106731 w 106748"/>
                <a:gd name="connsiteY2-104" fmla="*/ 314325 h 431165"/>
                <a:gd name="connsiteX3-105" fmla="*/ 51 w 106748"/>
                <a:gd name="connsiteY3-106" fmla="*/ 268605 h 431165"/>
                <a:gd name="connsiteX4-107" fmla="*/ 91491 w 106748"/>
                <a:gd name="connsiteY4-108" fmla="*/ 197485 h 431165"/>
                <a:gd name="connsiteX5-109" fmla="*/ 51 w 106748"/>
                <a:gd name="connsiteY5-110" fmla="*/ 161925 h 431165"/>
                <a:gd name="connsiteX6-111" fmla="*/ 50216 w 106748"/>
                <a:gd name="connsiteY6-112" fmla="*/ 0 h 431165"/>
                <a:gd name="connsiteX0-113" fmla="*/ 66091 w 106748"/>
                <a:gd name="connsiteY0-114" fmla="*/ 431165 h 431165"/>
                <a:gd name="connsiteX1-115" fmla="*/ 1956 w 106748"/>
                <a:gd name="connsiteY1-116" fmla="*/ 365760 h 431165"/>
                <a:gd name="connsiteX2-117" fmla="*/ 106731 w 106748"/>
                <a:gd name="connsiteY2-118" fmla="*/ 314325 h 431165"/>
                <a:gd name="connsiteX3-119" fmla="*/ 51 w 106748"/>
                <a:gd name="connsiteY3-120" fmla="*/ 268605 h 431165"/>
                <a:gd name="connsiteX4-121" fmla="*/ 91491 w 106748"/>
                <a:gd name="connsiteY4-122" fmla="*/ 197485 h 431165"/>
                <a:gd name="connsiteX5-123" fmla="*/ 51 w 106748"/>
                <a:gd name="connsiteY5-124" fmla="*/ 161925 h 431165"/>
                <a:gd name="connsiteX6-125" fmla="*/ 50216 w 106748"/>
                <a:gd name="connsiteY6-126" fmla="*/ 0 h 431165"/>
                <a:gd name="connsiteX0-127" fmla="*/ 68061 w 108718"/>
                <a:gd name="connsiteY0-128" fmla="*/ 431165 h 431165"/>
                <a:gd name="connsiteX1-129" fmla="*/ 3926 w 108718"/>
                <a:gd name="connsiteY1-130" fmla="*/ 365760 h 431165"/>
                <a:gd name="connsiteX2-131" fmla="*/ 108701 w 108718"/>
                <a:gd name="connsiteY2-132" fmla="*/ 314325 h 431165"/>
                <a:gd name="connsiteX3-133" fmla="*/ 2021 w 108718"/>
                <a:gd name="connsiteY3-134" fmla="*/ 268605 h 431165"/>
                <a:gd name="connsiteX4-135" fmla="*/ 93461 w 108718"/>
                <a:gd name="connsiteY4-136" fmla="*/ 197485 h 431165"/>
                <a:gd name="connsiteX5-137" fmla="*/ 2021 w 108718"/>
                <a:gd name="connsiteY5-138" fmla="*/ 161925 h 431165"/>
                <a:gd name="connsiteX6-139" fmla="*/ 31865 w 108718"/>
                <a:gd name="connsiteY6-140" fmla="*/ 123826 h 431165"/>
                <a:gd name="connsiteX7" fmla="*/ 52186 w 108718"/>
                <a:gd name="connsiteY7" fmla="*/ 0 h 431165"/>
                <a:gd name="connsiteX0-141" fmla="*/ 68061 w 108718"/>
                <a:gd name="connsiteY0-142" fmla="*/ 431165 h 431165"/>
                <a:gd name="connsiteX1-143" fmla="*/ 3926 w 108718"/>
                <a:gd name="connsiteY1-144" fmla="*/ 365760 h 431165"/>
                <a:gd name="connsiteX2-145" fmla="*/ 108701 w 108718"/>
                <a:gd name="connsiteY2-146" fmla="*/ 314325 h 431165"/>
                <a:gd name="connsiteX3-147" fmla="*/ 2021 w 108718"/>
                <a:gd name="connsiteY3-148" fmla="*/ 268605 h 431165"/>
                <a:gd name="connsiteX4-149" fmla="*/ 93461 w 108718"/>
                <a:gd name="connsiteY4-150" fmla="*/ 197485 h 431165"/>
                <a:gd name="connsiteX5-151" fmla="*/ 2021 w 108718"/>
                <a:gd name="connsiteY5-152" fmla="*/ 161925 h 431165"/>
                <a:gd name="connsiteX6-153" fmla="*/ 31865 w 108718"/>
                <a:gd name="connsiteY6-154" fmla="*/ 123826 h 431165"/>
                <a:gd name="connsiteX7-155" fmla="*/ 52186 w 108718"/>
                <a:gd name="connsiteY7-156" fmla="*/ 0 h 431165"/>
                <a:gd name="connsiteX0-157" fmla="*/ 66092 w 106749"/>
                <a:gd name="connsiteY0-158" fmla="*/ 431165 h 431165"/>
                <a:gd name="connsiteX1-159" fmla="*/ 1957 w 106749"/>
                <a:gd name="connsiteY1-160" fmla="*/ 365760 h 431165"/>
                <a:gd name="connsiteX2-161" fmla="*/ 106732 w 106749"/>
                <a:gd name="connsiteY2-162" fmla="*/ 314325 h 431165"/>
                <a:gd name="connsiteX3-163" fmla="*/ 52 w 106749"/>
                <a:gd name="connsiteY3-164" fmla="*/ 268605 h 431165"/>
                <a:gd name="connsiteX4-165" fmla="*/ 91492 w 106749"/>
                <a:gd name="connsiteY4-166" fmla="*/ 197485 h 431165"/>
                <a:gd name="connsiteX5-167" fmla="*/ 52 w 106749"/>
                <a:gd name="connsiteY5-168" fmla="*/ 161925 h 431165"/>
                <a:gd name="connsiteX6-169" fmla="*/ 29896 w 106749"/>
                <a:gd name="connsiteY6-170" fmla="*/ 123826 h 431165"/>
                <a:gd name="connsiteX7-171" fmla="*/ 50217 w 106749"/>
                <a:gd name="connsiteY7-172" fmla="*/ 0 h 431165"/>
                <a:gd name="connsiteX0-173" fmla="*/ 66092 w 106738"/>
                <a:gd name="connsiteY0-174" fmla="*/ 431165 h 431165"/>
                <a:gd name="connsiteX1-175" fmla="*/ 5767 w 106738"/>
                <a:gd name="connsiteY1-176" fmla="*/ 348615 h 431165"/>
                <a:gd name="connsiteX2-177" fmla="*/ 106732 w 106738"/>
                <a:gd name="connsiteY2-178" fmla="*/ 314325 h 431165"/>
                <a:gd name="connsiteX3-179" fmla="*/ 52 w 106738"/>
                <a:gd name="connsiteY3-180" fmla="*/ 268605 h 431165"/>
                <a:gd name="connsiteX4-181" fmla="*/ 91492 w 106738"/>
                <a:gd name="connsiteY4-182" fmla="*/ 197485 h 431165"/>
                <a:gd name="connsiteX5-183" fmla="*/ 52 w 106738"/>
                <a:gd name="connsiteY5-184" fmla="*/ 161925 h 431165"/>
                <a:gd name="connsiteX6-185" fmla="*/ 29896 w 106738"/>
                <a:gd name="connsiteY6-186" fmla="*/ 123826 h 431165"/>
                <a:gd name="connsiteX7-187" fmla="*/ 50217 w 106738"/>
                <a:gd name="connsiteY7-188" fmla="*/ 0 h 431165"/>
                <a:gd name="connsiteX0-189" fmla="*/ 66092 w 106739"/>
                <a:gd name="connsiteY0-190" fmla="*/ 431165 h 431165"/>
                <a:gd name="connsiteX1-191" fmla="*/ 56566 w 106739"/>
                <a:gd name="connsiteY1-192" fmla="*/ 388621 h 431165"/>
                <a:gd name="connsiteX2-193" fmla="*/ 5767 w 106739"/>
                <a:gd name="connsiteY2-194" fmla="*/ 348615 h 431165"/>
                <a:gd name="connsiteX3-195" fmla="*/ 106732 w 106739"/>
                <a:gd name="connsiteY3-196" fmla="*/ 314325 h 431165"/>
                <a:gd name="connsiteX4-197" fmla="*/ 52 w 106739"/>
                <a:gd name="connsiteY4-198" fmla="*/ 268605 h 431165"/>
                <a:gd name="connsiteX5-199" fmla="*/ 91492 w 106739"/>
                <a:gd name="connsiteY5-200" fmla="*/ 197485 h 431165"/>
                <a:gd name="connsiteX6-201" fmla="*/ 52 w 106739"/>
                <a:gd name="connsiteY6-202" fmla="*/ 161925 h 431165"/>
                <a:gd name="connsiteX7-203" fmla="*/ 29896 w 106739"/>
                <a:gd name="connsiteY7-204" fmla="*/ 123826 h 431165"/>
                <a:gd name="connsiteX8" fmla="*/ 50217 w 106739"/>
                <a:gd name="connsiteY8" fmla="*/ 0 h 431165"/>
                <a:gd name="connsiteX0-205" fmla="*/ 48947 w 106739"/>
                <a:gd name="connsiteY0-206" fmla="*/ 442595 h 442595"/>
                <a:gd name="connsiteX1-207" fmla="*/ 56566 w 106739"/>
                <a:gd name="connsiteY1-208" fmla="*/ 388621 h 442595"/>
                <a:gd name="connsiteX2-209" fmla="*/ 5767 w 106739"/>
                <a:gd name="connsiteY2-210" fmla="*/ 348615 h 442595"/>
                <a:gd name="connsiteX3-211" fmla="*/ 106732 w 106739"/>
                <a:gd name="connsiteY3-212" fmla="*/ 314325 h 442595"/>
                <a:gd name="connsiteX4-213" fmla="*/ 52 w 106739"/>
                <a:gd name="connsiteY4-214" fmla="*/ 268605 h 442595"/>
                <a:gd name="connsiteX5-215" fmla="*/ 91492 w 106739"/>
                <a:gd name="connsiteY5-216" fmla="*/ 197485 h 442595"/>
                <a:gd name="connsiteX6-217" fmla="*/ 52 w 106739"/>
                <a:gd name="connsiteY6-218" fmla="*/ 161925 h 442595"/>
                <a:gd name="connsiteX7-219" fmla="*/ 29896 w 106739"/>
                <a:gd name="connsiteY7-220" fmla="*/ 123826 h 442595"/>
                <a:gd name="connsiteX8-221" fmla="*/ 50217 w 106739"/>
                <a:gd name="connsiteY8-222" fmla="*/ 0 h 442595"/>
                <a:gd name="connsiteX0-223" fmla="*/ 54662 w 106739"/>
                <a:gd name="connsiteY0-224" fmla="*/ 461645 h 461645"/>
                <a:gd name="connsiteX1-225" fmla="*/ 56566 w 106739"/>
                <a:gd name="connsiteY1-226" fmla="*/ 388621 h 461645"/>
                <a:gd name="connsiteX2-227" fmla="*/ 5767 w 106739"/>
                <a:gd name="connsiteY2-228" fmla="*/ 348615 h 461645"/>
                <a:gd name="connsiteX3-229" fmla="*/ 106732 w 106739"/>
                <a:gd name="connsiteY3-230" fmla="*/ 314325 h 461645"/>
                <a:gd name="connsiteX4-231" fmla="*/ 52 w 106739"/>
                <a:gd name="connsiteY4-232" fmla="*/ 268605 h 461645"/>
                <a:gd name="connsiteX5-233" fmla="*/ 91492 w 106739"/>
                <a:gd name="connsiteY5-234" fmla="*/ 197485 h 461645"/>
                <a:gd name="connsiteX6-235" fmla="*/ 52 w 106739"/>
                <a:gd name="connsiteY6-236" fmla="*/ 161925 h 461645"/>
                <a:gd name="connsiteX7-237" fmla="*/ 29896 w 106739"/>
                <a:gd name="connsiteY7-238" fmla="*/ 123826 h 461645"/>
                <a:gd name="connsiteX8-239" fmla="*/ 50217 w 106739"/>
                <a:gd name="connsiteY8-240" fmla="*/ 0 h 461645"/>
                <a:gd name="connsiteX0-241" fmla="*/ 54662 w 106788"/>
                <a:gd name="connsiteY0-242" fmla="*/ 461645 h 461645"/>
                <a:gd name="connsiteX1-243" fmla="*/ 56566 w 106788"/>
                <a:gd name="connsiteY1-244" fmla="*/ 388621 h 461645"/>
                <a:gd name="connsiteX2-245" fmla="*/ 5767 w 106788"/>
                <a:gd name="connsiteY2-246" fmla="*/ 348615 h 461645"/>
                <a:gd name="connsiteX3-247" fmla="*/ 106732 w 106788"/>
                <a:gd name="connsiteY3-248" fmla="*/ 314325 h 461645"/>
                <a:gd name="connsiteX4-249" fmla="*/ 52 w 106788"/>
                <a:gd name="connsiteY4-250" fmla="*/ 268605 h 461645"/>
                <a:gd name="connsiteX5-251" fmla="*/ 91492 w 106788"/>
                <a:gd name="connsiteY5-252" fmla="*/ 197485 h 461645"/>
                <a:gd name="connsiteX6-253" fmla="*/ 52 w 106788"/>
                <a:gd name="connsiteY6-254" fmla="*/ 161925 h 461645"/>
                <a:gd name="connsiteX7-255" fmla="*/ 29896 w 106788"/>
                <a:gd name="connsiteY7-256" fmla="*/ 123826 h 461645"/>
                <a:gd name="connsiteX8-257" fmla="*/ 50217 w 106788"/>
                <a:gd name="connsiteY8-258" fmla="*/ 0 h 461645"/>
                <a:gd name="connsiteX0-259" fmla="*/ 56729 w 108855"/>
                <a:gd name="connsiteY0-260" fmla="*/ 461645 h 461645"/>
                <a:gd name="connsiteX1-261" fmla="*/ 58633 w 108855"/>
                <a:gd name="connsiteY1-262" fmla="*/ 388621 h 461645"/>
                <a:gd name="connsiteX2-263" fmla="*/ 7834 w 108855"/>
                <a:gd name="connsiteY2-264" fmla="*/ 348615 h 461645"/>
                <a:gd name="connsiteX3-265" fmla="*/ 108799 w 108855"/>
                <a:gd name="connsiteY3-266" fmla="*/ 314325 h 461645"/>
                <a:gd name="connsiteX4-267" fmla="*/ 2119 w 108855"/>
                <a:gd name="connsiteY4-268" fmla="*/ 268605 h 461645"/>
                <a:gd name="connsiteX5-269" fmla="*/ 95464 w 108855"/>
                <a:gd name="connsiteY5-270" fmla="*/ 216535 h 461645"/>
                <a:gd name="connsiteX6-271" fmla="*/ 2119 w 108855"/>
                <a:gd name="connsiteY6-272" fmla="*/ 161925 h 461645"/>
                <a:gd name="connsiteX7-273" fmla="*/ 31963 w 108855"/>
                <a:gd name="connsiteY7-274" fmla="*/ 123826 h 461645"/>
                <a:gd name="connsiteX8-275" fmla="*/ 52284 w 108855"/>
                <a:gd name="connsiteY8-276" fmla="*/ 0 h 461645"/>
                <a:gd name="connsiteX0-277" fmla="*/ 56729 w 108855"/>
                <a:gd name="connsiteY0-278" fmla="*/ 461645 h 461645"/>
                <a:gd name="connsiteX1-279" fmla="*/ 58633 w 108855"/>
                <a:gd name="connsiteY1-280" fmla="*/ 388621 h 461645"/>
                <a:gd name="connsiteX2-281" fmla="*/ 7834 w 108855"/>
                <a:gd name="connsiteY2-282" fmla="*/ 348615 h 461645"/>
                <a:gd name="connsiteX3-283" fmla="*/ 108799 w 108855"/>
                <a:gd name="connsiteY3-284" fmla="*/ 314325 h 461645"/>
                <a:gd name="connsiteX4-285" fmla="*/ 2119 w 108855"/>
                <a:gd name="connsiteY4-286" fmla="*/ 268605 h 461645"/>
                <a:gd name="connsiteX5-287" fmla="*/ 95464 w 108855"/>
                <a:gd name="connsiteY5-288" fmla="*/ 216535 h 461645"/>
                <a:gd name="connsiteX6-289" fmla="*/ 2119 w 108855"/>
                <a:gd name="connsiteY6-290" fmla="*/ 161925 h 461645"/>
                <a:gd name="connsiteX7-291" fmla="*/ 31963 w 108855"/>
                <a:gd name="connsiteY7-292" fmla="*/ 123826 h 461645"/>
                <a:gd name="connsiteX8-293" fmla="*/ 52284 w 108855"/>
                <a:gd name="connsiteY8-294" fmla="*/ 0 h 461645"/>
                <a:gd name="connsiteX0-295" fmla="*/ 58538 w 110664"/>
                <a:gd name="connsiteY0-296" fmla="*/ 461645 h 461645"/>
                <a:gd name="connsiteX1-297" fmla="*/ 60442 w 110664"/>
                <a:gd name="connsiteY1-298" fmla="*/ 388621 h 461645"/>
                <a:gd name="connsiteX2-299" fmla="*/ 9643 w 110664"/>
                <a:gd name="connsiteY2-300" fmla="*/ 348615 h 461645"/>
                <a:gd name="connsiteX3-301" fmla="*/ 110608 w 110664"/>
                <a:gd name="connsiteY3-302" fmla="*/ 314325 h 461645"/>
                <a:gd name="connsiteX4-303" fmla="*/ 3928 w 110664"/>
                <a:gd name="connsiteY4-304" fmla="*/ 268605 h 461645"/>
                <a:gd name="connsiteX5-305" fmla="*/ 97273 w 110664"/>
                <a:gd name="connsiteY5-306" fmla="*/ 216535 h 461645"/>
                <a:gd name="connsiteX6-307" fmla="*/ 2023 w 110664"/>
                <a:gd name="connsiteY6-308" fmla="*/ 182880 h 461645"/>
                <a:gd name="connsiteX7-309" fmla="*/ 33772 w 110664"/>
                <a:gd name="connsiteY7-310" fmla="*/ 123826 h 461645"/>
                <a:gd name="connsiteX8-311" fmla="*/ 54093 w 110664"/>
                <a:gd name="connsiteY8-312" fmla="*/ 0 h 461645"/>
                <a:gd name="connsiteX0-313" fmla="*/ 56549 w 108675"/>
                <a:gd name="connsiteY0-314" fmla="*/ 461645 h 461645"/>
                <a:gd name="connsiteX1-315" fmla="*/ 58453 w 108675"/>
                <a:gd name="connsiteY1-316" fmla="*/ 388621 h 461645"/>
                <a:gd name="connsiteX2-317" fmla="*/ 7654 w 108675"/>
                <a:gd name="connsiteY2-318" fmla="*/ 348615 h 461645"/>
                <a:gd name="connsiteX3-319" fmla="*/ 108619 w 108675"/>
                <a:gd name="connsiteY3-320" fmla="*/ 314325 h 461645"/>
                <a:gd name="connsiteX4-321" fmla="*/ 1939 w 108675"/>
                <a:gd name="connsiteY4-322" fmla="*/ 268605 h 461645"/>
                <a:gd name="connsiteX5-323" fmla="*/ 95284 w 108675"/>
                <a:gd name="connsiteY5-324" fmla="*/ 216535 h 461645"/>
                <a:gd name="connsiteX6-325" fmla="*/ 34 w 108675"/>
                <a:gd name="connsiteY6-326" fmla="*/ 182880 h 461645"/>
                <a:gd name="connsiteX7-327" fmla="*/ 31783 w 108675"/>
                <a:gd name="connsiteY7-328" fmla="*/ 123826 h 461645"/>
                <a:gd name="connsiteX8-329" fmla="*/ 52104 w 108675"/>
                <a:gd name="connsiteY8-330" fmla="*/ 0 h 461645"/>
                <a:gd name="connsiteX0-331" fmla="*/ 54649 w 106775"/>
                <a:gd name="connsiteY0-332" fmla="*/ 461645 h 461645"/>
                <a:gd name="connsiteX1-333" fmla="*/ 56553 w 106775"/>
                <a:gd name="connsiteY1-334" fmla="*/ 388621 h 461645"/>
                <a:gd name="connsiteX2-335" fmla="*/ 5754 w 106775"/>
                <a:gd name="connsiteY2-336" fmla="*/ 348615 h 461645"/>
                <a:gd name="connsiteX3-337" fmla="*/ 106719 w 106775"/>
                <a:gd name="connsiteY3-338" fmla="*/ 314325 h 461645"/>
                <a:gd name="connsiteX4-339" fmla="*/ 39 w 106775"/>
                <a:gd name="connsiteY4-340" fmla="*/ 268605 h 461645"/>
                <a:gd name="connsiteX5-341" fmla="*/ 93384 w 106775"/>
                <a:gd name="connsiteY5-342" fmla="*/ 216535 h 461645"/>
                <a:gd name="connsiteX6-343" fmla="*/ 5754 w 106775"/>
                <a:gd name="connsiteY6-344" fmla="*/ 180975 h 461645"/>
                <a:gd name="connsiteX7-345" fmla="*/ 29883 w 106775"/>
                <a:gd name="connsiteY7-346" fmla="*/ 123826 h 461645"/>
                <a:gd name="connsiteX8-347" fmla="*/ 50204 w 106775"/>
                <a:gd name="connsiteY8-348" fmla="*/ 0 h 461645"/>
                <a:gd name="connsiteX0-349" fmla="*/ 54649 w 106775"/>
                <a:gd name="connsiteY0-350" fmla="*/ 461645 h 461645"/>
                <a:gd name="connsiteX1-351" fmla="*/ 56553 w 106775"/>
                <a:gd name="connsiteY1-352" fmla="*/ 388621 h 461645"/>
                <a:gd name="connsiteX2-353" fmla="*/ 5754 w 106775"/>
                <a:gd name="connsiteY2-354" fmla="*/ 348615 h 461645"/>
                <a:gd name="connsiteX3-355" fmla="*/ 106719 w 106775"/>
                <a:gd name="connsiteY3-356" fmla="*/ 314325 h 461645"/>
                <a:gd name="connsiteX4-357" fmla="*/ 39 w 106775"/>
                <a:gd name="connsiteY4-358" fmla="*/ 268605 h 461645"/>
                <a:gd name="connsiteX5-359" fmla="*/ 93384 w 106775"/>
                <a:gd name="connsiteY5-360" fmla="*/ 216535 h 461645"/>
                <a:gd name="connsiteX6-361" fmla="*/ 5754 w 106775"/>
                <a:gd name="connsiteY6-362" fmla="*/ 180975 h 461645"/>
                <a:gd name="connsiteX7-363" fmla="*/ 47028 w 106775"/>
                <a:gd name="connsiteY7-364" fmla="*/ 125731 h 461645"/>
                <a:gd name="connsiteX8-365" fmla="*/ 50204 w 106775"/>
                <a:gd name="connsiteY8-366" fmla="*/ 0 h 4616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5" y="connsiteY7-156"/>
                </a:cxn>
                <a:cxn ang="0">
                  <a:pos x="connsiteX8-221" y="connsiteY8-222"/>
                </a:cxn>
              </a:cxnLst>
              <a:rect l="l" t="t" r="r" b="b"/>
              <a:pathLst>
                <a:path w="106775" h="461645">
                  <a:moveTo>
                    <a:pt x="54649" y="461645"/>
                  </a:moveTo>
                  <a:cubicBezTo>
                    <a:pt x="48299" y="455507"/>
                    <a:pt x="66607" y="402379"/>
                    <a:pt x="56553" y="388621"/>
                  </a:cubicBezTo>
                  <a:cubicBezTo>
                    <a:pt x="46499" y="374863"/>
                    <a:pt x="-2607" y="360998"/>
                    <a:pt x="5754" y="348615"/>
                  </a:cubicBezTo>
                  <a:cubicBezTo>
                    <a:pt x="14115" y="336232"/>
                    <a:pt x="103861" y="340995"/>
                    <a:pt x="106719" y="314325"/>
                  </a:cubicBezTo>
                  <a:cubicBezTo>
                    <a:pt x="109577" y="287655"/>
                    <a:pt x="2261" y="284903"/>
                    <a:pt x="39" y="268605"/>
                  </a:cubicBezTo>
                  <a:cubicBezTo>
                    <a:pt x="-2183" y="252307"/>
                    <a:pt x="92432" y="231140"/>
                    <a:pt x="93384" y="216535"/>
                  </a:cubicBezTo>
                  <a:cubicBezTo>
                    <a:pt x="94337" y="201930"/>
                    <a:pt x="13480" y="196109"/>
                    <a:pt x="5754" y="180975"/>
                  </a:cubicBezTo>
                  <a:cubicBezTo>
                    <a:pt x="-1972" y="165841"/>
                    <a:pt x="38667" y="152719"/>
                    <a:pt x="47028" y="125731"/>
                  </a:cubicBezTo>
                  <a:cubicBezTo>
                    <a:pt x="55389" y="98743"/>
                    <a:pt x="46817" y="20638"/>
                    <a:pt x="50204" y="0"/>
                  </a:cubicBezTo>
                </a:path>
              </a:pathLst>
            </a:custGeom>
            <a:noFill/>
            <a:ln w="19050">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6258578" y="774577"/>
              <a:ext cx="73698" cy="461645"/>
            </a:xfrm>
            <a:custGeom>
              <a:avLst/>
              <a:gdLst>
                <a:gd name="connsiteX0" fmla="*/ 81973 w 122657"/>
                <a:gd name="connsiteY0" fmla="*/ 391160 h 391160"/>
                <a:gd name="connsiteX1" fmla="*/ 693 w 122657"/>
                <a:gd name="connsiteY1" fmla="*/ 320040 h 391160"/>
                <a:gd name="connsiteX2" fmla="*/ 122613 w 122657"/>
                <a:gd name="connsiteY2" fmla="*/ 274320 h 391160"/>
                <a:gd name="connsiteX3" fmla="*/ 15933 w 122657"/>
                <a:gd name="connsiteY3" fmla="*/ 228600 h 391160"/>
                <a:gd name="connsiteX4" fmla="*/ 107373 w 122657"/>
                <a:gd name="connsiteY4" fmla="*/ 157480 h 391160"/>
                <a:gd name="connsiteX5" fmla="*/ 15933 w 122657"/>
                <a:gd name="connsiteY5" fmla="*/ 121920 h 391160"/>
                <a:gd name="connsiteX6" fmla="*/ 56573 w 122657"/>
                <a:gd name="connsiteY6" fmla="*/ 0 h 391160"/>
                <a:gd name="connsiteX0-1" fmla="*/ 81973 w 122657"/>
                <a:gd name="connsiteY0-2" fmla="*/ 431165 h 431165"/>
                <a:gd name="connsiteX1-3" fmla="*/ 693 w 122657"/>
                <a:gd name="connsiteY1-4" fmla="*/ 360045 h 431165"/>
                <a:gd name="connsiteX2-5" fmla="*/ 122613 w 122657"/>
                <a:gd name="connsiteY2-6" fmla="*/ 314325 h 431165"/>
                <a:gd name="connsiteX3-7" fmla="*/ 15933 w 122657"/>
                <a:gd name="connsiteY3-8" fmla="*/ 268605 h 431165"/>
                <a:gd name="connsiteX4-9" fmla="*/ 107373 w 122657"/>
                <a:gd name="connsiteY4-10" fmla="*/ 197485 h 431165"/>
                <a:gd name="connsiteX5-11" fmla="*/ 15933 w 122657"/>
                <a:gd name="connsiteY5-12" fmla="*/ 161925 h 431165"/>
                <a:gd name="connsiteX6-13" fmla="*/ 66098 w 122657"/>
                <a:gd name="connsiteY6-14" fmla="*/ 0 h 431165"/>
                <a:gd name="connsiteX0-15" fmla="*/ 81973 w 122657"/>
                <a:gd name="connsiteY0-16" fmla="*/ 431165 h 431165"/>
                <a:gd name="connsiteX1-17" fmla="*/ 693 w 122657"/>
                <a:gd name="connsiteY1-18" fmla="*/ 360045 h 431165"/>
                <a:gd name="connsiteX2-19" fmla="*/ 122613 w 122657"/>
                <a:gd name="connsiteY2-20" fmla="*/ 314325 h 431165"/>
                <a:gd name="connsiteX3-21" fmla="*/ 15933 w 122657"/>
                <a:gd name="connsiteY3-22" fmla="*/ 268605 h 431165"/>
                <a:gd name="connsiteX4-23" fmla="*/ 107373 w 122657"/>
                <a:gd name="connsiteY4-24" fmla="*/ 197485 h 431165"/>
                <a:gd name="connsiteX5-25" fmla="*/ 15933 w 122657"/>
                <a:gd name="connsiteY5-26" fmla="*/ 161925 h 431165"/>
                <a:gd name="connsiteX6-27" fmla="*/ 66098 w 122657"/>
                <a:gd name="connsiteY6-28" fmla="*/ 0 h 431165"/>
                <a:gd name="connsiteX0-29" fmla="*/ 81973 w 122657"/>
                <a:gd name="connsiteY0-30" fmla="*/ 431165 h 431165"/>
                <a:gd name="connsiteX1-31" fmla="*/ 693 w 122657"/>
                <a:gd name="connsiteY1-32" fmla="*/ 360045 h 431165"/>
                <a:gd name="connsiteX2-33" fmla="*/ 122613 w 122657"/>
                <a:gd name="connsiteY2-34" fmla="*/ 314325 h 431165"/>
                <a:gd name="connsiteX3-35" fmla="*/ 15933 w 122657"/>
                <a:gd name="connsiteY3-36" fmla="*/ 268605 h 431165"/>
                <a:gd name="connsiteX4-37" fmla="*/ 107373 w 122657"/>
                <a:gd name="connsiteY4-38" fmla="*/ 197485 h 431165"/>
                <a:gd name="connsiteX5-39" fmla="*/ 15933 w 122657"/>
                <a:gd name="connsiteY5-40" fmla="*/ 161925 h 431165"/>
                <a:gd name="connsiteX6-41" fmla="*/ 66098 w 122657"/>
                <a:gd name="connsiteY6-42" fmla="*/ 0 h 431165"/>
                <a:gd name="connsiteX0-43" fmla="*/ 81973 w 122657"/>
                <a:gd name="connsiteY0-44" fmla="*/ 431165 h 431165"/>
                <a:gd name="connsiteX1-45" fmla="*/ 693 w 122657"/>
                <a:gd name="connsiteY1-46" fmla="*/ 360045 h 431165"/>
                <a:gd name="connsiteX2-47" fmla="*/ 122613 w 122657"/>
                <a:gd name="connsiteY2-48" fmla="*/ 314325 h 431165"/>
                <a:gd name="connsiteX3-49" fmla="*/ 15933 w 122657"/>
                <a:gd name="connsiteY3-50" fmla="*/ 268605 h 431165"/>
                <a:gd name="connsiteX4-51" fmla="*/ 107373 w 122657"/>
                <a:gd name="connsiteY4-52" fmla="*/ 197485 h 431165"/>
                <a:gd name="connsiteX5-53" fmla="*/ 15933 w 122657"/>
                <a:gd name="connsiteY5-54" fmla="*/ 161925 h 431165"/>
                <a:gd name="connsiteX6-55" fmla="*/ 66098 w 122657"/>
                <a:gd name="connsiteY6-56" fmla="*/ 0 h 431165"/>
                <a:gd name="connsiteX0-57" fmla="*/ 81973 w 122657"/>
                <a:gd name="connsiteY0-58" fmla="*/ 431165 h 431165"/>
                <a:gd name="connsiteX1-59" fmla="*/ 693 w 122657"/>
                <a:gd name="connsiteY1-60" fmla="*/ 360045 h 431165"/>
                <a:gd name="connsiteX2-61" fmla="*/ 122613 w 122657"/>
                <a:gd name="connsiteY2-62" fmla="*/ 314325 h 431165"/>
                <a:gd name="connsiteX3-63" fmla="*/ 15933 w 122657"/>
                <a:gd name="connsiteY3-64" fmla="*/ 268605 h 431165"/>
                <a:gd name="connsiteX4-65" fmla="*/ 107373 w 122657"/>
                <a:gd name="connsiteY4-66" fmla="*/ 197485 h 431165"/>
                <a:gd name="connsiteX5-67" fmla="*/ 15933 w 122657"/>
                <a:gd name="connsiteY5-68" fmla="*/ 161925 h 431165"/>
                <a:gd name="connsiteX6-69" fmla="*/ 66098 w 122657"/>
                <a:gd name="connsiteY6-70" fmla="*/ 0 h 431165"/>
                <a:gd name="connsiteX0-71" fmla="*/ 66091 w 106731"/>
                <a:gd name="connsiteY0-72" fmla="*/ 431165 h 431165"/>
                <a:gd name="connsiteX1-73" fmla="*/ 1956 w 106731"/>
                <a:gd name="connsiteY1-74" fmla="*/ 365760 h 431165"/>
                <a:gd name="connsiteX2-75" fmla="*/ 106731 w 106731"/>
                <a:gd name="connsiteY2-76" fmla="*/ 314325 h 431165"/>
                <a:gd name="connsiteX3-77" fmla="*/ 51 w 106731"/>
                <a:gd name="connsiteY3-78" fmla="*/ 268605 h 431165"/>
                <a:gd name="connsiteX4-79" fmla="*/ 91491 w 106731"/>
                <a:gd name="connsiteY4-80" fmla="*/ 197485 h 431165"/>
                <a:gd name="connsiteX5-81" fmla="*/ 51 w 106731"/>
                <a:gd name="connsiteY5-82" fmla="*/ 161925 h 431165"/>
                <a:gd name="connsiteX6-83" fmla="*/ 50216 w 106731"/>
                <a:gd name="connsiteY6-84" fmla="*/ 0 h 431165"/>
                <a:gd name="connsiteX0-85" fmla="*/ 66091 w 106731"/>
                <a:gd name="connsiteY0-86" fmla="*/ 431165 h 431165"/>
                <a:gd name="connsiteX1-87" fmla="*/ 1956 w 106731"/>
                <a:gd name="connsiteY1-88" fmla="*/ 365760 h 431165"/>
                <a:gd name="connsiteX2-89" fmla="*/ 106731 w 106731"/>
                <a:gd name="connsiteY2-90" fmla="*/ 314325 h 431165"/>
                <a:gd name="connsiteX3-91" fmla="*/ 51 w 106731"/>
                <a:gd name="connsiteY3-92" fmla="*/ 268605 h 431165"/>
                <a:gd name="connsiteX4-93" fmla="*/ 91491 w 106731"/>
                <a:gd name="connsiteY4-94" fmla="*/ 197485 h 431165"/>
                <a:gd name="connsiteX5-95" fmla="*/ 51 w 106731"/>
                <a:gd name="connsiteY5-96" fmla="*/ 161925 h 431165"/>
                <a:gd name="connsiteX6-97" fmla="*/ 50216 w 106731"/>
                <a:gd name="connsiteY6-98" fmla="*/ 0 h 431165"/>
                <a:gd name="connsiteX0-99" fmla="*/ 66091 w 106748"/>
                <a:gd name="connsiteY0-100" fmla="*/ 431165 h 431165"/>
                <a:gd name="connsiteX1-101" fmla="*/ 1956 w 106748"/>
                <a:gd name="connsiteY1-102" fmla="*/ 365760 h 431165"/>
                <a:gd name="connsiteX2-103" fmla="*/ 106731 w 106748"/>
                <a:gd name="connsiteY2-104" fmla="*/ 314325 h 431165"/>
                <a:gd name="connsiteX3-105" fmla="*/ 51 w 106748"/>
                <a:gd name="connsiteY3-106" fmla="*/ 268605 h 431165"/>
                <a:gd name="connsiteX4-107" fmla="*/ 91491 w 106748"/>
                <a:gd name="connsiteY4-108" fmla="*/ 197485 h 431165"/>
                <a:gd name="connsiteX5-109" fmla="*/ 51 w 106748"/>
                <a:gd name="connsiteY5-110" fmla="*/ 161925 h 431165"/>
                <a:gd name="connsiteX6-111" fmla="*/ 50216 w 106748"/>
                <a:gd name="connsiteY6-112" fmla="*/ 0 h 431165"/>
                <a:gd name="connsiteX0-113" fmla="*/ 66091 w 106748"/>
                <a:gd name="connsiteY0-114" fmla="*/ 431165 h 431165"/>
                <a:gd name="connsiteX1-115" fmla="*/ 1956 w 106748"/>
                <a:gd name="connsiteY1-116" fmla="*/ 365760 h 431165"/>
                <a:gd name="connsiteX2-117" fmla="*/ 106731 w 106748"/>
                <a:gd name="connsiteY2-118" fmla="*/ 314325 h 431165"/>
                <a:gd name="connsiteX3-119" fmla="*/ 51 w 106748"/>
                <a:gd name="connsiteY3-120" fmla="*/ 268605 h 431165"/>
                <a:gd name="connsiteX4-121" fmla="*/ 91491 w 106748"/>
                <a:gd name="connsiteY4-122" fmla="*/ 197485 h 431165"/>
                <a:gd name="connsiteX5-123" fmla="*/ 51 w 106748"/>
                <a:gd name="connsiteY5-124" fmla="*/ 161925 h 431165"/>
                <a:gd name="connsiteX6-125" fmla="*/ 50216 w 106748"/>
                <a:gd name="connsiteY6-126" fmla="*/ 0 h 431165"/>
                <a:gd name="connsiteX0-127" fmla="*/ 68061 w 108718"/>
                <a:gd name="connsiteY0-128" fmla="*/ 431165 h 431165"/>
                <a:gd name="connsiteX1-129" fmla="*/ 3926 w 108718"/>
                <a:gd name="connsiteY1-130" fmla="*/ 365760 h 431165"/>
                <a:gd name="connsiteX2-131" fmla="*/ 108701 w 108718"/>
                <a:gd name="connsiteY2-132" fmla="*/ 314325 h 431165"/>
                <a:gd name="connsiteX3-133" fmla="*/ 2021 w 108718"/>
                <a:gd name="connsiteY3-134" fmla="*/ 268605 h 431165"/>
                <a:gd name="connsiteX4-135" fmla="*/ 93461 w 108718"/>
                <a:gd name="connsiteY4-136" fmla="*/ 197485 h 431165"/>
                <a:gd name="connsiteX5-137" fmla="*/ 2021 w 108718"/>
                <a:gd name="connsiteY5-138" fmla="*/ 161925 h 431165"/>
                <a:gd name="connsiteX6-139" fmla="*/ 31865 w 108718"/>
                <a:gd name="connsiteY6-140" fmla="*/ 123826 h 431165"/>
                <a:gd name="connsiteX7" fmla="*/ 52186 w 108718"/>
                <a:gd name="connsiteY7" fmla="*/ 0 h 431165"/>
                <a:gd name="connsiteX0-141" fmla="*/ 68061 w 108718"/>
                <a:gd name="connsiteY0-142" fmla="*/ 431165 h 431165"/>
                <a:gd name="connsiteX1-143" fmla="*/ 3926 w 108718"/>
                <a:gd name="connsiteY1-144" fmla="*/ 365760 h 431165"/>
                <a:gd name="connsiteX2-145" fmla="*/ 108701 w 108718"/>
                <a:gd name="connsiteY2-146" fmla="*/ 314325 h 431165"/>
                <a:gd name="connsiteX3-147" fmla="*/ 2021 w 108718"/>
                <a:gd name="connsiteY3-148" fmla="*/ 268605 h 431165"/>
                <a:gd name="connsiteX4-149" fmla="*/ 93461 w 108718"/>
                <a:gd name="connsiteY4-150" fmla="*/ 197485 h 431165"/>
                <a:gd name="connsiteX5-151" fmla="*/ 2021 w 108718"/>
                <a:gd name="connsiteY5-152" fmla="*/ 161925 h 431165"/>
                <a:gd name="connsiteX6-153" fmla="*/ 31865 w 108718"/>
                <a:gd name="connsiteY6-154" fmla="*/ 123826 h 431165"/>
                <a:gd name="connsiteX7-155" fmla="*/ 52186 w 108718"/>
                <a:gd name="connsiteY7-156" fmla="*/ 0 h 431165"/>
                <a:gd name="connsiteX0-157" fmla="*/ 66092 w 106749"/>
                <a:gd name="connsiteY0-158" fmla="*/ 431165 h 431165"/>
                <a:gd name="connsiteX1-159" fmla="*/ 1957 w 106749"/>
                <a:gd name="connsiteY1-160" fmla="*/ 365760 h 431165"/>
                <a:gd name="connsiteX2-161" fmla="*/ 106732 w 106749"/>
                <a:gd name="connsiteY2-162" fmla="*/ 314325 h 431165"/>
                <a:gd name="connsiteX3-163" fmla="*/ 52 w 106749"/>
                <a:gd name="connsiteY3-164" fmla="*/ 268605 h 431165"/>
                <a:gd name="connsiteX4-165" fmla="*/ 91492 w 106749"/>
                <a:gd name="connsiteY4-166" fmla="*/ 197485 h 431165"/>
                <a:gd name="connsiteX5-167" fmla="*/ 52 w 106749"/>
                <a:gd name="connsiteY5-168" fmla="*/ 161925 h 431165"/>
                <a:gd name="connsiteX6-169" fmla="*/ 29896 w 106749"/>
                <a:gd name="connsiteY6-170" fmla="*/ 123826 h 431165"/>
                <a:gd name="connsiteX7-171" fmla="*/ 50217 w 106749"/>
                <a:gd name="connsiteY7-172" fmla="*/ 0 h 431165"/>
                <a:gd name="connsiteX0-173" fmla="*/ 66092 w 106738"/>
                <a:gd name="connsiteY0-174" fmla="*/ 431165 h 431165"/>
                <a:gd name="connsiteX1-175" fmla="*/ 5767 w 106738"/>
                <a:gd name="connsiteY1-176" fmla="*/ 348615 h 431165"/>
                <a:gd name="connsiteX2-177" fmla="*/ 106732 w 106738"/>
                <a:gd name="connsiteY2-178" fmla="*/ 314325 h 431165"/>
                <a:gd name="connsiteX3-179" fmla="*/ 52 w 106738"/>
                <a:gd name="connsiteY3-180" fmla="*/ 268605 h 431165"/>
                <a:gd name="connsiteX4-181" fmla="*/ 91492 w 106738"/>
                <a:gd name="connsiteY4-182" fmla="*/ 197485 h 431165"/>
                <a:gd name="connsiteX5-183" fmla="*/ 52 w 106738"/>
                <a:gd name="connsiteY5-184" fmla="*/ 161925 h 431165"/>
                <a:gd name="connsiteX6-185" fmla="*/ 29896 w 106738"/>
                <a:gd name="connsiteY6-186" fmla="*/ 123826 h 431165"/>
                <a:gd name="connsiteX7-187" fmla="*/ 50217 w 106738"/>
                <a:gd name="connsiteY7-188" fmla="*/ 0 h 431165"/>
                <a:gd name="connsiteX0-189" fmla="*/ 66092 w 106739"/>
                <a:gd name="connsiteY0-190" fmla="*/ 431165 h 431165"/>
                <a:gd name="connsiteX1-191" fmla="*/ 56566 w 106739"/>
                <a:gd name="connsiteY1-192" fmla="*/ 388621 h 431165"/>
                <a:gd name="connsiteX2-193" fmla="*/ 5767 w 106739"/>
                <a:gd name="connsiteY2-194" fmla="*/ 348615 h 431165"/>
                <a:gd name="connsiteX3-195" fmla="*/ 106732 w 106739"/>
                <a:gd name="connsiteY3-196" fmla="*/ 314325 h 431165"/>
                <a:gd name="connsiteX4-197" fmla="*/ 52 w 106739"/>
                <a:gd name="connsiteY4-198" fmla="*/ 268605 h 431165"/>
                <a:gd name="connsiteX5-199" fmla="*/ 91492 w 106739"/>
                <a:gd name="connsiteY5-200" fmla="*/ 197485 h 431165"/>
                <a:gd name="connsiteX6-201" fmla="*/ 52 w 106739"/>
                <a:gd name="connsiteY6-202" fmla="*/ 161925 h 431165"/>
                <a:gd name="connsiteX7-203" fmla="*/ 29896 w 106739"/>
                <a:gd name="connsiteY7-204" fmla="*/ 123826 h 431165"/>
                <a:gd name="connsiteX8" fmla="*/ 50217 w 106739"/>
                <a:gd name="connsiteY8" fmla="*/ 0 h 431165"/>
                <a:gd name="connsiteX0-205" fmla="*/ 48947 w 106739"/>
                <a:gd name="connsiteY0-206" fmla="*/ 442595 h 442595"/>
                <a:gd name="connsiteX1-207" fmla="*/ 56566 w 106739"/>
                <a:gd name="connsiteY1-208" fmla="*/ 388621 h 442595"/>
                <a:gd name="connsiteX2-209" fmla="*/ 5767 w 106739"/>
                <a:gd name="connsiteY2-210" fmla="*/ 348615 h 442595"/>
                <a:gd name="connsiteX3-211" fmla="*/ 106732 w 106739"/>
                <a:gd name="connsiteY3-212" fmla="*/ 314325 h 442595"/>
                <a:gd name="connsiteX4-213" fmla="*/ 52 w 106739"/>
                <a:gd name="connsiteY4-214" fmla="*/ 268605 h 442595"/>
                <a:gd name="connsiteX5-215" fmla="*/ 91492 w 106739"/>
                <a:gd name="connsiteY5-216" fmla="*/ 197485 h 442595"/>
                <a:gd name="connsiteX6-217" fmla="*/ 52 w 106739"/>
                <a:gd name="connsiteY6-218" fmla="*/ 161925 h 442595"/>
                <a:gd name="connsiteX7-219" fmla="*/ 29896 w 106739"/>
                <a:gd name="connsiteY7-220" fmla="*/ 123826 h 442595"/>
                <a:gd name="connsiteX8-221" fmla="*/ 50217 w 106739"/>
                <a:gd name="connsiteY8-222" fmla="*/ 0 h 442595"/>
                <a:gd name="connsiteX0-223" fmla="*/ 54662 w 106739"/>
                <a:gd name="connsiteY0-224" fmla="*/ 461645 h 461645"/>
                <a:gd name="connsiteX1-225" fmla="*/ 56566 w 106739"/>
                <a:gd name="connsiteY1-226" fmla="*/ 388621 h 461645"/>
                <a:gd name="connsiteX2-227" fmla="*/ 5767 w 106739"/>
                <a:gd name="connsiteY2-228" fmla="*/ 348615 h 461645"/>
                <a:gd name="connsiteX3-229" fmla="*/ 106732 w 106739"/>
                <a:gd name="connsiteY3-230" fmla="*/ 314325 h 461645"/>
                <a:gd name="connsiteX4-231" fmla="*/ 52 w 106739"/>
                <a:gd name="connsiteY4-232" fmla="*/ 268605 h 461645"/>
                <a:gd name="connsiteX5-233" fmla="*/ 91492 w 106739"/>
                <a:gd name="connsiteY5-234" fmla="*/ 197485 h 461645"/>
                <a:gd name="connsiteX6-235" fmla="*/ 52 w 106739"/>
                <a:gd name="connsiteY6-236" fmla="*/ 161925 h 461645"/>
                <a:gd name="connsiteX7-237" fmla="*/ 29896 w 106739"/>
                <a:gd name="connsiteY7-238" fmla="*/ 123826 h 461645"/>
                <a:gd name="connsiteX8-239" fmla="*/ 50217 w 106739"/>
                <a:gd name="connsiteY8-240" fmla="*/ 0 h 461645"/>
                <a:gd name="connsiteX0-241" fmla="*/ 54662 w 106788"/>
                <a:gd name="connsiteY0-242" fmla="*/ 461645 h 461645"/>
                <a:gd name="connsiteX1-243" fmla="*/ 56566 w 106788"/>
                <a:gd name="connsiteY1-244" fmla="*/ 388621 h 461645"/>
                <a:gd name="connsiteX2-245" fmla="*/ 5767 w 106788"/>
                <a:gd name="connsiteY2-246" fmla="*/ 348615 h 461645"/>
                <a:gd name="connsiteX3-247" fmla="*/ 106732 w 106788"/>
                <a:gd name="connsiteY3-248" fmla="*/ 314325 h 461645"/>
                <a:gd name="connsiteX4-249" fmla="*/ 52 w 106788"/>
                <a:gd name="connsiteY4-250" fmla="*/ 268605 h 461645"/>
                <a:gd name="connsiteX5-251" fmla="*/ 91492 w 106788"/>
                <a:gd name="connsiteY5-252" fmla="*/ 197485 h 461645"/>
                <a:gd name="connsiteX6-253" fmla="*/ 52 w 106788"/>
                <a:gd name="connsiteY6-254" fmla="*/ 161925 h 461645"/>
                <a:gd name="connsiteX7-255" fmla="*/ 29896 w 106788"/>
                <a:gd name="connsiteY7-256" fmla="*/ 123826 h 461645"/>
                <a:gd name="connsiteX8-257" fmla="*/ 50217 w 106788"/>
                <a:gd name="connsiteY8-258" fmla="*/ 0 h 461645"/>
                <a:gd name="connsiteX0-259" fmla="*/ 56729 w 108855"/>
                <a:gd name="connsiteY0-260" fmla="*/ 461645 h 461645"/>
                <a:gd name="connsiteX1-261" fmla="*/ 58633 w 108855"/>
                <a:gd name="connsiteY1-262" fmla="*/ 388621 h 461645"/>
                <a:gd name="connsiteX2-263" fmla="*/ 7834 w 108855"/>
                <a:gd name="connsiteY2-264" fmla="*/ 348615 h 461645"/>
                <a:gd name="connsiteX3-265" fmla="*/ 108799 w 108855"/>
                <a:gd name="connsiteY3-266" fmla="*/ 314325 h 461645"/>
                <a:gd name="connsiteX4-267" fmla="*/ 2119 w 108855"/>
                <a:gd name="connsiteY4-268" fmla="*/ 268605 h 461645"/>
                <a:gd name="connsiteX5-269" fmla="*/ 95464 w 108855"/>
                <a:gd name="connsiteY5-270" fmla="*/ 216535 h 461645"/>
                <a:gd name="connsiteX6-271" fmla="*/ 2119 w 108855"/>
                <a:gd name="connsiteY6-272" fmla="*/ 161925 h 461645"/>
                <a:gd name="connsiteX7-273" fmla="*/ 31963 w 108855"/>
                <a:gd name="connsiteY7-274" fmla="*/ 123826 h 461645"/>
                <a:gd name="connsiteX8-275" fmla="*/ 52284 w 108855"/>
                <a:gd name="connsiteY8-276" fmla="*/ 0 h 461645"/>
                <a:gd name="connsiteX0-277" fmla="*/ 56729 w 108855"/>
                <a:gd name="connsiteY0-278" fmla="*/ 461645 h 461645"/>
                <a:gd name="connsiteX1-279" fmla="*/ 58633 w 108855"/>
                <a:gd name="connsiteY1-280" fmla="*/ 388621 h 461645"/>
                <a:gd name="connsiteX2-281" fmla="*/ 7834 w 108855"/>
                <a:gd name="connsiteY2-282" fmla="*/ 348615 h 461645"/>
                <a:gd name="connsiteX3-283" fmla="*/ 108799 w 108855"/>
                <a:gd name="connsiteY3-284" fmla="*/ 314325 h 461645"/>
                <a:gd name="connsiteX4-285" fmla="*/ 2119 w 108855"/>
                <a:gd name="connsiteY4-286" fmla="*/ 268605 h 461645"/>
                <a:gd name="connsiteX5-287" fmla="*/ 95464 w 108855"/>
                <a:gd name="connsiteY5-288" fmla="*/ 216535 h 461645"/>
                <a:gd name="connsiteX6-289" fmla="*/ 2119 w 108855"/>
                <a:gd name="connsiteY6-290" fmla="*/ 161925 h 461645"/>
                <a:gd name="connsiteX7-291" fmla="*/ 31963 w 108855"/>
                <a:gd name="connsiteY7-292" fmla="*/ 123826 h 461645"/>
                <a:gd name="connsiteX8-293" fmla="*/ 52284 w 108855"/>
                <a:gd name="connsiteY8-294" fmla="*/ 0 h 461645"/>
                <a:gd name="connsiteX0-295" fmla="*/ 58538 w 110664"/>
                <a:gd name="connsiteY0-296" fmla="*/ 461645 h 461645"/>
                <a:gd name="connsiteX1-297" fmla="*/ 60442 w 110664"/>
                <a:gd name="connsiteY1-298" fmla="*/ 388621 h 461645"/>
                <a:gd name="connsiteX2-299" fmla="*/ 9643 w 110664"/>
                <a:gd name="connsiteY2-300" fmla="*/ 348615 h 461645"/>
                <a:gd name="connsiteX3-301" fmla="*/ 110608 w 110664"/>
                <a:gd name="connsiteY3-302" fmla="*/ 314325 h 461645"/>
                <a:gd name="connsiteX4-303" fmla="*/ 3928 w 110664"/>
                <a:gd name="connsiteY4-304" fmla="*/ 268605 h 461645"/>
                <a:gd name="connsiteX5-305" fmla="*/ 97273 w 110664"/>
                <a:gd name="connsiteY5-306" fmla="*/ 216535 h 461645"/>
                <a:gd name="connsiteX6-307" fmla="*/ 2023 w 110664"/>
                <a:gd name="connsiteY6-308" fmla="*/ 182880 h 461645"/>
                <a:gd name="connsiteX7-309" fmla="*/ 33772 w 110664"/>
                <a:gd name="connsiteY7-310" fmla="*/ 123826 h 461645"/>
                <a:gd name="connsiteX8-311" fmla="*/ 54093 w 110664"/>
                <a:gd name="connsiteY8-312" fmla="*/ 0 h 461645"/>
                <a:gd name="connsiteX0-313" fmla="*/ 56549 w 108675"/>
                <a:gd name="connsiteY0-314" fmla="*/ 461645 h 461645"/>
                <a:gd name="connsiteX1-315" fmla="*/ 58453 w 108675"/>
                <a:gd name="connsiteY1-316" fmla="*/ 388621 h 461645"/>
                <a:gd name="connsiteX2-317" fmla="*/ 7654 w 108675"/>
                <a:gd name="connsiteY2-318" fmla="*/ 348615 h 461645"/>
                <a:gd name="connsiteX3-319" fmla="*/ 108619 w 108675"/>
                <a:gd name="connsiteY3-320" fmla="*/ 314325 h 461645"/>
                <a:gd name="connsiteX4-321" fmla="*/ 1939 w 108675"/>
                <a:gd name="connsiteY4-322" fmla="*/ 268605 h 461645"/>
                <a:gd name="connsiteX5-323" fmla="*/ 95284 w 108675"/>
                <a:gd name="connsiteY5-324" fmla="*/ 216535 h 461645"/>
                <a:gd name="connsiteX6-325" fmla="*/ 34 w 108675"/>
                <a:gd name="connsiteY6-326" fmla="*/ 182880 h 461645"/>
                <a:gd name="connsiteX7-327" fmla="*/ 31783 w 108675"/>
                <a:gd name="connsiteY7-328" fmla="*/ 123826 h 461645"/>
                <a:gd name="connsiteX8-329" fmla="*/ 52104 w 108675"/>
                <a:gd name="connsiteY8-330" fmla="*/ 0 h 461645"/>
                <a:gd name="connsiteX0-331" fmla="*/ 54649 w 106775"/>
                <a:gd name="connsiteY0-332" fmla="*/ 461645 h 461645"/>
                <a:gd name="connsiteX1-333" fmla="*/ 56553 w 106775"/>
                <a:gd name="connsiteY1-334" fmla="*/ 388621 h 461645"/>
                <a:gd name="connsiteX2-335" fmla="*/ 5754 w 106775"/>
                <a:gd name="connsiteY2-336" fmla="*/ 348615 h 461645"/>
                <a:gd name="connsiteX3-337" fmla="*/ 106719 w 106775"/>
                <a:gd name="connsiteY3-338" fmla="*/ 314325 h 461645"/>
                <a:gd name="connsiteX4-339" fmla="*/ 39 w 106775"/>
                <a:gd name="connsiteY4-340" fmla="*/ 268605 h 461645"/>
                <a:gd name="connsiteX5-341" fmla="*/ 93384 w 106775"/>
                <a:gd name="connsiteY5-342" fmla="*/ 216535 h 461645"/>
                <a:gd name="connsiteX6-343" fmla="*/ 5754 w 106775"/>
                <a:gd name="connsiteY6-344" fmla="*/ 180975 h 461645"/>
                <a:gd name="connsiteX7-345" fmla="*/ 29883 w 106775"/>
                <a:gd name="connsiteY7-346" fmla="*/ 123826 h 461645"/>
                <a:gd name="connsiteX8-347" fmla="*/ 50204 w 106775"/>
                <a:gd name="connsiteY8-348" fmla="*/ 0 h 461645"/>
                <a:gd name="connsiteX0-349" fmla="*/ 54649 w 106775"/>
                <a:gd name="connsiteY0-350" fmla="*/ 461645 h 461645"/>
                <a:gd name="connsiteX1-351" fmla="*/ 56553 w 106775"/>
                <a:gd name="connsiteY1-352" fmla="*/ 388621 h 461645"/>
                <a:gd name="connsiteX2-353" fmla="*/ 5754 w 106775"/>
                <a:gd name="connsiteY2-354" fmla="*/ 348615 h 461645"/>
                <a:gd name="connsiteX3-355" fmla="*/ 106719 w 106775"/>
                <a:gd name="connsiteY3-356" fmla="*/ 314325 h 461645"/>
                <a:gd name="connsiteX4-357" fmla="*/ 39 w 106775"/>
                <a:gd name="connsiteY4-358" fmla="*/ 268605 h 461645"/>
                <a:gd name="connsiteX5-359" fmla="*/ 93384 w 106775"/>
                <a:gd name="connsiteY5-360" fmla="*/ 216535 h 461645"/>
                <a:gd name="connsiteX6-361" fmla="*/ 5754 w 106775"/>
                <a:gd name="connsiteY6-362" fmla="*/ 180975 h 461645"/>
                <a:gd name="connsiteX7-363" fmla="*/ 47028 w 106775"/>
                <a:gd name="connsiteY7-364" fmla="*/ 125731 h 461645"/>
                <a:gd name="connsiteX8-365" fmla="*/ 50204 w 106775"/>
                <a:gd name="connsiteY8-366" fmla="*/ 0 h 4616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5" y="connsiteY7-156"/>
                </a:cxn>
                <a:cxn ang="0">
                  <a:pos x="connsiteX8-221" y="connsiteY8-222"/>
                </a:cxn>
              </a:cxnLst>
              <a:rect l="l" t="t" r="r" b="b"/>
              <a:pathLst>
                <a:path w="106775" h="461645">
                  <a:moveTo>
                    <a:pt x="54649" y="461645"/>
                  </a:moveTo>
                  <a:cubicBezTo>
                    <a:pt x="48299" y="455507"/>
                    <a:pt x="66607" y="402379"/>
                    <a:pt x="56553" y="388621"/>
                  </a:cubicBezTo>
                  <a:cubicBezTo>
                    <a:pt x="46499" y="374863"/>
                    <a:pt x="-2607" y="360998"/>
                    <a:pt x="5754" y="348615"/>
                  </a:cubicBezTo>
                  <a:cubicBezTo>
                    <a:pt x="14115" y="336232"/>
                    <a:pt x="103861" y="340995"/>
                    <a:pt x="106719" y="314325"/>
                  </a:cubicBezTo>
                  <a:cubicBezTo>
                    <a:pt x="109577" y="287655"/>
                    <a:pt x="2261" y="284903"/>
                    <a:pt x="39" y="268605"/>
                  </a:cubicBezTo>
                  <a:cubicBezTo>
                    <a:pt x="-2183" y="252307"/>
                    <a:pt x="92432" y="231140"/>
                    <a:pt x="93384" y="216535"/>
                  </a:cubicBezTo>
                  <a:cubicBezTo>
                    <a:pt x="94337" y="201930"/>
                    <a:pt x="13480" y="196109"/>
                    <a:pt x="5754" y="180975"/>
                  </a:cubicBezTo>
                  <a:cubicBezTo>
                    <a:pt x="-1972" y="165841"/>
                    <a:pt x="38667" y="152719"/>
                    <a:pt x="47028" y="125731"/>
                  </a:cubicBezTo>
                  <a:cubicBezTo>
                    <a:pt x="55389" y="98743"/>
                    <a:pt x="46817" y="20638"/>
                    <a:pt x="50204" y="0"/>
                  </a:cubicBezTo>
                </a:path>
              </a:pathLst>
            </a:custGeom>
            <a:noFill/>
            <a:ln w="19050">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rot="21423248">
            <a:off x="3910131" y="217499"/>
            <a:ext cx="1523494" cy="346249"/>
          </a:xfrm>
          <a:prstGeom prst="rect">
            <a:avLst/>
          </a:prstGeom>
          <a:noFill/>
        </p:spPr>
        <p:txBody>
          <a:bodyPr wrap="none" lIns="68580" tIns="34290" rIns="68580" bIns="34290"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sz="1800" dirty="0">
                <a:sym typeface="+mn-ea"/>
              </a:rPr>
              <a:t>相遇</a:t>
            </a:r>
            <a:r>
              <a:rPr lang="zh-CN" altLang="en-US" sz="1800" dirty="0">
                <a:solidFill>
                  <a:schemeClr val="accent1">
                    <a:lumMod val="50000"/>
                  </a:schemeClr>
                </a:solidFill>
                <a:sym typeface="+mn-ea"/>
              </a:rPr>
              <a:t>凝结成雾</a:t>
            </a:r>
            <a:endParaRPr lang="zh-CN" altLang="en-US" sz="1800" dirty="0">
              <a:solidFill>
                <a:schemeClr val="accent1">
                  <a:lumMod val="50000"/>
                </a:schemeClr>
              </a:solidFill>
            </a:endParaRPr>
          </a:p>
        </p:txBody>
      </p:sp>
      <p:sp>
        <p:nvSpPr>
          <p:cNvPr id="39" name="任意多边形: 形状 38"/>
          <p:cNvSpPr/>
          <p:nvPr/>
        </p:nvSpPr>
        <p:spPr>
          <a:xfrm rot="21293148" flipV="1">
            <a:off x="3891915" y="514350"/>
            <a:ext cx="1436370" cy="76807"/>
          </a:xfrm>
          <a:custGeom>
            <a:avLst/>
            <a:gdLst>
              <a:gd name="connsiteX0" fmla="*/ 0 w 1676400"/>
              <a:gd name="connsiteY0" fmla="*/ 0 h 103068"/>
              <a:gd name="connsiteX1" fmla="*/ 365760 w 1676400"/>
              <a:gd name="connsiteY1" fmla="*/ 101600 h 103068"/>
              <a:gd name="connsiteX2" fmla="*/ 1676400 w 1676400"/>
              <a:gd name="connsiteY2" fmla="*/ 50800 h 103068"/>
              <a:gd name="connsiteX0-1" fmla="*/ 0 w 1915160"/>
              <a:gd name="connsiteY0-2" fmla="*/ 0 h 102409"/>
              <a:gd name="connsiteX1-3" fmla="*/ 365760 w 1915160"/>
              <a:gd name="connsiteY1-4" fmla="*/ 101600 h 102409"/>
              <a:gd name="connsiteX2-5" fmla="*/ 1915160 w 1915160"/>
              <a:gd name="connsiteY2-6" fmla="*/ 20320 h 102409"/>
            </a:gdLst>
            <a:ahLst/>
            <a:cxnLst>
              <a:cxn ang="0">
                <a:pos x="connsiteX0-1" y="connsiteY0-2"/>
              </a:cxn>
              <a:cxn ang="0">
                <a:pos x="connsiteX1-3" y="connsiteY1-4"/>
              </a:cxn>
              <a:cxn ang="0">
                <a:pos x="connsiteX2-5" y="connsiteY2-6"/>
              </a:cxn>
            </a:cxnLst>
            <a:rect l="l" t="t" r="r" b="b"/>
            <a:pathLst>
              <a:path w="1915160" h="102408">
                <a:moveTo>
                  <a:pt x="0" y="0"/>
                </a:moveTo>
                <a:cubicBezTo>
                  <a:pt x="43180" y="46566"/>
                  <a:pt x="86360" y="93133"/>
                  <a:pt x="365760" y="101600"/>
                </a:cubicBezTo>
                <a:cubicBezTo>
                  <a:pt x="645160" y="110067"/>
                  <a:pt x="1399540" y="49953"/>
                  <a:pt x="1915160" y="20320"/>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23" name="组合 14"/>
          <p:cNvGrpSpPr/>
          <p:nvPr/>
        </p:nvGrpSpPr>
        <p:grpSpPr>
          <a:xfrm>
            <a:off x="3126679" y="1474288"/>
            <a:ext cx="3078983" cy="493584"/>
            <a:chOff x="4168904" y="1965717"/>
            <a:chExt cx="4105311" cy="658112"/>
          </a:xfrm>
        </p:grpSpPr>
        <p:sp>
          <p:nvSpPr>
            <p:cNvPr id="45" name="任意多边形: 形状 44"/>
            <p:cNvSpPr/>
            <p:nvPr/>
          </p:nvSpPr>
          <p:spPr>
            <a:xfrm>
              <a:off x="4168904" y="2325881"/>
              <a:ext cx="3903853" cy="297948"/>
            </a:xfrm>
            <a:custGeom>
              <a:avLst/>
              <a:gdLst>
                <a:gd name="connsiteX0" fmla="*/ 15877 w 1661797"/>
                <a:gd name="connsiteY0" fmla="*/ 0 h 233890"/>
                <a:gd name="connsiteX1" fmla="*/ 236857 w 1661797"/>
                <a:gd name="connsiteY1" fmla="*/ 213360 h 233890"/>
                <a:gd name="connsiteX2" fmla="*/ 1661797 w 1661797"/>
                <a:gd name="connsiteY2" fmla="*/ 213360 h 233890"/>
                <a:gd name="connsiteX0-1" fmla="*/ 15877 w 1661797"/>
                <a:gd name="connsiteY0-2" fmla="*/ 0 h 233890"/>
                <a:gd name="connsiteX1-3" fmla="*/ 236857 w 1661797"/>
                <a:gd name="connsiteY1-4" fmla="*/ 213360 h 233890"/>
                <a:gd name="connsiteX2-5" fmla="*/ 1661797 w 1661797"/>
                <a:gd name="connsiteY2-6" fmla="*/ 213360 h 233890"/>
                <a:gd name="connsiteX0-7" fmla="*/ 3703 w 1649623"/>
                <a:gd name="connsiteY0-8" fmla="*/ 0 h 233087"/>
                <a:gd name="connsiteX1-9" fmla="*/ 224683 w 1649623"/>
                <a:gd name="connsiteY1-10" fmla="*/ 213360 h 233087"/>
                <a:gd name="connsiteX2-11" fmla="*/ 1649623 w 1649623"/>
                <a:gd name="connsiteY2-12" fmla="*/ 213360 h 233087"/>
                <a:gd name="connsiteX0-13" fmla="*/ 3173 w 1649093"/>
                <a:gd name="connsiteY0-14" fmla="*/ 0 h 257384"/>
                <a:gd name="connsiteX1-15" fmla="*/ 248918 w 1649093"/>
                <a:gd name="connsiteY1-16" fmla="*/ 245745 h 257384"/>
                <a:gd name="connsiteX2-17" fmla="*/ 1649093 w 1649093"/>
                <a:gd name="connsiteY2-18" fmla="*/ 213360 h 257384"/>
                <a:gd name="connsiteX0-19" fmla="*/ 0 w 1645920"/>
                <a:gd name="connsiteY0-20" fmla="*/ 0 h 257384"/>
                <a:gd name="connsiteX1-21" fmla="*/ 245745 w 1645920"/>
                <a:gd name="connsiteY1-22" fmla="*/ 245745 h 257384"/>
                <a:gd name="connsiteX2-23" fmla="*/ 1645920 w 1645920"/>
                <a:gd name="connsiteY2-24" fmla="*/ 213360 h 257384"/>
                <a:gd name="connsiteX0-25" fmla="*/ 0 w 1636395"/>
                <a:gd name="connsiteY0-26" fmla="*/ 0 h 235763"/>
                <a:gd name="connsiteX1-27" fmla="*/ 236220 w 1636395"/>
                <a:gd name="connsiteY1-28" fmla="*/ 224790 h 235763"/>
                <a:gd name="connsiteX2-29" fmla="*/ 1636395 w 1636395"/>
                <a:gd name="connsiteY2-30" fmla="*/ 192405 h 235763"/>
                <a:gd name="connsiteX0-31" fmla="*/ 0 w 1636395"/>
                <a:gd name="connsiteY0-32" fmla="*/ 1 h 235764"/>
                <a:gd name="connsiteX1-33" fmla="*/ 236220 w 1636395"/>
                <a:gd name="connsiteY1-34" fmla="*/ 224791 h 235764"/>
                <a:gd name="connsiteX2-35" fmla="*/ 1636395 w 1636395"/>
                <a:gd name="connsiteY2-36" fmla="*/ 192406 h 235764"/>
                <a:gd name="connsiteX0-37" fmla="*/ 0 w 1636395"/>
                <a:gd name="connsiteY0-38" fmla="*/ 1 h 245955"/>
                <a:gd name="connsiteX1-39" fmla="*/ 236220 w 1636395"/>
                <a:gd name="connsiteY1-40" fmla="*/ 234316 h 245955"/>
                <a:gd name="connsiteX2-41" fmla="*/ 1636395 w 1636395"/>
                <a:gd name="connsiteY2-42" fmla="*/ 201931 h 245955"/>
                <a:gd name="connsiteX0-43" fmla="*/ 0 w 1632585"/>
                <a:gd name="connsiteY0-44" fmla="*/ 2 h 239841"/>
                <a:gd name="connsiteX1-45" fmla="*/ 232410 w 1632585"/>
                <a:gd name="connsiteY1-46" fmla="*/ 228602 h 239841"/>
                <a:gd name="connsiteX2-47" fmla="*/ 1632585 w 1632585"/>
                <a:gd name="connsiteY2-48" fmla="*/ 196217 h 239841"/>
                <a:gd name="connsiteX0-49" fmla="*/ 0 w 1487805"/>
                <a:gd name="connsiteY0-50" fmla="*/ 2 h 243823"/>
                <a:gd name="connsiteX1-51" fmla="*/ 232410 w 1487805"/>
                <a:gd name="connsiteY1-52" fmla="*/ 228602 h 243823"/>
                <a:gd name="connsiteX2-53" fmla="*/ 1487805 w 1487805"/>
                <a:gd name="connsiteY2-54" fmla="*/ 211457 h 243823"/>
                <a:gd name="connsiteX0-55" fmla="*/ 0 w 1487805"/>
                <a:gd name="connsiteY0-56" fmla="*/ 2 h 218021"/>
                <a:gd name="connsiteX1-57" fmla="*/ 579882 w 1487805"/>
                <a:gd name="connsiteY1-58" fmla="*/ 173738 h 218021"/>
                <a:gd name="connsiteX2-59" fmla="*/ 1487805 w 1487805"/>
                <a:gd name="connsiteY2-60" fmla="*/ 211457 h 218021"/>
                <a:gd name="connsiteX0-61" fmla="*/ 0 w 2786253"/>
                <a:gd name="connsiteY0-62" fmla="*/ 2 h 178278"/>
                <a:gd name="connsiteX1-63" fmla="*/ 579882 w 2786253"/>
                <a:gd name="connsiteY1-64" fmla="*/ 173738 h 178278"/>
                <a:gd name="connsiteX2-65" fmla="*/ 2786253 w 2786253"/>
                <a:gd name="connsiteY2-66" fmla="*/ 10289 h 178278"/>
                <a:gd name="connsiteX0-67" fmla="*/ 0 w 4188333"/>
                <a:gd name="connsiteY0-68" fmla="*/ 172593 h 348732"/>
                <a:gd name="connsiteX1-69" fmla="*/ 579882 w 4188333"/>
                <a:gd name="connsiteY1-70" fmla="*/ 346329 h 348732"/>
                <a:gd name="connsiteX2-71" fmla="*/ 4188333 w 4188333"/>
                <a:gd name="connsiteY2-72" fmla="*/ 0 h 348732"/>
                <a:gd name="connsiteX0-73" fmla="*/ 0 w 4188333"/>
                <a:gd name="connsiteY0-74" fmla="*/ 172593 h 349086"/>
                <a:gd name="connsiteX1-75" fmla="*/ 579882 w 4188333"/>
                <a:gd name="connsiteY1-76" fmla="*/ 346329 h 349086"/>
                <a:gd name="connsiteX2-77" fmla="*/ 4188333 w 4188333"/>
                <a:gd name="connsiteY2-78" fmla="*/ 0 h 349086"/>
                <a:gd name="connsiteX0-79" fmla="*/ 0 w 4188333"/>
                <a:gd name="connsiteY0-80" fmla="*/ 172593 h 308821"/>
                <a:gd name="connsiteX1-81" fmla="*/ 722122 w 4188333"/>
                <a:gd name="connsiteY1-82" fmla="*/ 305689 h 308821"/>
                <a:gd name="connsiteX2-83" fmla="*/ 4188333 w 4188333"/>
                <a:gd name="connsiteY2-84" fmla="*/ 0 h 308821"/>
                <a:gd name="connsiteX0-85" fmla="*/ 0 w 4188333"/>
                <a:gd name="connsiteY0-86" fmla="*/ 172593 h 310582"/>
                <a:gd name="connsiteX1-87" fmla="*/ 722122 w 4188333"/>
                <a:gd name="connsiteY1-88" fmla="*/ 305689 h 310582"/>
                <a:gd name="connsiteX2-89" fmla="*/ 4188333 w 4188333"/>
                <a:gd name="connsiteY2-90" fmla="*/ 0 h 310582"/>
                <a:gd name="connsiteX0-91" fmla="*/ 0 w 3903853"/>
                <a:gd name="connsiteY0-92" fmla="*/ 172593 h 310582"/>
                <a:gd name="connsiteX1-93" fmla="*/ 722122 w 3903853"/>
                <a:gd name="connsiteY1-94" fmla="*/ 305689 h 310582"/>
                <a:gd name="connsiteX2-95" fmla="*/ 3903853 w 3903853"/>
                <a:gd name="connsiteY2-96" fmla="*/ 0 h 310582"/>
                <a:gd name="connsiteX0-97" fmla="*/ 0 w 3903853"/>
                <a:gd name="connsiteY0-98" fmla="*/ 172593 h 313589"/>
                <a:gd name="connsiteX1-99" fmla="*/ 722122 w 3903853"/>
                <a:gd name="connsiteY1-100" fmla="*/ 305689 h 313589"/>
                <a:gd name="connsiteX2-101" fmla="*/ 3903853 w 3903853"/>
                <a:gd name="connsiteY2-102" fmla="*/ 0 h 313589"/>
                <a:gd name="connsiteX0-103" fmla="*/ 0 w 3903853"/>
                <a:gd name="connsiteY0-104" fmla="*/ 172593 h 313589"/>
                <a:gd name="connsiteX1-105" fmla="*/ 722122 w 3903853"/>
                <a:gd name="connsiteY1-106" fmla="*/ 305689 h 313589"/>
                <a:gd name="connsiteX2-107" fmla="*/ 3903853 w 3903853"/>
                <a:gd name="connsiteY2-108" fmla="*/ 0 h 313589"/>
                <a:gd name="connsiteX0-109" fmla="*/ 0 w 3903853"/>
                <a:gd name="connsiteY0-110" fmla="*/ 172593 h 307831"/>
                <a:gd name="connsiteX1-111" fmla="*/ 722122 w 3903853"/>
                <a:gd name="connsiteY1-112" fmla="*/ 305689 h 307831"/>
                <a:gd name="connsiteX2-113" fmla="*/ 3903853 w 3903853"/>
                <a:gd name="connsiteY2-114" fmla="*/ 0 h 307831"/>
                <a:gd name="connsiteX0-115" fmla="*/ 0 w 3903853"/>
                <a:gd name="connsiteY0-116" fmla="*/ 172593 h 297948"/>
                <a:gd name="connsiteX1-117" fmla="*/ 762762 w 3903853"/>
                <a:gd name="connsiteY1-118" fmla="*/ 295529 h 297948"/>
                <a:gd name="connsiteX2-119" fmla="*/ 3903853 w 3903853"/>
                <a:gd name="connsiteY2-120" fmla="*/ 0 h 297948"/>
                <a:gd name="connsiteX0-121" fmla="*/ 0 w 3903853"/>
                <a:gd name="connsiteY0-122" fmla="*/ 172593 h 297948"/>
                <a:gd name="connsiteX1-123" fmla="*/ 793242 w 3903853"/>
                <a:gd name="connsiteY1-124" fmla="*/ 295529 h 297948"/>
                <a:gd name="connsiteX2-125" fmla="*/ 3903853 w 3903853"/>
                <a:gd name="connsiteY2-126" fmla="*/ 0 h 297948"/>
              </a:gdLst>
              <a:ahLst/>
              <a:cxnLst>
                <a:cxn ang="0">
                  <a:pos x="connsiteX0-1" y="connsiteY0-2"/>
                </a:cxn>
                <a:cxn ang="0">
                  <a:pos x="connsiteX1-3" y="connsiteY1-4"/>
                </a:cxn>
                <a:cxn ang="0">
                  <a:pos x="connsiteX2-5" y="connsiteY2-6"/>
                </a:cxn>
              </a:cxnLst>
              <a:rect l="l" t="t" r="r" b="b"/>
              <a:pathLst>
                <a:path w="3903853" h="297948">
                  <a:moveTo>
                    <a:pt x="0" y="172593"/>
                  </a:moveTo>
                  <a:cubicBezTo>
                    <a:pt x="118110" y="171958"/>
                    <a:pt x="423354" y="280606"/>
                    <a:pt x="793242" y="295529"/>
                  </a:cubicBezTo>
                  <a:cubicBezTo>
                    <a:pt x="1163130" y="310452"/>
                    <a:pt x="2840863" y="261620"/>
                    <a:pt x="3903853" y="0"/>
                  </a:cubicBezTo>
                </a:path>
              </a:pathLst>
            </a:custGeom>
            <a:noFill/>
            <a:ln w="19050" cap="rnd">
              <a:solidFill>
                <a:srgbClr val="6632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rot="21300000">
              <a:off x="4415466" y="1965717"/>
              <a:ext cx="3858749" cy="461665"/>
            </a:xfrm>
            <a:prstGeom prst="rect">
              <a:avLst/>
            </a:prstGeom>
            <a:noFill/>
          </p:spPr>
          <p:txBody>
            <a:bodyPr wrap="none" rtlCol="0">
              <a:prstTxWarp prst="textArchDown">
                <a:avLst/>
              </a:prstTxWarp>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sz="1800" dirty="0">
                  <a:sym typeface="+mn-ea"/>
                </a:rPr>
                <a:t>流经海区水汽遇冷</a:t>
              </a:r>
              <a:r>
                <a:rPr lang="zh-CN" altLang="en-US" sz="1800" dirty="0">
                  <a:solidFill>
                    <a:schemeClr val="accent1">
                      <a:lumMod val="50000"/>
                    </a:schemeClr>
                  </a:solidFill>
                  <a:sym typeface="+mn-ea"/>
                </a:rPr>
                <a:t>凝结成雾</a:t>
              </a:r>
              <a:endParaRPr lang="zh-CN" altLang="en-US" sz="1800" dirty="0">
                <a:solidFill>
                  <a:schemeClr val="accent1">
                    <a:lumMod val="50000"/>
                  </a:schemeClr>
                </a:solidFill>
              </a:endParaRPr>
            </a:p>
          </p:txBody>
        </p:sp>
      </p:grpSp>
      <p:sp>
        <p:nvSpPr>
          <p:cNvPr id="9" name="文本框 8"/>
          <p:cNvSpPr txBox="1"/>
          <p:nvPr/>
        </p:nvSpPr>
        <p:spPr>
          <a:xfrm>
            <a:off x="2128619" y="2290696"/>
            <a:ext cx="2551420" cy="304207"/>
          </a:xfrm>
          <a:prstGeom prst="rect">
            <a:avLst/>
          </a:prstGeom>
          <a:noFill/>
        </p:spPr>
        <p:txBody>
          <a:bodyPr spcFirstLastPara="1" wrap="none" lIns="68580" tIns="34290" rIns="68580" bIns="34290" numCol="1" rtlCol="0">
            <a:prstTxWarp prst="textArchDown">
              <a:avLst>
                <a:gd name="adj" fmla="val 373939"/>
              </a:avLst>
            </a:prstTxWarp>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低纬大陆西岸的寒流</a:t>
            </a:r>
          </a:p>
        </p:txBody>
      </p:sp>
      <p:sp>
        <p:nvSpPr>
          <p:cNvPr id="10" name="任意多边形: 形状 9"/>
          <p:cNvSpPr/>
          <p:nvPr/>
        </p:nvSpPr>
        <p:spPr>
          <a:xfrm>
            <a:off x="4458176" y="2364105"/>
            <a:ext cx="1525429" cy="290989"/>
          </a:xfrm>
          <a:custGeom>
            <a:avLst/>
            <a:gdLst>
              <a:gd name="connsiteX0" fmla="*/ 0 w 2052320"/>
              <a:gd name="connsiteY0" fmla="*/ 355600 h 355600"/>
              <a:gd name="connsiteX1" fmla="*/ 701040 w 2052320"/>
              <a:gd name="connsiteY1" fmla="*/ 81280 h 355600"/>
              <a:gd name="connsiteX2" fmla="*/ 2052320 w 2052320"/>
              <a:gd name="connsiteY2" fmla="*/ 0 h 355600"/>
              <a:gd name="connsiteX0-1" fmla="*/ 0 w 2061845"/>
              <a:gd name="connsiteY0-2" fmla="*/ 380365 h 380365"/>
              <a:gd name="connsiteX1-3" fmla="*/ 710565 w 2061845"/>
              <a:gd name="connsiteY1-4" fmla="*/ 81280 h 380365"/>
              <a:gd name="connsiteX2-5" fmla="*/ 2061845 w 2061845"/>
              <a:gd name="connsiteY2-6" fmla="*/ 0 h 380365"/>
              <a:gd name="connsiteX0-7" fmla="*/ 0 w 2061845"/>
              <a:gd name="connsiteY0-8" fmla="*/ 380365 h 380365"/>
              <a:gd name="connsiteX1-9" fmla="*/ 710565 w 2061845"/>
              <a:gd name="connsiteY1-10" fmla="*/ 81280 h 380365"/>
              <a:gd name="connsiteX2-11" fmla="*/ 2061845 w 2061845"/>
              <a:gd name="connsiteY2-12" fmla="*/ 0 h 380365"/>
              <a:gd name="connsiteX0-13" fmla="*/ 0 w 2061845"/>
              <a:gd name="connsiteY0-14" fmla="*/ 380365 h 380365"/>
              <a:gd name="connsiteX1-15" fmla="*/ 634365 w 2061845"/>
              <a:gd name="connsiteY1-16" fmla="*/ 56515 h 380365"/>
              <a:gd name="connsiteX2-17" fmla="*/ 2061845 w 2061845"/>
              <a:gd name="connsiteY2-18" fmla="*/ 0 h 380365"/>
              <a:gd name="connsiteX0-19" fmla="*/ 0 w 2061845"/>
              <a:gd name="connsiteY0-20" fmla="*/ 380365 h 380365"/>
              <a:gd name="connsiteX1-21" fmla="*/ 634365 w 2061845"/>
              <a:gd name="connsiteY1-22" fmla="*/ 56515 h 380365"/>
              <a:gd name="connsiteX2-23" fmla="*/ 2061845 w 2061845"/>
              <a:gd name="connsiteY2-24" fmla="*/ 0 h 380365"/>
              <a:gd name="connsiteX0-25" fmla="*/ 0 w 2061845"/>
              <a:gd name="connsiteY0-26" fmla="*/ 380365 h 380365"/>
              <a:gd name="connsiteX1-27" fmla="*/ 600075 w 2061845"/>
              <a:gd name="connsiteY1-28" fmla="*/ 43180 h 380365"/>
              <a:gd name="connsiteX2-29" fmla="*/ 2061845 w 2061845"/>
              <a:gd name="connsiteY2-30" fmla="*/ 0 h 380365"/>
              <a:gd name="connsiteX0-31" fmla="*/ 0 w 2061845"/>
              <a:gd name="connsiteY0-32" fmla="*/ 380365 h 380365"/>
              <a:gd name="connsiteX1-33" fmla="*/ 600075 w 2061845"/>
              <a:gd name="connsiteY1-34" fmla="*/ 43180 h 380365"/>
              <a:gd name="connsiteX2-35" fmla="*/ 2061845 w 2061845"/>
              <a:gd name="connsiteY2-36" fmla="*/ 0 h 380365"/>
              <a:gd name="connsiteX0-37" fmla="*/ 0 w 2061845"/>
              <a:gd name="connsiteY0-38" fmla="*/ 380365 h 380365"/>
              <a:gd name="connsiteX1-39" fmla="*/ 600075 w 2061845"/>
              <a:gd name="connsiteY1-40" fmla="*/ 43180 h 380365"/>
              <a:gd name="connsiteX2-41" fmla="*/ 2061845 w 2061845"/>
              <a:gd name="connsiteY2-42" fmla="*/ 0 h 380365"/>
              <a:gd name="connsiteX0-43" fmla="*/ 0 w 2572385"/>
              <a:gd name="connsiteY0-44" fmla="*/ 418465 h 418465"/>
              <a:gd name="connsiteX1-45" fmla="*/ 600075 w 2572385"/>
              <a:gd name="connsiteY1-46" fmla="*/ 81280 h 418465"/>
              <a:gd name="connsiteX2-47" fmla="*/ 2572385 w 2572385"/>
              <a:gd name="connsiteY2-48" fmla="*/ 0 h 418465"/>
              <a:gd name="connsiteX0-49" fmla="*/ 0 w 2033905"/>
              <a:gd name="connsiteY0-50" fmla="*/ 387985 h 387985"/>
              <a:gd name="connsiteX1-51" fmla="*/ 600075 w 2033905"/>
              <a:gd name="connsiteY1-52" fmla="*/ 50800 h 387985"/>
              <a:gd name="connsiteX2-53" fmla="*/ 2033905 w 2033905"/>
              <a:gd name="connsiteY2-54" fmla="*/ 0 h 387985"/>
            </a:gdLst>
            <a:ahLst/>
            <a:cxnLst>
              <a:cxn ang="0">
                <a:pos x="connsiteX0-1" y="connsiteY0-2"/>
              </a:cxn>
              <a:cxn ang="0">
                <a:pos x="connsiteX1-3" y="connsiteY1-4"/>
              </a:cxn>
              <a:cxn ang="0">
                <a:pos x="connsiteX2-5" y="connsiteY2-6"/>
              </a:cxn>
            </a:cxnLst>
            <a:rect l="l" t="t" r="r" b="b"/>
            <a:pathLst>
              <a:path w="2033905" h="387985">
                <a:moveTo>
                  <a:pt x="0" y="387985"/>
                </a:moveTo>
                <a:cubicBezTo>
                  <a:pt x="223308" y="354753"/>
                  <a:pt x="261091" y="115464"/>
                  <a:pt x="600075" y="50800"/>
                </a:cubicBezTo>
                <a:cubicBezTo>
                  <a:pt x="939059" y="-13864"/>
                  <a:pt x="1529291" y="11006"/>
                  <a:pt x="2033905" y="0"/>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文本框 10"/>
          <p:cNvSpPr txBox="1"/>
          <p:nvPr/>
        </p:nvSpPr>
        <p:spPr>
          <a:xfrm rot="21480000">
            <a:off x="4617635" y="2017506"/>
            <a:ext cx="1677382" cy="438582"/>
          </a:xfrm>
          <a:prstGeom prst="rect">
            <a:avLst/>
          </a:prstGeom>
          <a:noFill/>
        </p:spPr>
        <p:txBody>
          <a:bodyPr wrap="none" lIns="68580" tIns="34290" rIns="68580" bIns="34290" rtlCol="0">
            <a:spAutoFit/>
          </a:bodyPr>
          <a:lstStyle>
            <a:defPPr>
              <a:defRPr lang="zh-CN"/>
            </a:defPPr>
            <a:lvl1pPr>
              <a:defRPr sz="2400">
                <a:latin typeface="杨任东竹石体-Bold" panose="02000000000000000000" pitchFamily="2" charset="-122"/>
                <a:ea typeface="杨任东竹石体-Bold" panose="02000000000000000000" pitchFamily="2" charset="-122"/>
              </a:defRPr>
            </a:lvl1pPr>
          </a:lstStyle>
          <a:p>
            <a:r>
              <a:rPr lang="zh-CN" altLang="en-US"/>
              <a:t>发生在夏季</a:t>
            </a:r>
          </a:p>
        </p:txBody>
      </p:sp>
      <p:grpSp>
        <p:nvGrpSpPr>
          <p:cNvPr id="27" name="组合 18"/>
          <p:cNvGrpSpPr/>
          <p:nvPr/>
        </p:nvGrpSpPr>
        <p:grpSpPr>
          <a:xfrm>
            <a:off x="6019800" y="1550670"/>
            <a:ext cx="2958465" cy="2314855"/>
            <a:chOff x="8046720" y="1996440"/>
            <a:chExt cx="3944620" cy="3086473"/>
          </a:xfrm>
        </p:grpSpPr>
        <p:sp>
          <p:nvSpPr>
            <p:cNvPr id="42" name="任意多边形: 形状 41"/>
            <p:cNvSpPr/>
            <p:nvPr/>
          </p:nvSpPr>
          <p:spPr>
            <a:xfrm>
              <a:off x="8046720" y="1996440"/>
              <a:ext cx="3944620" cy="1401064"/>
            </a:xfrm>
            <a:custGeom>
              <a:avLst/>
              <a:gdLst>
                <a:gd name="connsiteX0" fmla="*/ 339251 w 3944620"/>
                <a:gd name="connsiteY0" fmla="*/ 0 h 1401064"/>
                <a:gd name="connsiteX1" fmla="*/ 961879 w 3944620"/>
                <a:gd name="connsiteY1" fmla="*/ 0 h 1401064"/>
                <a:gd name="connsiteX2" fmla="*/ 1584508 w 3944620"/>
                <a:gd name="connsiteY2" fmla="*/ 0 h 1401064"/>
                <a:gd name="connsiteX3" fmla="*/ 2101407 w 3944620"/>
                <a:gd name="connsiteY3" fmla="*/ 0 h 1401064"/>
                <a:gd name="connsiteX4" fmla="*/ 2724035 w 3944620"/>
                <a:gd name="connsiteY4" fmla="*/ 0 h 1401064"/>
                <a:gd name="connsiteX5" fmla="*/ 3863563 w 3944620"/>
                <a:gd name="connsiteY5" fmla="*/ 0 h 1401064"/>
                <a:gd name="connsiteX6" fmla="*/ 3944620 w 3944620"/>
                <a:gd name="connsiteY6" fmla="*/ 74830 h 1401064"/>
                <a:gd name="connsiteX7" fmla="*/ 3944620 w 3944620"/>
                <a:gd name="connsiteY7" fmla="*/ 675503 h 1401064"/>
                <a:gd name="connsiteX8" fmla="*/ 3944620 w 3944620"/>
                <a:gd name="connsiteY8" fmla="*/ 1326233 h 1401064"/>
                <a:gd name="connsiteX9" fmla="*/ 3863563 w 3944620"/>
                <a:gd name="connsiteY9" fmla="*/ 1401064 h 1401064"/>
                <a:gd name="connsiteX10" fmla="*/ 3276178 w 3944620"/>
                <a:gd name="connsiteY10" fmla="*/ 1401064 h 1401064"/>
                <a:gd name="connsiteX11" fmla="*/ 2688792 w 3944620"/>
                <a:gd name="connsiteY11" fmla="*/ 1401064 h 1401064"/>
                <a:gd name="connsiteX12" fmla="*/ 2171893 w 3944620"/>
                <a:gd name="connsiteY12" fmla="*/ 1401064 h 1401064"/>
                <a:gd name="connsiteX13" fmla="*/ 1584508 w 3944620"/>
                <a:gd name="connsiteY13" fmla="*/ 1401064 h 1401064"/>
                <a:gd name="connsiteX14" fmla="*/ 997123 w 3944620"/>
                <a:gd name="connsiteY14" fmla="*/ 1401064 h 1401064"/>
                <a:gd name="connsiteX15" fmla="*/ 339251 w 3944620"/>
                <a:gd name="connsiteY15" fmla="*/ 1401064 h 1401064"/>
                <a:gd name="connsiteX16" fmla="*/ 258195 w 3944620"/>
                <a:gd name="connsiteY16" fmla="*/ 1326233 h 1401064"/>
                <a:gd name="connsiteX17" fmla="*/ 258195 w 3944620"/>
                <a:gd name="connsiteY17" fmla="*/ 850759 h 1401064"/>
                <a:gd name="connsiteX18" fmla="*/ 238870 w 3944620"/>
                <a:gd name="connsiteY18" fmla="*/ 852020 h 1401064"/>
                <a:gd name="connsiteX19" fmla="*/ 151695 w 3944620"/>
                <a:gd name="connsiteY19" fmla="*/ 858286 h 1401064"/>
                <a:gd name="connsiteX20" fmla="*/ 2297 w 3944620"/>
                <a:gd name="connsiteY20" fmla="*/ 898272 h 1401064"/>
                <a:gd name="connsiteX21" fmla="*/ 221742 w 3944620"/>
                <a:gd name="connsiteY21" fmla="*/ 779535 h 1401064"/>
                <a:gd name="connsiteX22" fmla="*/ 258195 w 3944620"/>
                <a:gd name="connsiteY22" fmla="*/ 778266 h 1401064"/>
                <a:gd name="connsiteX23" fmla="*/ 258195 w 3944620"/>
                <a:gd name="connsiteY23" fmla="*/ 419514 h 1401064"/>
                <a:gd name="connsiteX24" fmla="*/ 258195 w 3944620"/>
                <a:gd name="connsiteY24" fmla="*/ 74830 h 1401064"/>
                <a:gd name="connsiteX25" fmla="*/ 339251 w 3944620"/>
                <a:gd name="connsiteY25" fmla="*/ 0 h 14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44620" h="1401064" fill="none" extrusionOk="0">
                  <a:moveTo>
                    <a:pt x="339251" y="0"/>
                  </a:moveTo>
                  <a:cubicBezTo>
                    <a:pt x="542102" y="21432"/>
                    <a:pt x="805699" y="-25135"/>
                    <a:pt x="961879" y="0"/>
                  </a:cubicBezTo>
                  <a:cubicBezTo>
                    <a:pt x="1118059" y="25135"/>
                    <a:pt x="1338181" y="21131"/>
                    <a:pt x="1584508" y="0"/>
                  </a:cubicBezTo>
                  <a:cubicBezTo>
                    <a:pt x="1830835" y="-21131"/>
                    <a:pt x="1850309" y="18755"/>
                    <a:pt x="2101407" y="0"/>
                  </a:cubicBezTo>
                  <a:cubicBezTo>
                    <a:pt x="2352505" y="-18755"/>
                    <a:pt x="2592674" y="-4221"/>
                    <a:pt x="2724035" y="0"/>
                  </a:cubicBezTo>
                  <a:cubicBezTo>
                    <a:pt x="2855396" y="4221"/>
                    <a:pt x="3629196" y="30425"/>
                    <a:pt x="3863563" y="0"/>
                  </a:cubicBezTo>
                  <a:cubicBezTo>
                    <a:pt x="3899377" y="-288"/>
                    <a:pt x="3952456" y="35742"/>
                    <a:pt x="3944620" y="74830"/>
                  </a:cubicBezTo>
                  <a:cubicBezTo>
                    <a:pt x="3920170" y="234520"/>
                    <a:pt x="3959356" y="453015"/>
                    <a:pt x="3944620" y="675503"/>
                  </a:cubicBezTo>
                  <a:cubicBezTo>
                    <a:pt x="3929884" y="897991"/>
                    <a:pt x="3917520" y="1180727"/>
                    <a:pt x="3944620" y="1326233"/>
                  </a:cubicBezTo>
                  <a:cubicBezTo>
                    <a:pt x="3941195" y="1369773"/>
                    <a:pt x="3907087" y="1399205"/>
                    <a:pt x="3863563" y="1401064"/>
                  </a:cubicBezTo>
                  <a:cubicBezTo>
                    <a:pt x="3740878" y="1386228"/>
                    <a:pt x="3515873" y="1400472"/>
                    <a:pt x="3276178" y="1401064"/>
                  </a:cubicBezTo>
                  <a:cubicBezTo>
                    <a:pt x="3036483" y="1401656"/>
                    <a:pt x="2869510" y="1397416"/>
                    <a:pt x="2688792" y="1401064"/>
                  </a:cubicBezTo>
                  <a:cubicBezTo>
                    <a:pt x="2508074" y="1404712"/>
                    <a:pt x="2299051" y="1420120"/>
                    <a:pt x="2171893" y="1401064"/>
                  </a:cubicBezTo>
                  <a:cubicBezTo>
                    <a:pt x="2044735" y="1382008"/>
                    <a:pt x="1730896" y="1374345"/>
                    <a:pt x="1584508" y="1401064"/>
                  </a:cubicBezTo>
                  <a:cubicBezTo>
                    <a:pt x="1438121" y="1427783"/>
                    <a:pt x="1186352" y="1414413"/>
                    <a:pt x="997123" y="1401064"/>
                  </a:cubicBezTo>
                  <a:cubicBezTo>
                    <a:pt x="807895" y="1387715"/>
                    <a:pt x="574404" y="1375505"/>
                    <a:pt x="339251" y="1401064"/>
                  </a:cubicBezTo>
                  <a:cubicBezTo>
                    <a:pt x="295574" y="1399230"/>
                    <a:pt x="254080" y="1373309"/>
                    <a:pt x="258195" y="1326233"/>
                  </a:cubicBezTo>
                  <a:cubicBezTo>
                    <a:pt x="266477" y="1110246"/>
                    <a:pt x="254915" y="997451"/>
                    <a:pt x="258195" y="850759"/>
                  </a:cubicBezTo>
                  <a:cubicBezTo>
                    <a:pt x="251778" y="851517"/>
                    <a:pt x="244383" y="851526"/>
                    <a:pt x="238870" y="852020"/>
                  </a:cubicBezTo>
                  <a:cubicBezTo>
                    <a:pt x="211015" y="852846"/>
                    <a:pt x="178194" y="848769"/>
                    <a:pt x="151695" y="858286"/>
                  </a:cubicBezTo>
                  <a:cubicBezTo>
                    <a:pt x="100997" y="866705"/>
                    <a:pt x="-17604" y="908177"/>
                    <a:pt x="2297" y="898272"/>
                  </a:cubicBezTo>
                  <a:cubicBezTo>
                    <a:pt x="25646" y="898454"/>
                    <a:pt x="103716" y="801818"/>
                    <a:pt x="221742" y="779535"/>
                  </a:cubicBezTo>
                  <a:cubicBezTo>
                    <a:pt x="234404" y="779512"/>
                    <a:pt x="243439" y="779233"/>
                    <a:pt x="258195" y="778266"/>
                  </a:cubicBezTo>
                  <a:cubicBezTo>
                    <a:pt x="259639" y="677438"/>
                    <a:pt x="259988" y="584102"/>
                    <a:pt x="258195" y="419514"/>
                  </a:cubicBezTo>
                  <a:cubicBezTo>
                    <a:pt x="256402" y="254926"/>
                    <a:pt x="257483" y="189796"/>
                    <a:pt x="258195" y="74830"/>
                  </a:cubicBezTo>
                  <a:cubicBezTo>
                    <a:pt x="255615" y="31241"/>
                    <a:pt x="303533" y="821"/>
                    <a:pt x="339251" y="0"/>
                  </a:cubicBezTo>
                  <a:close/>
                </a:path>
                <a:path w="3944620" h="1401064" stroke="0" extrusionOk="0">
                  <a:moveTo>
                    <a:pt x="339251" y="0"/>
                  </a:moveTo>
                  <a:cubicBezTo>
                    <a:pt x="570729" y="-15553"/>
                    <a:pt x="623362" y="40"/>
                    <a:pt x="891393" y="0"/>
                  </a:cubicBezTo>
                  <a:cubicBezTo>
                    <a:pt x="1159424" y="-40"/>
                    <a:pt x="1224996" y="17656"/>
                    <a:pt x="1373049" y="0"/>
                  </a:cubicBezTo>
                  <a:cubicBezTo>
                    <a:pt x="1521102" y="-17656"/>
                    <a:pt x="1870422" y="-20929"/>
                    <a:pt x="2030921" y="0"/>
                  </a:cubicBezTo>
                  <a:cubicBezTo>
                    <a:pt x="2191420" y="20929"/>
                    <a:pt x="2356912" y="5865"/>
                    <a:pt x="2583063" y="0"/>
                  </a:cubicBezTo>
                  <a:cubicBezTo>
                    <a:pt x="2809214" y="-5865"/>
                    <a:pt x="2878216" y="18214"/>
                    <a:pt x="3135205" y="0"/>
                  </a:cubicBezTo>
                  <a:cubicBezTo>
                    <a:pt x="3392194" y="-18214"/>
                    <a:pt x="3500195" y="29464"/>
                    <a:pt x="3863563" y="0"/>
                  </a:cubicBezTo>
                  <a:cubicBezTo>
                    <a:pt x="3904670" y="-560"/>
                    <a:pt x="3942545" y="35456"/>
                    <a:pt x="3944620" y="74830"/>
                  </a:cubicBezTo>
                  <a:cubicBezTo>
                    <a:pt x="3956356" y="351398"/>
                    <a:pt x="3938854" y="439542"/>
                    <a:pt x="3944620" y="675503"/>
                  </a:cubicBezTo>
                  <a:cubicBezTo>
                    <a:pt x="3950386" y="911464"/>
                    <a:pt x="3933248" y="1044368"/>
                    <a:pt x="3944620" y="1326233"/>
                  </a:cubicBezTo>
                  <a:cubicBezTo>
                    <a:pt x="3937205" y="1366362"/>
                    <a:pt x="3914347" y="1405985"/>
                    <a:pt x="3863563" y="1401064"/>
                  </a:cubicBezTo>
                  <a:cubicBezTo>
                    <a:pt x="3605499" y="1412874"/>
                    <a:pt x="3537690" y="1374620"/>
                    <a:pt x="3276178" y="1401064"/>
                  </a:cubicBezTo>
                  <a:cubicBezTo>
                    <a:pt x="3014667" y="1427508"/>
                    <a:pt x="2960298" y="1380496"/>
                    <a:pt x="2653549" y="1401064"/>
                  </a:cubicBezTo>
                  <a:cubicBezTo>
                    <a:pt x="2346800" y="1421632"/>
                    <a:pt x="2217672" y="1411617"/>
                    <a:pt x="2101407" y="1401064"/>
                  </a:cubicBezTo>
                  <a:cubicBezTo>
                    <a:pt x="1985142" y="1390511"/>
                    <a:pt x="1597531" y="1383329"/>
                    <a:pt x="1443535" y="1401064"/>
                  </a:cubicBezTo>
                  <a:cubicBezTo>
                    <a:pt x="1289539" y="1418799"/>
                    <a:pt x="809749" y="1439367"/>
                    <a:pt x="339251" y="1401064"/>
                  </a:cubicBezTo>
                  <a:cubicBezTo>
                    <a:pt x="293927" y="1400230"/>
                    <a:pt x="255578" y="1377413"/>
                    <a:pt x="258195" y="1326233"/>
                  </a:cubicBezTo>
                  <a:cubicBezTo>
                    <a:pt x="261687" y="1133162"/>
                    <a:pt x="264676" y="1045540"/>
                    <a:pt x="258195" y="850759"/>
                  </a:cubicBezTo>
                  <a:cubicBezTo>
                    <a:pt x="254289" y="851194"/>
                    <a:pt x="243419" y="851713"/>
                    <a:pt x="238870" y="852020"/>
                  </a:cubicBezTo>
                  <a:cubicBezTo>
                    <a:pt x="204661" y="855690"/>
                    <a:pt x="179271" y="853128"/>
                    <a:pt x="151695" y="858286"/>
                  </a:cubicBezTo>
                  <a:cubicBezTo>
                    <a:pt x="101589" y="868618"/>
                    <a:pt x="-14942" y="910668"/>
                    <a:pt x="2297" y="898272"/>
                  </a:cubicBezTo>
                  <a:cubicBezTo>
                    <a:pt x="19916" y="882741"/>
                    <a:pt x="117863" y="798133"/>
                    <a:pt x="221742" y="779535"/>
                  </a:cubicBezTo>
                  <a:cubicBezTo>
                    <a:pt x="235927" y="780645"/>
                    <a:pt x="245933" y="778825"/>
                    <a:pt x="258195" y="778266"/>
                  </a:cubicBezTo>
                  <a:cubicBezTo>
                    <a:pt x="249669" y="604953"/>
                    <a:pt x="241188" y="593049"/>
                    <a:pt x="258195" y="426548"/>
                  </a:cubicBezTo>
                  <a:cubicBezTo>
                    <a:pt x="275202" y="260047"/>
                    <a:pt x="272893" y="192939"/>
                    <a:pt x="258195" y="74830"/>
                  </a:cubicBezTo>
                  <a:cubicBezTo>
                    <a:pt x="262050" y="35931"/>
                    <a:pt x="284065" y="2286"/>
                    <a:pt x="339251" y="0"/>
                  </a:cubicBezTo>
                  <a:close/>
                </a:path>
              </a:pathLst>
            </a:custGeom>
            <a:solidFill>
              <a:srgbClr val="D7F0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p:cNvSpPr txBox="1"/>
            <p:nvPr/>
          </p:nvSpPr>
          <p:spPr>
            <a:xfrm>
              <a:off x="8307637" y="2005148"/>
              <a:ext cx="3674441" cy="3077765"/>
            </a:xfrm>
            <a:prstGeom prst="rect">
              <a:avLst/>
            </a:prstGeom>
            <a:noFill/>
          </p:spPr>
          <p:txBody>
            <a:bodyPr wrap="square" rtlCol="0">
              <a:spAutoFit/>
            </a:bodyPr>
            <a:lstStyle>
              <a:defPPr>
                <a:defRPr lang="zh-CN"/>
              </a:defPPr>
              <a:lvl1pPr>
                <a:defRPr sz="2400">
                  <a:latin typeface="杨任东竹石体-Bold" panose="02000000000000000000" pitchFamily="2" charset="-122"/>
                  <a:ea typeface="杨任东竹石体-Bold" panose="02000000000000000000" pitchFamily="2" charset="-122"/>
                </a:defRPr>
              </a:lvl1pPr>
            </a:lstStyle>
            <a:p>
              <a:pPr>
                <a:lnSpc>
                  <a:spcPct val="120000"/>
                </a:lnSpc>
              </a:pPr>
              <a:r>
                <a:rPr lang="zh-CN" altLang="en-US">
                  <a:solidFill>
                    <a:schemeClr val="accent2">
                      <a:lumMod val="50000"/>
                    </a:schemeClr>
                  </a:solidFill>
                </a:rPr>
                <a:t>夏季蒸发旺盛，水汽充足，因有寒流经过，下垫面温度低，水汽遇冷</a:t>
              </a:r>
              <a:r>
                <a:rPr lang="zh-CN" altLang="en-US">
                  <a:solidFill>
                    <a:schemeClr val="accent1">
                      <a:lumMod val="50000"/>
                    </a:schemeClr>
                  </a:solidFill>
                </a:rPr>
                <a:t>凝结成雾</a:t>
              </a:r>
            </a:p>
          </p:txBody>
        </p:sp>
      </p:grpSp>
      <p:sp>
        <p:nvSpPr>
          <p:cNvPr id="43" name="任意多边形: 形状 42"/>
          <p:cNvSpPr/>
          <p:nvPr/>
        </p:nvSpPr>
        <p:spPr>
          <a:xfrm flipV="1">
            <a:off x="4462462" y="2650701"/>
            <a:ext cx="1322806" cy="275402"/>
          </a:xfrm>
          <a:custGeom>
            <a:avLst/>
            <a:gdLst>
              <a:gd name="connsiteX0" fmla="*/ 0 w 2052320"/>
              <a:gd name="connsiteY0" fmla="*/ 355600 h 355600"/>
              <a:gd name="connsiteX1" fmla="*/ 701040 w 2052320"/>
              <a:gd name="connsiteY1" fmla="*/ 81280 h 355600"/>
              <a:gd name="connsiteX2" fmla="*/ 2052320 w 2052320"/>
              <a:gd name="connsiteY2" fmla="*/ 0 h 355600"/>
              <a:gd name="connsiteX0-1" fmla="*/ 0 w 2061845"/>
              <a:gd name="connsiteY0-2" fmla="*/ 380365 h 380365"/>
              <a:gd name="connsiteX1-3" fmla="*/ 710565 w 2061845"/>
              <a:gd name="connsiteY1-4" fmla="*/ 81280 h 380365"/>
              <a:gd name="connsiteX2-5" fmla="*/ 2061845 w 2061845"/>
              <a:gd name="connsiteY2-6" fmla="*/ 0 h 380365"/>
              <a:gd name="connsiteX0-7" fmla="*/ 0 w 2061845"/>
              <a:gd name="connsiteY0-8" fmla="*/ 380365 h 380365"/>
              <a:gd name="connsiteX1-9" fmla="*/ 710565 w 2061845"/>
              <a:gd name="connsiteY1-10" fmla="*/ 81280 h 380365"/>
              <a:gd name="connsiteX2-11" fmla="*/ 2061845 w 2061845"/>
              <a:gd name="connsiteY2-12" fmla="*/ 0 h 380365"/>
              <a:gd name="connsiteX0-13" fmla="*/ 0 w 2061845"/>
              <a:gd name="connsiteY0-14" fmla="*/ 380365 h 380365"/>
              <a:gd name="connsiteX1-15" fmla="*/ 634365 w 2061845"/>
              <a:gd name="connsiteY1-16" fmla="*/ 56515 h 380365"/>
              <a:gd name="connsiteX2-17" fmla="*/ 2061845 w 2061845"/>
              <a:gd name="connsiteY2-18" fmla="*/ 0 h 380365"/>
              <a:gd name="connsiteX0-19" fmla="*/ 0 w 2061845"/>
              <a:gd name="connsiteY0-20" fmla="*/ 380365 h 380365"/>
              <a:gd name="connsiteX1-21" fmla="*/ 634365 w 2061845"/>
              <a:gd name="connsiteY1-22" fmla="*/ 56515 h 380365"/>
              <a:gd name="connsiteX2-23" fmla="*/ 2061845 w 2061845"/>
              <a:gd name="connsiteY2-24" fmla="*/ 0 h 380365"/>
              <a:gd name="connsiteX0-25" fmla="*/ 0 w 2061845"/>
              <a:gd name="connsiteY0-26" fmla="*/ 380365 h 380365"/>
              <a:gd name="connsiteX1-27" fmla="*/ 600075 w 2061845"/>
              <a:gd name="connsiteY1-28" fmla="*/ 43180 h 380365"/>
              <a:gd name="connsiteX2-29" fmla="*/ 2061845 w 2061845"/>
              <a:gd name="connsiteY2-30" fmla="*/ 0 h 380365"/>
              <a:gd name="connsiteX0-31" fmla="*/ 0 w 2061845"/>
              <a:gd name="connsiteY0-32" fmla="*/ 380365 h 380365"/>
              <a:gd name="connsiteX1-33" fmla="*/ 600075 w 2061845"/>
              <a:gd name="connsiteY1-34" fmla="*/ 43180 h 380365"/>
              <a:gd name="connsiteX2-35" fmla="*/ 2061845 w 2061845"/>
              <a:gd name="connsiteY2-36" fmla="*/ 0 h 380365"/>
              <a:gd name="connsiteX0-37" fmla="*/ 0 w 2061845"/>
              <a:gd name="connsiteY0-38" fmla="*/ 380365 h 380365"/>
              <a:gd name="connsiteX1-39" fmla="*/ 600075 w 2061845"/>
              <a:gd name="connsiteY1-40" fmla="*/ 43180 h 380365"/>
              <a:gd name="connsiteX2-41" fmla="*/ 2061845 w 2061845"/>
              <a:gd name="connsiteY2-42" fmla="*/ 0 h 380365"/>
              <a:gd name="connsiteX0-43" fmla="*/ 0 w 2572385"/>
              <a:gd name="connsiteY0-44" fmla="*/ 418465 h 418465"/>
              <a:gd name="connsiteX1-45" fmla="*/ 600075 w 2572385"/>
              <a:gd name="connsiteY1-46" fmla="*/ 81280 h 418465"/>
              <a:gd name="connsiteX2-47" fmla="*/ 2572385 w 2572385"/>
              <a:gd name="connsiteY2-48" fmla="*/ 0 h 418465"/>
              <a:gd name="connsiteX0-49" fmla="*/ 0 w 2033905"/>
              <a:gd name="connsiteY0-50" fmla="*/ 387985 h 387985"/>
              <a:gd name="connsiteX1-51" fmla="*/ 600075 w 2033905"/>
              <a:gd name="connsiteY1-52" fmla="*/ 50800 h 387985"/>
              <a:gd name="connsiteX2-53" fmla="*/ 2033905 w 2033905"/>
              <a:gd name="connsiteY2-54" fmla="*/ 0 h 387985"/>
              <a:gd name="connsiteX0-55" fmla="*/ 0 w 1763741"/>
              <a:gd name="connsiteY0-56" fmla="*/ 371266 h 371266"/>
              <a:gd name="connsiteX1-57" fmla="*/ 600075 w 1763741"/>
              <a:gd name="connsiteY1-58" fmla="*/ 34081 h 371266"/>
              <a:gd name="connsiteX2-59" fmla="*/ 1763741 w 1763741"/>
              <a:gd name="connsiteY2-60" fmla="*/ 4063 h 371266"/>
              <a:gd name="connsiteX0-61" fmla="*/ 0 w 1763741"/>
              <a:gd name="connsiteY0-62" fmla="*/ 367203 h 367203"/>
              <a:gd name="connsiteX1-63" fmla="*/ 537729 w 1763741"/>
              <a:gd name="connsiteY1-64" fmla="*/ 40409 h 367203"/>
              <a:gd name="connsiteX2-65" fmla="*/ 1763741 w 1763741"/>
              <a:gd name="connsiteY2-66" fmla="*/ 0 h 367203"/>
            </a:gdLst>
            <a:ahLst/>
            <a:cxnLst>
              <a:cxn ang="0">
                <a:pos x="connsiteX0-1" y="connsiteY0-2"/>
              </a:cxn>
              <a:cxn ang="0">
                <a:pos x="connsiteX1-3" y="connsiteY1-4"/>
              </a:cxn>
              <a:cxn ang="0">
                <a:pos x="connsiteX2-5" y="connsiteY2-6"/>
              </a:cxn>
            </a:cxnLst>
            <a:rect l="l" t="t" r="r" b="b"/>
            <a:pathLst>
              <a:path w="1763741" h="367203">
                <a:moveTo>
                  <a:pt x="0" y="367203"/>
                </a:moveTo>
                <a:cubicBezTo>
                  <a:pt x="223308" y="333971"/>
                  <a:pt x="243772" y="101609"/>
                  <a:pt x="537729" y="40409"/>
                </a:cubicBezTo>
                <a:cubicBezTo>
                  <a:pt x="831686" y="-20791"/>
                  <a:pt x="1259127" y="11006"/>
                  <a:pt x="1763741" y="0"/>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文本框 43"/>
          <p:cNvSpPr txBox="1"/>
          <p:nvPr/>
        </p:nvSpPr>
        <p:spPr>
          <a:xfrm>
            <a:off x="4818713" y="2576571"/>
            <a:ext cx="1369606" cy="438582"/>
          </a:xfrm>
          <a:prstGeom prst="rect">
            <a:avLst/>
          </a:prstGeom>
          <a:noFill/>
        </p:spPr>
        <p:txBody>
          <a:bodyPr wrap="none" lIns="68580" tIns="34290" rIns="68580" bIns="34290" rtlCol="0">
            <a:spAutoFit/>
          </a:bodyPr>
          <a:lstStyle>
            <a:defPPr>
              <a:defRPr lang="zh-CN"/>
            </a:defPPr>
            <a:lvl1pPr>
              <a:defRPr sz="2400">
                <a:latin typeface="杨任东竹石体-Bold" panose="02000000000000000000" pitchFamily="2" charset="-122"/>
                <a:ea typeface="杨任东竹石体-Bold" panose="02000000000000000000" pitchFamily="2" charset="-122"/>
              </a:defRPr>
            </a:lvl1pPr>
          </a:lstStyle>
          <a:p>
            <a:r>
              <a:rPr lang="zh-CN" altLang="en-US"/>
              <a:t>不易扩散</a:t>
            </a:r>
          </a:p>
        </p:txBody>
      </p:sp>
      <p:grpSp>
        <p:nvGrpSpPr>
          <p:cNvPr id="28" name="组合 27"/>
          <p:cNvGrpSpPr/>
          <p:nvPr/>
        </p:nvGrpSpPr>
        <p:grpSpPr>
          <a:xfrm>
            <a:off x="5848023" y="2767113"/>
            <a:ext cx="1495954" cy="912180"/>
            <a:chOff x="7797364" y="3689484"/>
            <a:chExt cx="1994605" cy="1216241"/>
          </a:xfrm>
        </p:grpSpPr>
        <p:sp>
          <p:nvSpPr>
            <p:cNvPr id="47" name="任意多边形: 形状 46"/>
            <p:cNvSpPr/>
            <p:nvPr/>
          </p:nvSpPr>
          <p:spPr>
            <a:xfrm>
              <a:off x="7797364" y="3689484"/>
              <a:ext cx="1994605" cy="595963"/>
            </a:xfrm>
            <a:custGeom>
              <a:avLst/>
              <a:gdLst>
                <a:gd name="connsiteX0" fmla="*/ 0 w 1994605"/>
                <a:gd name="connsiteY0" fmla="*/ 0 h 595963"/>
                <a:gd name="connsiteX1" fmla="*/ 217062 w 1994605"/>
                <a:gd name="connsiteY1" fmla="*/ 69522 h 595963"/>
                <a:gd name="connsiteX2" fmla="*/ 245029 w 1994605"/>
                <a:gd name="connsiteY2" fmla="*/ 98920 h 595963"/>
                <a:gd name="connsiteX3" fmla="*/ 247395 w 1994605"/>
                <a:gd name="connsiteY3" fmla="*/ 95291 h 595963"/>
                <a:gd name="connsiteX4" fmla="*/ 248740 w 1994605"/>
                <a:gd name="connsiteY4" fmla="*/ 94323 h 595963"/>
                <a:gd name="connsiteX5" fmla="*/ 249027 w 1994605"/>
                <a:gd name="connsiteY5" fmla="*/ 93885 h 595963"/>
                <a:gd name="connsiteX6" fmla="*/ 308722 w 1994605"/>
                <a:gd name="connsiteY6" fmla="*/ 68057 h 595963"/>
                <a:gd name="connsiteX7" fmla="*/ 791017 w 1994605"/>
                <a:gd name="connsiteY7" fmla="*/ 68057 h 595963"/>
                <a:gd name="connsiteX8" fmla="*/ 925945 w 1994605"/>
                <a:gd name="connsiteY8" fmla="*/ 64695 h 595963"/>
                <a:gd name="connsiteX9" fmla="*/ 1000332 w 1994605"/>
                <a:gd name="connsiteY9" fmla="*/ 69126 h 595963"/>
                <a:gd name="connsiteX10" fmla="*/ 1099682 w 1994605"/>
                <a:gd name="connsiteY10" fmla="*/ 73582 h 595963"/>
                <a:gd name="connsiteX11" fmla="*/ 1205303 w 1994605"/>
                <a:gd name="connsiteY11" fmla="*/ 76287 h 595963"/>
                <a:gd name="connsiteX12" fmla="*/ 1352812 w 1994605"/>
                <a:gd name="connsiteY12" fmla="*/ 68057 h 595963"/>
                <a:gd name="connsiteX13" fmla="*/ 1407562 w 1994605"/>
                <a:gd name="connsiteY13" fmla="*/ 64277 h 595963"/>
                <a:gd name="connsiteX14" fmla="*/ 1487181 w 1994605"/>
                <a:gd name="connsiteY14" fmla="*/ 56530 h 595963"/>
                <a:gd name="connsiteX15" fmla="*/ 1605524 w 1994605"/>
                <a:gd name="connsiteY15" fmla="*/ 56019 h 595963"/>
                <a:gd name="connsiteX16" fmla="*/ 1898707 w 1994605"/>
                <a:gd name="connsiteY16" fmla="*/ 68057 h 595963"/>
                <a:gd name="connsiteX17" fmla="*/ 1985585 w 1994605"/>
                <a:gd name="connsiteY17" fmla="*/ 154935 h 595963"/>
                <a:gd name="connsiteX18" fmla="*/ 1985585 w 1994605"/>
                <a:gd name="connsiteY18" fmla="*/ 502436 h 595963"/>
                <a:gd name="connsiteX19" fmla="*/ 1898707 w 1994605"/>
                <a:gd name="connsiteY19" fmla="*/ 589314 h 595963"/>
                <a:gd name="connsiteX20" fmla="*/ 1608478 w 1994605"/>
                <a:gd name="connsiteY20" fmla="*/ 595963 h 595963"/>
                <a:gd name="connsiteX21" fmla="*/ 1515091 w 1994605"/>
                <a:gd name="connsiteY21" fmla="*/ 595254 h 595963"/>
                <a:gd name="connsiteX22" fmla="*/ 1513424 w 1994605"/>
                <a:gd name="connsiteY22" fmla="*/ 595297 h 595963"/>
                <a:gd name="connsiteX23" fmla="*/ 1511526 w 1994605"/>
                <a:gd name="connsiteY23" fmla="*/ 595226 h 595963"/>
                <a:gd name="connsiteX24" fmla="*/ 1491109 w 1994605"/>
                <a:gd name="connsiteY24" fmla="*/ 595071 h 595963"/>
                <a:gd name="connsiteX25" fmla="*/ 1336912 w 1994605"/>
                <a:gd name="connsiteY25" fmla="*/ 589314 h 595963"/>
                <a:gd name="connsiteX26" fmla="*/ 1181779 w 1994605"/>
                <a:gd name="connsiteY26" fmla="*/ 583619 h 595963"/>
                <a:gd name="connsiteX27" fmla="*/ 1170591 w 1994605"/>
                <a:gd name="connsiteY27" fmla="*/ 583543 h 595963"/>
                <a:gd name="connsiteX28" fmla="*/ 1061138 w 1994605"/>
                <a:gd name="connsiteY28" fmla="*/ 586062 h 595963"/>
                <a:gd name="connsiteX29" fmla="*/ 854617 w 1994605"/>
                <a:gd name="connsiteY29" fmla="*/ 589314 h 595963"/>
                <a:gd name="connsiteX30" fmla="*/ 827040 w 1994605"/>
                <a:gd name="connsiteY30" fmla="*/ 588757 h 595963"/>
                <a:gd name="connsiteX31" fmla="*/ 806917 w 1994605"/>
                <a:gd name="connsiteY31" fmla="*/ 589314 h 595963"/>
                <a:gd name="connsiteX32" fmla="*/ 308722 w 1994605"/>
                <a:gd name="connsiteY32" fmla="*/ 589314 h 595963"/>
                <a:gd name="connsiteX33" fmla="*/ 221844 w 1994605"/>
                <a:gd name="connsiteY33" fmla="*/ 502436 h 595963"/>
                <a:gd name="connsiteX34" fmla="*/ 218878 w 1994605"/>
                <a:gd name="connsiteY34" fmla="*/ 318392 h 595963"/>
                <a:gd name="connsiteX35" fmla="*/ 220733 w 1994605"/>
                <a:gd name="connsiteY35" fmla="*/ 259324 h 595963"/>
                <a:gd name="connsiteX36" fmla="*/ 220576 w 1994605"/>
                <a:gd name="connsiteY36" fmla="*/ 246922 h 595963"/>
                <a:gd name="connsiteX37" fmla="*/ 221214 w 1994605"/>
                <a:gd name="connsiteY37" fmla="*/ 200663 h 595963"/>
                <a:gd name="connsiteX38" fmla="*/ 220100 w 1994605"/>
                <a:gd name="connsiteY38" fmla="*/ 200178 h 595963"/>
                <a:gd name="connsiteX39" fmla="*/ 0 w 1994605"/>
                <a:gd name="connsiteY39" fmla="*/ 0 h 59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4605" h="595963">
                  <a:moveTo>
                    <a:pt x="0" y="0"/>
                  </a:moveTo>
                  <a:cubicBezTo>
                    <a:pt x="77009" y="435"/>
                    <a:pt x="152139" y="17507"/>
                    <a:pt x="217062" y="69522"/>
                  </a:cubicBezTo>
                  <a:lnTo>
                    <a:pt x="245029" y="98920"/>
                  </a:lnTo>
                  <a:lnTo>
                    <a:pt x="247395" y="95291"/>
                  </a:lnTo>
                  <a:lnTo>
                    <a:pt x="248740" y="94323"/>
                  </a:lnTo>
                  <a:lnTo>
                    <a:pt x="249027" y="93885"/>
                  </a:lnTo>
                  <a:cubicBezTo>
                    <a:pt x="264430" y="77194"/>
                    <a:pt x="285252" y="66373"/>
                    <a:pt x="308722" y="68057"/>
                  </a:cubicBezTo>
                  <a:cubicBezTo>
                    <a:pt x="527510" y="60555"/>
                    <a:pt x="593856" y="85361"/>
                    <a:pt x="791017" y="68057"/>
                  </a:cubicBezTo>
                  <a:cubicBezTo>
                    <a:pt x="840308" y="63731"/>
                    <a:pt x="884052" y="63318"/>
                    <a:pt x="925945" y="64695"/>
                  </a:cubicBezTo>
                  <a:lnTo>
                    <a:pt x="1000332" y="69126"/>
                  </a:lnTo>
                  <a:lnTo>
                    <a:pt x="1099682" y="73582"/>
                  </a:lnTo>
                  <a:lnTo>
                    <a:pt x="1205303" y="76287"/>
                  </a:lnTo>
                  <a:lnTo>
                    <a:pt x="1352812" y="68057"/>
                  </a:lnTo>
                  <a:lnTo>
                    <a:pt x="1407562" y="64277"/>
                  </a:lnTo>
                  <a:lnTo>
                    <a:pt x="1487181" y="56530"/>
                  </a:lnTo>
                  <a:cubicBezTo>
                    <a:pt x="1525860" y="54802"/>
                    <a:pt x="1564517" y="54909"/>
                    <a:pt x="1605524" y="56019"/>
                  </a:cubicBezTo>
                  <a:cubicBezTo>
                    <a:pt x="1687537" y="58240"/>
                    <a:pt x="1778945" y="64473"/>
                    <a:pt x="1898707" y="68057"/>
                  </a:cubicBezTo>
                  <a:cubicBezTo>
                    <a:pt x="1947119" y="65303"/>
                    <a:pt x="1988920" y="95523"/>
                    <a:pt x="1985585" y="154935"/>
                  </a:cubicBezTo>
                  <a:cubicBezTo>
                    <a:pt x="1993518" y="277197"/>
                    <a:pt x="2001119" y="429102"/>
                    <a:pt x="1985585" y="502436"/>
                  </a:cubicBezTo>
                  <a:cubicBezTo>
                    <a:pt x="1979520" y="554886"/>
                    <a:pt x="1951754" y="581575"/>
                    <a:pt x="1898707" y="589314"/>
                  </a:cubicBezTo>
                  <a:cubicBezTo>
                    <a:pt x="1761970" y="592378"/>
                    <a:pt x="1683668" y="595279"/>
                    <a:pt x="1608478" y="595963"/>
                  </a:cubicBezTo>
                  <a:lnTo>
                    <a:pt x="1515091" y="595254"/>
                  </a:lnTo>
                  <a:lnTo>
                    <a:pt x="1513424" y="595297"/>
                  </a:lnTo>
                  <a:lnTo>
                    <a:pt x="1511526" y="595226"/>
                  </a:lnTo>
                  <a:lnTo>
                    <a:pt x="1491109" y="595071"/>
                  </a:lnTo>
                  <a:cubicBezTo>
                    <a:pt x="1448154" y="594049"/>
                    <a:pt x="1399060" y="592215"/>
                    <a:pt x="1336912" y="589314"/>
                  </a:cubicBezTo>
                  <a:cubicBezTo>
                    <a:pt x="1274764" y="586413"/>
                    <a:pt x="1225034" y="584607"/>
                    <a:pt x="1181779" y="583619"/>
                  </a:cubicBezTo>
                  <a:lnTo>
                    <a:pt x="1170591" y="583543"/>
                  </a:lnTo>
                  <a:lnTo>
                    <a:pt x="1061138" y="586062"/>
                  </a:lnTo>
                  <a:cubicBezTo>
                    <a:pt x="985536" y="589379"/>
                    <a:pt x="924126" y="593781"/>
                    <a:pt x="854617" y="589314"/>
                  </a:cubicBezTo>
                  <a:lnTo>
                    <a:pt x="827040" y="588757"/>
                  </a:lnTo>
                  <a:lnTo>
                    <a:pt x="806917" y="589314"/>
                  </a:lnTo>
                  <a:cubicBezTo>
                    <a:pt x="575431" y="595004"/>
                    <a:pt x="443055" y="583533"/>
                    <a:pt x="308722" y="589314"/>
                  </a:cubicBezTo>
                  <a:cubicBezTo>
                    <a:pt x="259259" y="587743"/>
                    <a:pt x="212011" y="556371"/>
                    <a:pt x="221844" y="502436"/>
                  </a:cubicBezTo>
                  <a:cubicBezTo>
                    <a:pt x="216158" y="447835"/>
                    <a:pt x="217024" y="381398"/>
                    <a:pt x="218878" y="318392"/>
                  </a:cubicBezTo>
                  <a:lnTo>
                    <a:pt x="220733" y="259324"/>
                  </a:lnTo>
                  <a:lnTo>
                    <a:pt x="220576" y="246922"/>
                  </a:lnTo>
                  <a:lnTo>
                    <a:pt x="221214" y="200663"/>
                  </a:lnTo>
                  <a:lnTo>
                    <a:pt x="220100" y="200178"/>
                  </a:lnTo>
                  <a:cubicBezTo>
                    <a:pt x="164174" y="160726"/>
                    <a:pt x="140544" y="40643"/>
                    <a:pt x="0" y="0"/>
                  </a:cubicBezTo>
                  <a:close/>
                </a:path>
              </a:pathLst>
            </a:custGeom>
            <a:solidFill>
              <a:srgbClr val="D7F0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文本框 23"/>
            <p:cNvSpPr txBox="1"/>
            <p:nvPr/>
          </p:nvSpPr>
          <p:spPr>
            <a:xfrm>
              <a:off x="8042511" y="3797728"/>
              <a:ext cx="1717137" cy="1107997"/>
            </a:xfrm>
            <a:prstGeom prst="rect">
              <a:avLst/>
            </a:prstGeom>
            <a:noFill/>
          </p:spPr>
          <p:txBody>
            <a:bodyPr wrap="square" rtlCol="0">
              <a:spAutoFit/>
            </a:bodyPr>
            <a:lstStyle>
              <a:defPPr>
                <a:defRPr lang="zh-CN"/>
              </a:defPPr>
              <a:lvl1pPr>
                <a:lnSpc>
                  <a:spcPct val="120000"/>
                </a:lnSpc>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pPr>
                <a:lnSpc>
                  <a:spcPct val="100000"/>
                </a:lnSpc>
              </a:pPr>
              <a:r>
                <a:rPr lang="zh-CN" altLang="en-US"/>
                <a:t>副高、逆温</a:t>
              </a:r>
            </a:p>
          </p:txBody>
        </p:sp>
      </p:grpSp>
      <p:grpSp>
        <p:nvGrpSpPr>
          <p:cNvPr id="30" name="组合 26"/>
          <p:cNvGrpSpPr/>
          <p:nvPr/>
        </p:nvGrpSpPr>
        <p:grpSpPr>
          <a:xfrm>
            <a:off x="3279221" y="3222233"/>
            <a:ext cx="5017983" cy="660960"/>
            <a:chOff x="4372294" y="4315360"/>
            <a:chExt cx="6690644" cy="881280"/>
          </a:xfrm>
        </p:grpSpPr>
        <p:sp>
          <p:nvSpPr>
            <p:cNvPr id="50" name="任意多边形: 形状 49"/>
            <p:cNvSpPr/>
            <p:nvPr/>
          </p:nvSpPr>
          <p:spPr>
            <a:xfrm>
              <a:off x="4372294" y="4670512"/>
              <a:ext cx="6605489" cy="526128"/>
            </a:xfrm>
            <a:custGeom>
              <a:avLst/>
              <a:gdLst>
                <a:gd name="connsiteX0" fmla="*/ 15877 w 1661797"/>
                <a:gd name="connsiteY0" fmla="*/ 0 h 233890"/>
                <a:gd name="connsiteX1" fmla="*/ 236857 w 1661797"/>
                <a:gd name="connsiteY1" fmla="*/ 213360 h 233890"/>
                <a:gd name="connsiteX2" fmla="*/ 1661797 w 1661797"/>
                <a:gd name="connsiteY2" fmla="*/ 213360 h 233890"/>
                <a:gd name="connsiteX0-1" fmla="*/ 15877 w 1661797"/>
                <a:gd name="connsiteY0-2" fmla="*/ 0 h 233890"/>
                <a:gd name="connsiteX1-3" fmla="*/ 236857 w 1661797"/>
                <a:gd name="connsiteY1-4" fmla="*/ 213360 h 233890"/>
                <a:gd name="connsiteX2-5" fmla="*/ 1661797 w 1661797"/>
                <a:gd name="connsiteY2-6" fmla="*/ 213360 h 233890"/>
                <a:gd name="connsiteX0-7" fmla="*/ 3703 w 1649623"/>
                <a:gd name="connsiteY0-8" fmla="*/ 0 h 233087"/>
                <a:gd name="connsiteX1-9" fmla="*/ 224683 w 1649623"/>
                <a:gd name="connsiteY1-10" fmla="*/ 213360 h 233087"/>
                <a:gd name="connsiteX2-11" fmla="*/ 1649623 w 1649623"/>
                <a:gd name="connsiteY2-12" fmla="*/ 213360 h 233087"/>
                <a:gd name="connsiteX0-13" fmla="*/ 3173 w 1649093"/>
                <a:gd name="connsiteY0-14" fmla="*/ 0 h 257384"/>
                <a:gd name="connsiteX1-15" fmla="*/ 248918 w 1649093"/>
                <a:gd name="connsiteY1-16" fmla="*/ 245745 h 257384"/>
                <a:gd name="connsiteX2-17" fmla="*/ 1649093 w 1649093"/>
                <a:gd name="connsiteY2-18" fmla="*/ 213360 h 257384"/>
                <a:gd name="connsiteX0-19" fmla="*/ 0 w 1645920"/>
                <a:gd name="connsiteY0-20" fmla="*/ 0 h 257384"/>
                <a:gd name="connsiteX1-21" fmla="*/ 245745 w 1645920"/>
                <a:gd name="connsiteY1-22" fmla="*/ 245745 h 257384"/>
                <a:gd name="connsiteX2-23" fmla="*/ 1645920 w 1645920"/>
                <a:gd name="connsiteY2-24" fmla="*/ 213360 h 257384"/>
                <a:gd name="connsiteX0-25" fmla="*/ 0 w 1636395"/>
                <a:gd name="connsiteY0-26" fmla="*/ 0 h 235763"/>
                <a:gd name="connsiteX1-27" fmla="*/ 236220 w 1636395"/>
                <a:gd name="connsiteY1-28" fmla="*/ 224790 h 235763"/>
                <a:gd name="connsiteX2-29" fmla="*/ 1636395 w 1636395"/>
                <a:gd name="connsiteY2-30" fmla="*/ 192405 h 235763"/>
                <a:gd name="connsiteX0-31" fmla="*/ 0 w 1636395"/>
                <a:gd name="connsiteY0-32" fmla="*/ 1 h 235764"/>
                <a:gd name="connsiteX1-33" fmla="*/ 236220 w 1636395"/>
                <a:gd name="connsiteY1-34" fmla="*/ 224791 h 235764"/>
                <a:gd name="connsiteX2-35" fmla="*/ 1636395 w 1636395"/>
                <a:gd name="connsiteY2-36" fmla="*/ 192406 h 235764"/>
                <a:gd name="connsiteX0-37" fmla="*/ 0 w 1636395"/>
                <a:gd name="connsiteY0-38" fmla="*/ 1 h 245955"/>
                <a:gd name="connsiteX1-39" fmla="*/ 236220 w 1636395"/>
                <a:gd name="connsiteY1-40" fmla="*/ 234316 h 245955"/>
                <a:gd name="connsiteX2-41" fmla="*/ 1636395 w 1636395"/>
                <a:gd name="connsiteY2-42" fmla="*/ 201931 h 245955"/>
                <a:gd name="connsiteX0-43" fmla="*/ 0 w 1632585"/>
                <a:gd name="connsiteY0-44" fmla="*/ 2 h 239841"/>
                <a:gd name="connsiteX1-45" fmla="*/ 232410 w 1632585"/>
                <a:gd name="connsiteY1-46" fmla="*/ 228602 h 239841"/>
                <a:gd name="connsiteX2-47" fmla="*/ 1632585 w 1632585"/>
                <a:gd name="connsiteY2-48" fmla="*/ 196217 h 239841"/>
                <a:gd name="connsiteX0-49" fmla="*/ 0 w 1487805"/>
                <a:gd name="connsiteY0-50" fmla="*/ 2 h 243823"/>
                <a:gd name="connsiteX1-51" fmla="*/ 232410 w 1487805"/>
                <a:gd name="connsiteY1-52" fmla="*/ 228602 h 243823"/>
                <a:gd name="connsiteX2-53" fmla="*/ 1487805 w 1487805"/>
                <a:gd name="connsiteY2-54" fmla="*/ 211457 h 243823"/>
                <a:gd name="connsiteX0-55" fmla="*/ 0 w 1487805"/>
                <a:gd name="connsiteY0-56" fmla="*/ 2 h 218021"/>
                <a:gd name="connsiteX1-57" fmla="*/ 579882 w 1487805"/>
                <a:gd name="connsiteY1-58" fmla="*/ 173738 h 218021"/>
                <a:gd name="connsiteX2-59" fmla="*/ 1487805 w 1487805"/>
                <a:gd name="connsiteY2-60" fmla="*/ 211457 h 218021"/>
                <a:gd name="connsiteX0-61" fmla="*/ 0 w 2786253"/>
                <a:gd name="connsiteY0-62" fmla="*/ 2 h 178278"/>
                <a:gd name="connsiteX1-63" fmla="*/ 579882 w 2786253"/>
                <a:gd name="connsiteY1-64" fmla="*/ 173738 h 178278"/>
                <a:gd name="connsiteX2-65" fmla="*/ 2786253 w 2786253"/>
                <a:gd name="connsiteY2-66" fmla="*/ 10289 h 178278"/>
                <a:gd name="connsiteX0-67" fmla="*/ 0 w 4188333"/>
                <a:gd name="connsiteY0-68" fmla="*/ 172593 h 348732"/>
                <a:gd name="connsiteX1-69" fmla="*/ 579882 w 4188333"/>
                <a:gd name="connsiteY1-70" fmla="*/ 346329 h 348732"/>
                <a:gd name="connsiteX2-71" fmla="*/ 4188333 w 4188333"/>
                <a:gd name="connsiteY2-72" fmla="*/ 0 h 348732"/>
                <a:gd name="connsiteX0-73" fmla="*/ 0 w 4188333"/>
                <a:gd name="connsiteY0-74" fmla="*/ 172593 h 349086"/>
                <a:gd name="connsiteX1-75" fmla="*/ 579882 w 4188333"/>
                <a:gd name="connsiteY1-76" fmla="*/ 346329 h 349086"/>
                <a:gd name="connsiteX2-77" fmla="*/ 4188333 w 4188333"/>
                <a:gd name="connsiteY2-78" fmla="*/ 0 h 349086"/>
                <a:gd name="connsiteX0-79" fmla="*/ 0 w 4188333"/>
                <a:gd name="connsiteY0-80" fmla="*/ 172593 h 308821"/>
                <a:gd name="connsiteX1-81" fmla="*/ 722122 w 4188333"/>
                <a:gd name="connsiteY1-82" fmla="*/ 305689 h 308821"/>
                <a:gd name="connsiteX2-83" fmla="*/ 4188333 w 4188333"/>
                <a:gd name="connsiteY2-84" fmla="*/ 0 h 308821"/>
                <a:gd name="connsiteX0-85" fmla="*/ 0 w 4188333"/>
                <a:gd name="connsiteY0-86" fmla="*/ 172593 h 310582"/>
                <a:gd name="connsiteX1-87" fmla="*/ 722122 w 4188333"/>
                <a:gd name="connsiteY1-88" fmla="*/ 305689 h 310582"/>
                <a:gd name="connsiteX2-89" fmla="*/ 4188333 w 4188333"/>
                <a:gd name="connsiteY2-90" fmla="*/ 0 h 310582"/>
                <a:gd name="connsiteX0-91" fmla="*/ 0 w 3903853"/>
                <a:gd name="connsiteY0-92" fmla="*/ 172593 h 310582"/>
                <a:gd name="connsiteX1-93" fmla="*/ 722122 w 3903853"/>
                <a:gd name="connsiteY1-94" fmla="*/ 305689 h 310582"/>
                <a:gd name="connsiteX2-95" fmla="*/ 3903853 w 3903853"/>
                <a:gd name="connsiteY2-96" fmla="*/ 0 h 310582"/>
                <a:gd name="connsiteX0-97" fmla="*/ 0 w 3903853"/>
                <a:gd name="connsiteY0-98" fmla="*/ 172593 h 313589"/>
                <a:gd name="connsiteX1-99" fmla="*/ 722122 w 3903853"/>
                <a:gd name="connsiteY1-100" fmla="*/ 305689 h 313589"/>
                <a:gd name="connsiteX2-101" fmla="*/ 3903853 w 3903853"/>
                <a:gd name="connsiteY2-102" fmla="*/ 0 h 313589"/>
                <a:gd name="connsiteX0-103" fmla="*/ 0 w 3903853"/>
                <a:gd name="connsiteY0-104" fmla="*/ 172593 h 313589"/>
                <a:gd name="connsiteX1-105" fmla="*/ 722122 w 3903853"/>
                <a:gd name="connsiteY1-106" fmla="*/ 305689 h 313589"/>
                <a:gd name="connsiteX2-107" fmla="*/ 3903853 w 3903853"/>
                <a:gd name="connsiteY2-108" fmla="*/ 0 h 313589"/>
                <a:gd name="connsiteX0-109" fmla="*/ 0 w 3903853"/>
                <a:gd name="connsiteY0-110" fmla="*/ 172593 h 307831"/>
                <a:gd name="connsiteX1-111" fmla="*/ 722122 w 3903853"/>
                <a:gd name="connsiteY1-112" fmla="*/ 305689 h 307831"/>
                <a:gd name="connsiteX2-113" fmla="*/ 3903853 w 3903853"/>
                <a:gd name="connsiteY2-114" fmla="*/ 0 h 307831"/>
                <a:gd name="connsiteX0-115" fmla="*/ 0 w 3903853"/>
                <a:gd name="connsiteY0-116" fmla="*/ 172593 h 297948"/>
                <a:gd name="connsiteX1-117" fmla="*/ 762762 w 3903853"/>
                <a:gd name="connsiteY1-118" fmla="*/ 295529 h 297948"/>
                <a:gd name="connsiteX2-119" fmla="*/ 3903853 w 3903853"/>
                <a:gd name="connsiteY2-120" fmla="*/ 0 h 297948"/>
                <a:gd name="connsiteX0-121" fmla="*/ 0 w 3903853"/>
                <a:gd name="connsiteY0-122" fmla="*/ 172593 h 297948"/>
                <a:gd name="connsiteX1-123" fmla="*/ 793242 w 3903853"/>
                <a:gd name="connsiteY1-124" fmla="*/ 295529 h 297948"/>
                <a:gd name="connsiteX2-125" fmla="*/ 3903853 w 3903853"/>
                <a:gd name="connsiteY2-126" fmla="*/ 0 h 297948"/>
                <a:gd name="connsiteX0-127" fmla="*/ 0 w 7166599"/>
                <a:gd name="connsiteY0-128" fmla="*/ 3 h 328300"/>
                <a:gd name="connsiteX1-129" fmla="*/ 793242 w 7166599"/>
                <a:gd name="connsiteY1-130" fmla="*/ 122939 h 328300"/>
                <a:gd name="connsiteX2-131" fmla="*/ 7166599 w 7166599"/>
                <a:gd name="connsiteY2-132" fmla="*/ 232656 h 328300"/>
                <a:gd name="connsiteX0-133" fmla="*/ 0 w 6667835"/>
                <a:gd name="connsiteY0-134" fmla="*/ 3 h 363068"/>
                <a:gd name="connsiteX1-135" fmla="*/ 793242 w 6667835"/>
                <a:gd name="connsiteY1-136" fmla="*/ 122939 h 363068"/>
                <a:gd name="connsiteX2-137" fmla="*/ 6667835 w 6667835"/>
                <a:gd name="connsiteY2-138" fmla="*/ 274220 h 363068"/>
                <a:gd name="connsiteX0-139" fmla="*/ 0 w 6667835"/>
                <a:gd name="connsiteY0-140" fmla="*/ 3 h 376216"/>
                <a:gd name="connsiteX1-141" fmla="*/ 793242 w 6667835"/>
                <a:gd name="connsiteY1-142" fmla="*/ 122939 h 376216"/>
                <a:gd name="connsiteX2-143" fmla="*/ 6667835 w 6667835"/>
                <a:gd name="connsiteY2-144" fmla="*/ 274220 h 376216"/>
                <a:gd name="connsiteX0-145" fmla="*/ 0 w 6667835"/>
                <a:gd name="connsiteY0-146" fmla="*/ 0 h 274217"/>
                <a:gd name="connsiteX1-147" fmla="*/ 6667835 w 6667835"/>
                <a:gd name="connsiteY1-148" fmla="*/ 274217 h 274217"/>
                <a:gd name="connsiteX0-149" fmla="*/ 0 w 6667835"/>
                <a:gd name="connsiteY0-150" fmla="*/ 0 h 289422"/>
                <a:gd name="connsiteX1-151" fmla="*/ 6667835 w 6667835"/>
                <a:gd name="connsiteY1-152" fmla="*/ 274217 h 289422"/>
                <a:gd name="connsiteX0-153" fmla="*/ 0 w 6667835"/>
                <a:gd name="connsiteY0-154" fmla="*/ 0 h 345631"/>
                <a:gd name="connsiteX1-155" fmla="*/ 6667835 w 6667835"/>
                <a:gd name="connsiteY1-156" fmla="*/ 274217 h 345631"/>
                <a:gd name="connsiteX0-157" fmla="*/ 0 w 6667835"/>
                <a:gd name="connsiteY0-158" fmla="*/ 0 h 367179"/>
                <a:gd name="connsiteX1-159" fmla="*/ 6667835 w 6667835"/>
                <a:gd name="connsiteY1-160" fmla="*/ 274217 h 367179"/>
                <a:gd name="connsiteX0-161" fmla="*/ 0 w 6667835"/>
                <a:gd name="connsiteY0-162" fmla="*/ 0 h 377269"/>
                <a:gd name="connsiteX1-163" fmla="*/ 6667835 w 6667835"/>
                <a:gd name="connsiteY1-164" fmla="*/ 274217 h 377269"/>
                <a:gd name="connsiteX0-165" fmla="*/ 0 w 6667835"/>
                <a:gd name="connsiteY0-166" fmla="*/ 0 h 407540"/>
                <a:gd name="connsiteX1-167" fmla="*/ 6667835 w 6667835"/>
                <a:gd name="connsiteY1-168" fmla="*/ 274217 h 407540"/>
                <a:gd name="connsiteX0-169" fmla="*/ 0 w 6667835"/>
                <a:gd name="connsiteY0-170" fmla="*/ 0 h 460733"/>
                <a:gd name="connsiteX1-171" fmla="*/ 6667835 w 6667835"/>
                <a:gd name="connsiteY1-172" fmla="*/ 274217 h 460733"/>
                <a:gd name="connsiteX0-173" fmla="*/ 0 w 6667835"/>
                <a:gd name="connsiteY0-174" fmla="*/ 0 h 460733"/>
                <a:gd name="connsiteX1-175" fmla="*/ 6667835 w 6667835"/>
                <a:gd name="connsiteY1-176" fmla="*/ 274217 h 460733"/>
                <a:gd name="connsiteX0-177" fmla="*/ 0 w 6605489"/>
                <a:gd name="connsiteY0-178" fmla="*/ 0 h 526128"/>
                <a:gd name="connsiteX1-179" fmla="*/ 6605489 w 6605489"/>
                <a:gd name="connsiteY1-180" fmla="*/ 388517 h 526128"/>
              </a:gdLst>
              <a:ahLst/>
              <a:cxnLst>
                <a:cxn ang="0">
                  <a:pos x="connsiteX0-1" y="connsiteY0-2"/>
                </a:cxn>
                <a:cxn ang="0">
                  <a:pos x="connsiteX1-3" y="connsiteY1-4"/>
                </a:cxn>
              </a:cxnLst>
              <a:rect l="l" t="t" r="r" b="b"/>
              <a:pathLst>
                <a:path w="6605489" h="526128">
                  <a:moveTo>
                    <a:pt x="0" y="0"/>
                  </a:moveTo>
                  <a:cubicBezTo>
                    <a:pt x="2316130" y="683689"/>
                    <a:pt x="5016723" y="567274"/>
                    <a:pt x="6605489" y="388517"/>
                  </a:cubicBezTo>
                </a:path>
              </a:pathLst>
            </a:custGeom>
            <a:noFill/>
            <a:ln w="19050" cap="rnd">
              <a:solidFill>
                <a:schemeClr val="accent5">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rot="180000">
              <a:off x="4655033" y="4315360"/>
              <a:ext cx="6407905" cy="691916"/>
            </a:xfrm>
            <a:prstGeom prst="rect">
              <a:avLst/>
            </a:prstGeom>
            <a:noFill/>
          </p:spPr>
          <p:txBody>
            <a:bodyPr wrap="none" rtlCol="0">
              <a:prstTxWarp prst="textArchDown">
                <a:avLst>
                  <a:gd name="adj" fmla="val 62781"/>
                </a:avLst>
              </a:prstTxWarp>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sz="1800" dirty="0">
                  <a:sym typeface="+mn-ea"/>
                </a:rPr>
                <a:t>低纬地区，夏季海水蒸发旺盛，遇寒流</a:t>
              </a:r>
              <a:r>
                <a:rPr lang="zh-CN" altLang="en-US" sz="1800" dirty="0">
                  <a:solidFill>
                    <a:schemeClr val="accent1">
                      <a:lumMod val="50000"/>
                    </a:schemeClr>
                  </a:solidFill>
                  <a:sym typeface="+mn-ea"/>
                </a:rPr>
                <a:t>凝结成雾</a:t>
              </a:r>
              <a:endParaRPr lang="zh-CN" altLang="en-US" sz="1800" dirty="0">
                <a:solidFill>
                  <a:schemeClr val="accent1">
                    <a:lumMod val="50000"/>
                  </a:schemeClr>
                </a:solidFill>
              </a:endParaRPr>
            </a:p>
          </p:txBody>
        </p:sp>
      </p:grpSp>
      <p:grpSp>
        <p:nvGrpSpPr>
          <p:cNvPr id="35" name="组合 55"/>
          <p:cNvGrpSpPr/>
          <p:nvPr/>
        </p:nvGrpSpPr>
        <p:grpSpPr>
          <a:xfrm>
            <a:off x="2670779" y="3943955"/>
            <a:ext cx="5017983" cy="666932"/>
            <a:chOff x="4372294" y="4315360"/>
            <a:chExt cx="6690644" cy="889243"/>
          </a:xfrm>
        </p:grpSpPr>
        <p:sp>
          <p:nvSpPr>
            <p:cNvPr id="57" name="任意多边形: 形状 56"/>
            <p:cNvSpPr/>
            <p:nvPr/>
          </p:nvSpPr>
          <p:spPr>
            <a:xfrm>
              <a:off x="4372294" y="4670511"/>
              <a:ext cx="6592327" cy="534092"/>
            </a:xfrm>
            <a:custGeom>
              <a:avLst/>
              <a:gdLst>
                <a:gd name="connsiteX0" fmla="*/ 15877 w 1661797"/>
                <a:gd name="connsiteY0" fmla="*/ 0 h 233890"/>
                <a:gd name="connsiteX1" fmla="*/ 236857 w 1661797"/>
                <a:gd name="connsiteY1" fmla="*/ 213360 h 233890"/>
                <a:gd name="connsiteX2" fmla="*/ 1661797 w 1661797"/>
                <a:gd name="connsiteY2" fmla="*/ 213360 h 233890"/>
                <a:gd name="connsiteX0-1" fmla="*/ 15877 w 1661797"/>
                <a:gd name="connsiteY0-2" fmla="*/ 0 h 233890"/>
                <a:gd name="connsiteX1-3" fmla="*/ 236857 w 1661797"/>
                <a:gd name="connsiteY1-4" fmla="*/ 213360 h 233890"/>
                <a:gd name="connsiteX2-5" fmla="*/ 1661797 w 1661797"/>
                <a:gd name="connsiteY2-6" fmla="*/ 213360 h 233890"/>
                <a:gd name="connsiteX0-7" fmla="*/ 3703 w 1649623"/>
                <a:gd name="connsiteY0-8" fmla="*/ 0 h 233087"/>
                <a:gd name="connsiteX1-9" fmla="*/ 224683 w 1649623"/>
                <a:gd name="connsiteY1-10" fmla="*/ 213360 h 233087"/>
                <a:gd name="connsiteX2-11" fmla="*/ 1649623 w 1649623"/>
                <a:gd name="connsiteY2-12" fmla="*/ 213360 h 233087"/>
                <a:gd name="connsiteX0-13" fmla="*/ 3173 w 1649093"/>
                <a:gd name="connsiteY0-14" fmla="*/ 0 h 257384"/>
                <a:gd name="connsiteX1-15" fmla="*/ 248918 w 1649093"/>
                <a:gd name="connsiteY1-16" fmla="*/ 245745 h 257384"/>
                <a:gd name="connsiteX2-17" fmla="*/ 1649093 w 1649093"/>
                <a:gd name="connsiteY2-18" fmla="*/ 213360 h 257384"/>
                <a:gd name="connsiteX0-19" fmla="*/ 0 w 1645920"/>
                <a:gd name="connsiteY0-20" fmla="*/ 0 h 257384"/>
                <a:gd name="connsiteX1-21" fmla="*/ 245745 w 1645920"/>
                <a:gd name="connsiteY1-22" fmla="*/ 245745 h 257384"/>
                <a:gd name="connsiteX2-23" fmla="*/ 1645920 w 1645920"/>
                <a:gd name="connsiteY2-24" fmla="*/ 213360 h 257384"/>
                <a:gd name="connsiteX0-25" fmla="*/ 0 w 1636395"/>
                <a:gd name="connsiteY0-26" fmla="*/ 0 h 235763"/>
                <a:gd name="connsiteX1-27" fmla="*/ 236220 w 1636395"/>
                <a:gd name="connsiteY1-28" fmla="*/ 224790 h 235763"/>
                <a:gd name="connsiteX2-29" fmla="*/ 1636395 w 1636395"/>
                <a:gd name="connsiteY2-30" fmla="*/ 192405 h 235763"/>
                <a:gd name="connsiteX0-31" fmla="*/ 0 w 1636395"/>
                <a:gd name="connsiteY0-32" fmla="*/ 1 h 235764"/>
                <a:gd name="connsiteX1-33" fmla="*/ 236220 w 1636395"/>
                <a:gd name="connsiteY1-34" fmla="*/ 224791 h 235764"/>
                <a:gd name="connsiteX2-35" fmla="*/ 1636395 w 1636395"/>
                <a:gd name="connsiteY2-36" fmla="*/ 192406 h 235764"/>
                <a:gd name="connsiteX0-37" fmla="*/ 0 w 1636395"/>
                <a:gd name="connsiteY0-38" fmla="*/ 1 h 245955"/>
                <a:gd name="connsiteX1-39" fmla="*/ 236220 w 1636395"/>
                <a:gd name="connsiteY1-40" fmla="*/ 234316 h 245955"/>
                <a:gd name="connsiteX2-41" fmla="*/ 1636395 w 1636395"/>
                <a:gd name="connsiteY2-42" fmla="*/ 201931 h 245955"/>
                <a:gd name="connsiteX0-43" fmla="*/ 0 w 1632585"/>
                <a:gd name="connsiteY0-44" fmla="*/ 2 h 239841"/>
                <a:gd name="connsiteX1-45" fmla="*/ 232410 w 1632585"/>
                <a:gd name="connsiteY1-46" fmla="*/ 228602 h 239841"/>
                <a:gd name="connsiteX2-47" fmla="*/ 1632585 w 1632585"/>
                <a:gd name="connsiteY2-48" fmla="*/ 196217 h 239841"/>
                <a:gd name="connsiteX0-49" fmla="*/ 0 w 1487805"/>
                <a:gd name="connsiteY0-50" fmla="*/ 2 h 243823"/>
                <a:gd name="connsiteX1-51" fmla="*/ 232410 w 1487805"/>
                <a:gd name="connsiteY1-52" fmla="*/ 228602 h 243823"/>
                <a:gd name="connsiteX2-53" fmla="*/ 1487805 w 1487805"/>
                <a:gd name="connsiteY2-54" fmla="*/ 211457 h 243823"/>
                <a:gd name="connsiteX0-55" fmla="*/ 0 w 1487805"/>
                <a:gd name="connsiteY0-56" fmla="*/ 2 h 218021"/>
                <a:gd name="connsiteX1-57" fmla="*/ 579882 w 1487805"/>
                <a:gd name="connsiteY1-58" fmla="*/ 173738 h 218021"/>
                <a:gd name="connsiteX2-59" fmla="*/ 1487805 w 1487805"/>
                <a:gd name="connsiteY2-60" fmla="*/ 211457 h 218021"/>
                <a:gd name="connsiteX0-61" fmla="*/ 0 w 2786253"/>
                <a:gd name="connsiteY0-62" fmla="*/ 2 h 178278"/>
                <a:gd name="connsiteX1-63" fmla="*/ 579882 w 2786253"/>
                <a:gd name="connsiteY1-64" fmla="*/ 173738 h 178278"/>
                <a:gd name="connsiteX2-65" fmla="*/ 2786253 w 2786253"/>
                <a:gd name="connsiteY2-66" fmla="*/ 10289 h 178278"/>
                <a:gd name="connsiteX0-67" fmla="*/ 0 w 4188333"/>
                <a:gd name="connsiteY0-68" fmla="*/ 172593 h 348732"/>
                <a:gd name="connsiteX1-69" fmla="*/ 579882 w 4188333"/>
                <a:gd name="connsiteY1-70" fmla="*/ 346329 h 348732"/>
                <a:gd name="connsiteX2-71" fmla="*/ 4188333 w 4188333"/>
                <a:gd name="connsiteY2-72" fmla="*/ 0 h 348732"/>
                <a:gd name="connsiteX0-73" fmla="*/ 0 w 4188333"/>
                <a:gd name="connsiteY0-74" fmla="*/ 172593 h 349086"/>
                <a:gd name="connsiteX1-75" fmla="*/ 579882 w 4188333"/>
                <a:gd name="connsiteY1-76" fmla="*/ 346329 h 349086"/>
                <a:gd name="connsiteX2-77" fmla="*/ 4188333 w 4188333"/>
                <a:gd name="connsiteY2-78" fmla="*/ 0 h 349086"/>
                <a:gd name="connsiteX0-79" fmla="*/ 0 w 4188333"/>
                <a:gd name="connsiteY0-80" fmla="*/ 172593 h 308821"/>
                <a:gd name="connsiteX1-81" fmla="*/ 722122 w 4188333"/>
                <a:gd name="connsiteY1-82" fmla="*/ 305689 h 308821"/>
                <a:gd name="connsiteX2-83" fmla="*/ 4188333 w 4188333"/>
                <a:gd name="connsiteY2-84" fmla="*/ 0 h 308821"/>
                <a:gd name="connsiteX0-85" fmla="*/ 0 w 4188333"/>
                <a:gd name="connsiteY0-86" fmla="*/ 172593 h 310582"/>
                <a:gd name="connsiteX1-87" fmla="*/ 722122 w 4188333"/>
                <a:gd name="connsiteY1-88" fmla="*/ 305689 h 310582"/>
                <a:gd name="connsiteX2-89" fmla="*/ 4188333 w 4188333"/>
                <a:gd name="connsiteY2-90" fmla="*/ 0 h 310582"/>
                <a:gd name="connsiteX0-91" fmla="*/ 0 w 3903853"/>
                <a:gd name="connsiteY0-92" fmla="*/ 172593 h 310582"/>
                <a:gd name="connsiteX1-93" fmla="*/ 722122 w 3903853"/>
                <a:gd name="connsiteY1-94" fmla="*/ 305689 h 310582"/>
                <a:gd name="connsiteX2-95" fmla="*/ 3903853 w 3903853"/>
                <a:gd name="connsiteY2-96" fmla="*/ 0 h 310582"/>
                <a:gd name="connsiteX0-97" fmla="*/ 0 w 3903853"/>
                <a:gd name="connsiteY0-98" fmla="*/ 172593 h 313589"/>
                <a:gd name="connsiteX1-99" fmla="*/ 722122 w 3903853"/>
                <a:gd name="connsiteY1-100" fmla="*/ 305689 h 313589"/>
                <a:gd name="connsiteX2-101" fmla="*/ 3903853 w 3903853"/>
                <a:gd name="connsiteY2-102" fmla="*/ 0 h 313589"/>
                <a:gd name="connsiteX0-103" fmla="*/ 0 w 3903853"/>
                <a:gd name="connsiteY0-104" fmla="*/ 172593 h 313589"/>
                <a:gd name="connsiteX1-105" fmla="*/ 722122 w 3903853"/>
                <a:gd name="connsiteY1-106" fmla="*/ 305689 h 313589"/>
                <a:gd name="connsiteX2-107" fmla="*/ 3903853 w 3903853"/>
                <a:gd name="connsiteY2-108" fmla="*/ 0 h 313589"/>
                <a:gd name="connsiteX0-109" fmla="*/ 0 w 3903853"/>
                <a:gd name="connsiteY0-110" fmla="*/ 172593 h 307831"/>
                <a:gd name="connsiteX1-111" fmla="*/ 722122 w 3903853"/>
                <a:gd name="connsiteY1-112" fmla="*/ 305689 h 307831"/>
                <a:gd name="connsiteX2-113" fmla="*/ 3903853 w 3903853"/>
                <a:gd name="connsiteY2-114" fmla="*/ 0 h 307831"/>
                <a:gd name="connsiteX0-115" fmla="*/ 0 w 3903853"/>
                <a:gd name="connsiteY0-116" fmla="*/ 172593 h 297948"/>
                <a:gd name="connsiteX1-117" fmla="*/ 762762 w 3903853"/>
                <a:gd name="connsiteY1-118" fmla="*/ 295529 h 297948"/>
                <a:gd name="connsiteX2-119" fmla="*/ 3903853 w 3903853"/>
                <a:gd name="connsiteY2-120" fmla="*/ 0 h 297948"/>
                <a:gd name="connsiteX0-121" fmla="*/ 0 w 3903853"/>
                <a:gd name="connsiteY0-122" fmla="*/ 172593 h 297948"/>
                <a:gd name="connsiteX1-123" fmla="*/ 793242 w 3903853"/>
                <a:gd name="connsiteY1-124" fmla="*/ 295529 h 297948"/>
                <a:gd name="connsiteX2-125" fmla="*/ 3903853 w 3903853"/>
                <a:gd name="connsiteY2-126" fmla="*/ 0 h 297948"/>
                <a:gd name="connsiteX0-127" fmla="*/ 0 w 7166599"/>
                <a:gd name="connsiteY0-128" fmla="*/ 3 h 328300"/>
                <a:gd name="connsiteX1-129" fmla="*/ 793242 w 7166599"/>
                <a:gd name="connsiteY1-130" fmla="*/ 122939 h 328300"/>
                <a:gd name="connsiteX2-131" fmla="*/ 7166599 w 7166599"/>
                <a:gd name="connsiteY2-132" fmla="*/ 232656 h 328300"/>
                <a:gd name="connsiteX0-133" fmla="*/ 0 w 6667835"/>
                <a:gd name="connsiteY0-134" fmla="*/ 3 h 363068"/>
                <a:gd name="connsiteX1-135" fmla="*/ 793242 w 6667835"/>
                <a:gd name="connsiteY1-136" fmla="*/ 122939 h 363068"/>
                <a:gd name="connsiteX2-137" fmla="*/ 6667835 w 6667835"/>
                <a:gd name="connsiteY2-138" fmla="*/ 274220 h 363068"/>
                <a:gd name="connsiteX0-139" fmla="*/ 0 w 6667835"/>
                <a:gd name="connsiteY0-140" fmla="*/ 3 h 376216"/>
                <a:gd name="connsiteX1-141" fmla="*/ 793242 w 6667835"/>
                <a:gd name="connsiteY1-142" fmla="*/ 122939 h 376216"/>
                <a:gd name="connsiteX2-143" fmla="*/ 6667835 w 6667835"/>
                <a:gd name="connsiteY2-144" fmla="*/ 274220 h 376216"/>
                <a:gd name="connsiteX0-145" fmla="*/ 0 w 6667835"/>
                <a:gd name="connsiteY0-146" fmla="*/ 0 h 274217"/>
                <a:gd name="connsiteX1-147" fmla="*/ 6667835 w 6667835"/>
                <a:gd name="connsiteY1-148" fmla="*/ 274217 h 274217"/>
                <a:gd name="connsiteX0-149" fmla="*/ 0 w 6667835"/>
                <a:gd name="connsiteY0-150" fmla="*/ 0 h 289422"/>
                <a:gd name="connsiteX1-151" fmla="*/ 6667835 w 6667835"/>
                <a:gd name="connsiteY1-152" fmla="*/ 274217 h 289422"/>
                <a:gd name="connsiteX0-153" fmla="*/ 0 w 6667835"/>
                <a:gd name="connsiteY0-154" fmla="*/ 0 h 345631"/>
                <a:gd name="connsiteX1-155" fmla="*/ 6667835 w 6667835"/>
                <a:gd name="connsiteY1-156" fmla="*/ 274217 h 345631"/>
                <a:gd name="connsiteX0-157" fmla="*/ 0 w 6667835"/>
                <a:gd name="connsiteY0-158" fmla="*/ 0 h 367179"/>
                <a:gd name="connsiteX1-159" fmla="*/ 6667835 w 6667835"/>
                <a:gd name="connsiteY1-160" fmla="*/ 274217 h 367179"/>
                <a:gd name="connsiteX0-161" fmla="*/ 0 w 6667835"/>
                <a:gd name="connsiteY0-162" fmla="*/ 0 h 377269"/>
                <a:gd name="connsiteX1-163" fmla="*/ 6667835 w 6667835"/>
                <a:gd name="connsiteY1-164" fmla="*/ 274217 h 377269"/>
                <a:gd name="connsiteX0-165" fmla="*/ 0 w 6667835"/>
                <a:gd name="connsiteY0-166" fmla="*/ 0 h 407540"/>
                <a:gd name="connsiteX1-167" fmla="*/ 6667835 w 6667835"/>
                <a:gd name="connsiteY1-168" fmla="*/ 274217 h 407540"/>
                <a:gd name="connsiteX0-169" fmla="*/ 0 w 6667835"/>
                <a:gd name="connsiteY0-170" fmla="*/ 0 h 460733"/>
                <a:gd name="connsiteX1-171" fmla="*/ 6667835 w 6667835"/>
                <a:gd name="connsiteY1-172" fmla="*/ 274217 h 460733"/>
                <a:gd name="connsiteX0-173" fmla="*/ 0 w 6667835"/>
                <a:gd name="connsiteY0-174" fmla="*/ 0 h 460733"/>
                <a:gd name="connsiteX1-175" fmla="*/ 6667835 w 6667835"/>
                <a:gd name="connsiteY1-176" fmla="*/ 274217 h 460733"/>
                <a:gd name="connsiteX0-177" fmla="*/ 0 w 6605489"/>
                <a:gd name="connsiteY0-178" fmla="*/ 0 h 526128"/>
                <a:gd name="connsiteX1-179" fmla="*/ 6605489 w 6605489"/>
                <a:gd name="connsiteY1-180" fmla="*/ 388517 h 526128"/>
                <a:gd name="connsiteX0-181" fmla="*/ 0 w 6241807"/>
                <a:gd name="connsiteY0-182" fmla="*/ 0 h 574206"/>
                <a:gd name="connsiteX1-183" fmla="*/ 6241807 w 6241807"/>
                <a:gd name="connsiteY1-184" fmla="*/ 461253 h 574206"/>
                <a:gd name="connsiteX0-185" fmla="*/ 0 w 6241807"/>
                <a:gd name="connsiteY0-186" fmla="*/ 0 h 537605"/>
                <a:gd name="connsiteX1-187" fmla="*/ 6241807 w 6241807"/>
                <a:gd name="connsiteY1-188" fmla="*/ 461253 h 537605"/>
                <a:gd name="connsiteX0-189" fmla="*/ 0 w 6241807"/>
                <a:gd name="connsiteY0-190" fmla="*/ 0 h 509466"/>
                <a:gd name="connsiteX1-191" fmla="*/ 6241807 w 6241807"/>
                <a:gd name="connsiteY1-192" fmla="*/ 461253 h 509466"/>
                <a:gd name="connsiteX0-193" fmla="*/ 0 w 6592327"/>
                <a:gd name="connsiteY0-194" fmla="*/ 0 h 468963"/>
                <a:gd name="connsiteX1-195" fmla="*/ 6592327 w 6592327"/>
                <a:gd name="connsiteY1-196" fmla="*/ 407913 h 468963"/>
                <a:gd name="connsiteX0-197" fmla="*/ 0 w 6592327"/>
                <a:gd name="connsiteY0-198" fmla="*/ 0 h 512965"/>
                <a:gd name="connsiteX1-199" fmla="*/ 6592327 w 6592327"/>
                <a:gd name="connsiteY1-200" fmla="*/ 407913 h 512965"/>
                <a:gd name="connsiteX0-201" fmla="*/ 0 w 6592327"/>
                <a:gd name="connsiteY0-202" fmla="*/ 0 h 523122"/>
                <a:gd name="connsiteX1-203" fmla="*/ 6592327 w 6592327"/>
                <a:gd name="connsiteY1-204" fmla="*/ 407913 h 523122"/>
                <a:gd name="connsiteX0-205" fmla="*/ 0 w 6592327"/>
                <a:gd name="connsiteY0-206" fmla="*/ 0 h 534092"/>
                <a:gd name="connsiteX1-207" fmla="*/ 6592327 w 6592327"/>
                <a:gd name="connsiteY1-208" fmla="*/ 407913 h 534092"/>
              </a:gdLst>
              <a:ahLst/>
              <a:cxnLst>
                <a:cxn ang="0">
                  <a:pos x="connsiteX0-1" y="connsiteY0-2"/>
                </a:cxn>
                <a:cxn ang="0">
                  <a:pos x="connsiteX1-3" y="connsiteY1-4"/>
                </a:cxn>
              </a:cxnLst>
              <a:rect l="l" t="t" r="r" b="b"/>
              <a:pathLst>
                <a:path w="6592327" h="534092">
                  <a:moveTo>
                    <a:pt x="0" y="0"/>
                  </a:moveTo>
                  <a:cubicBezTo>
                    <a:pt x="2370162" y="604718"/>
                    <a:pt x="4626024" y="625463"/>
                    <a:pt x="6592327" y="407913"/>
                  </a:cubicBezTo>
                </a:path>
              </a:pathLst>
            </a:custGeom>
            <a:noFill/>
            <a:ln w="19050" cap="rnd">
              <a:solidFill>
                <a:schemeClr val="accent6">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rot="180000">
              <a:off x="4655033" y="4315360"/>
              <a:ext cx="6407905" cy="691916"/>
            </a:xfrm>
            <a:prstGeom prst="rect">
              <a:avLst/>
            </a:prstGeom>
            <a:noFill/>
          </p:spPr>
          <p:txBody>
            <a:bodyPr wrap="none" rtlCol="0">
              <a:prstTxWarp prst="textArchDown">
                <a:avLst>
                  <a:gd name="adj" fmla="val 62781"/>
                </a:avLst>
              </a:prstTxWarp>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sz="1800" dirty="0">
                  <a:sym typeface="+mn-ea"/>
                </a:rPr>
                <a:t>洋面温度高，蒸发旺盛，水汽遇冷空气</a:t>
              </a:r>
              <a:r>
                <a:rPr lang="zh-CN" altLang="en-US" sz="1800" dirty="0">
                  <a:solidFill>
                    <a:schemeClr val="accent1">
                      <a:lumMod val="50000"/>
                    </a:schemeClr>
                  </a:solidFill>
                  <a:sym typeface="+mn-ea"/>
                </a:rPr>
                <a:t>凝结成雾</a:t>
              </a:r>
              <a:endParaRPr lang="zh-CN" altLang="en-US" sz="1800" dirty="0">
                <a:solidFill>
                  <a:schemeClr val="accent1">
                    <a:lumMod val="50000"/>
                  </a:schemeClr>
                </a:solidFill>
              </a:endParaRPr>
            </a:p>
          </p:txBody>
        </p:sp>
      </p:grpSp>
      <p:grpSp>
        <p:nvGrpSpPr>
          <p:cNvPr id="36" name="组合 58"/>
          <p:cNvGrpSpPr/>
          <p:nvPr/>
        </p:nvGrpSpPr>
        <p:grpSpPr>
          <a:xfrm>
            <a:off x="671401" y="1884145"/>
            <a:ext cx="1371173" cy="956540"/>
            <a:chOff x="895202" y="2512193"/>
            <a:chExt cx="1828230" cy="1275387"/>
          </a:xfrm>
        </p:grpSpPr>
        <p:sp>
          <p:nvSpPr>
            <p:cNvPr id="60" name="图形 45"/>
            <p:cNvSpPr/>
            <p:nvPr/>
          </p:nvSpPr>
          <p:spPr>
            <a:xfrm>
              <a:off x="895202" y="2512193"/>
              <a:ext cx="1828230" cy="1275387"/>
            </a:xfrm>
            <a:custGeom>
              <a:avLst/>
              <a:gdLst>
                <a:gd name="connsiteX0" fmla="*/ 1737965 w 3535671"/>
                <a:gd name="connsiteY0" fmla="*/ 156264 h 1885308"/>
                <a:gd name="connsiteX1" fmla="*/ 1033912 w 3535671"/>
                <a:gd name="connsiteY1" fmla="*/ 91074 h 1885308"/>
                <a:gd name="connsiteX2" fmla="*/ 890493 w 3535671"/>
                <a:gd name="connsiteY2" fmla="*/ 299682 h 1885308"/>
                <a:gd name="connsiteX3" fmla="*/ 799227 w 3535671"/>
                <a:gd name="connsiteY3" fmla="*/ 260568 h 1885308"/>
                <a:gd name="connsiteX4" fmla="*/ 225554 w 3535671"/>
                <a:gd name="connsiteY4" fmla="*/ 599557 h 1885308"/>
                <a:gd name="connsiteX5" fmla="*/ 199478 w 3535671"/>
                <a:gd name="connsiteY5" fmla="*/ 756013 h 1885308"/>
                <a:gd name="connsiteX6" fmla="*/ 225554 w 3535671"/>
                <a:gd name="connsiteY6" fmla="*/ 795127 h 1885308"/>
                <a:gd name="connsiteX7" fmla="*/ 29984 w 3535671"/>
                <a:gd name="connsiteY7" fmla="*/ 1342724 h 1885308"/>
                <a:gd name="connsiteX8" fmla="*/ 342896 w 3535671"/>
                <a:gd name="connsiteY8" fmla="*/ 1460066 h 1885308"/>
                <a:gd name="connsiteX9" fmla="*/ 486315 w 3535671"/>
                <a:gd name="connsiteY9" fmla="*/ 1812093 h 1885308"/>
                <a:gd name="connsiteX10" fmla="*/ 1190368 w 3535671"/>
                <a:gd name="connsiteY10" fmla="*/ 1694751 h 1885308"/>
                <a:gd name="connsiteX11" fmla="*/ 1764041 w 3535671"/>
                <a:gd name="connsiteY11" fmla="*/ 1877283 h 1885308"/>
                <a:gd name="connsiteX12" fmla="*/ 2233410 w 3535671"/>
                <a:gd name="connsiteY12" fmla="*/ 1668675 h 1885308"/>
                <a:gd name="connsiteX13" fmla="*/ 2546322 w 3535671"/>
                <a:gd name="connsiteY13" fmla="*/ 1838169 h 1885308"/>
                <a:gd name="connsiteX14" fmla="*/ 2989615 w 3535671"/>
                <a:gd name="connsiteY14" fmla="*/ 1603485 h 1885308"/>
                <a:gd name="connsiteX15" fmla="*/ 3328604 w 3535671"/>
                <a:gd name="connsiteY15" fmla="*/ 1525256 h 1885308"/>
                <a:gd name="connsiteX16" fmla="*/ 3432908 w 3535671"/>
                <a:gd name="connsiteY16" fmla="*/ 899431 h 1885308"/>
                <a:gd name="connsiteX17" fmla="*/ 3328604 w 3535671"/>
                <a:gd name="connsiteY17" fmla="*/ 847279 h 1885308"/>
                <a:gd name="connsiteX18" fmla="*/ 3315566 w 3535671"/>
                <a:gd name="connsiteY18" fmla="*/ 612595 h 1885308"/>
                <a:gd name="connsiteX19" fmla="*/ 2702778 w 3535671"/>
                <a:gd name="connsiteY19" fmla="*/ 325758 h 1885308"/>
                <a:gd name="connsiteX20" fmla="*/ 2520246 w 3535671"/>
                <a:gd name="connsiteY20" fmla="*/ 91074 h 1885308"/>
                <a:gd name="connsiteX21" fmla="*/ 2089991 w 3535671"/>
                <a:gd name="connsiteY21" fmla="*/ 78036 h 1885308"/>
                <a:gd name="connsiteX22" fmla="*/ 1868345 w 3535671"/>
                <a:gd name="connsiteY22" fmla="*/ 38922 h 1885308"/>
                <a:gd name="connsiteX23" fmla="*/ 1737965 w 3535671"/>
                <a:gd name="connsiteY23" fmla="*/ 156264 h 188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35670" h="1885308">
                  <a:moveTo>
                    <a:pt x="1737965" y="156264"/>
                  </a:moveTo>
                  <a:cubicBezTo>
                    <a:pt x="1682033" y="96642"/>
                    <a:pt x="1317313" y="-121472"/>
                    <a:pt x="1033912" y="91074"/>
                  </a:cubicBezTo>
                  <a:cubicBezTo>
                    <a:pt x="971209" y="138101"/>
                    <a:pt x="943050" y="273404"/>
                    <a:pt x="890493" y="299682"/>
                  </a:cubicBezTo>
                  <a:cubicBezTo>
                    <a:pt x="870161" y="309849"/>
                    <a:pt x="817344" y="266607"/>
                    <a:pt x="799227" y="260568"/>
                  </a:cubicBezTo>
                  <a:cubicBezTo>
                    <a:pt x="608748" y="197076"/>
                    <a:pt x="284473" y="422794"/>
                    <a:pt x="225554" y="599557"/>
                  </a:cubicBezTo>
                  <a:cubicBezTo>
                    <a:pt x="209787" y="646859"/>
                    <a:pt x="199478" y="704135"/>
                    <a:pt x="199478" y="756013"/>
                  </a:cubicBezTo>
                  <a:cubicBezTo>
                    <a:pt x="199478" y="771683"/>
                    <a:pt x="236635" y="784047"/>
                    <a:pt x="225554" y="795127"/>
                  </a:cubicBezTo>
                  <a:cubicBezTo>
                    <a:pt x="124575" y="896107"/>
                    <a:pt x="-75820" y="1184025"/>
                    <a:pt x="29984" y="1342724"/>
                  </a:cubicBezTo>
                  <a:cubicBezTo>
                    <a:pt x="93836" y="1438501"/>
                    <a:pt x="312348" y="1398968"/>
                    <a:pt x="342896" y="1460066"/>
                  </a:cubicBezTo>
                  <a:cubicBezTo>
                    <a:pt x="411235" y="1596737"/>
                    <a:pt x="268880" y="1739614"/>
                    <a:pt x="486315" y="1812093"/>
                  </a:cubicBezTo>
                  <a:cubicBezTo>
                    <a:pt x="751899" y="1900621"/>
                    <a:pt x="969875" y="1694751"/>
                    <a:pt x="1190368" y="1694751"/>
                  </a:cubicBezTo>
                  <a:cubicBezTo>
                    <a:pt x="1288192" y="1694751"/>
                    <a:pt x="1493821" y="1931326"/>
                    <a:pt x="1764041" y="1877283"/>
                  </a:cubicBezTo>
                  <a:cubicBezTo>
                    <a:pt x="1905217" y="1849048"/>
                    <a:pt x="2113936" y="1668675"/>
                    <a:pt x="2233410" y="1668675"/>
                  </a:cubicBezTo>
                  <a:cubicBezTo>
                    <a:pt x="2268444" y="1668675"/>
                    <a:pt x="2466106" y="1818117"/>
                    <a:pt x="2546322" y="1838169"/>
                  </a:cubicBezTo>
                  <a:cubicBezTo>
                    <a:pt x="2768086" y="1893609"/>
                    <a:pt x="2866425" y="1726674"/>
                    <a:pt x="2989615" y="1603485"/>
                  </a:cubicBezTo>
                  <a:cubicBezTo>
                    <a:pt x="3016790" y="1576309"/>
                    <a:pt x="3243811" y="1638315"/>
                    <a:pt x="3328604" y="1525256"/>
                  </a:cubicBezTo>
                  <a:cubicBezTo>
                    <a:pt x="3423038" y="1399342"/>
                    <a:pt x="3676438" y="1021200"/>
                    <a:pt x="3432908" y="899431"/>
                  </a:cubicBezTo>
                  <a:cubicBezTo>
                    <a:pt x="3405856" y="885906"/>
                    <a:pt x="3344536" y="879138"/>
                    <a:pt x="3328604" y="847279"/>
                  </a:cubicBezTo>
                  <a:cubicBezTo>
                    <a:pt x="3297595" y="785263"/>
                    <a:pt x="3337733" y="679095"/>
                    <a:pt x="3315566" y="612595"/>
                  </a:cubicBezTo>
                  <a:cubicBezTo>
                    <a:pt x="3200192" y="266474"/>
                    <a:pt x="2942320" y="325758"/>
                    <a:pt x="2702778" y="325758"/>
                  </a:cubicBezTo>
                  <a:cubicBezTo>
                    <a:pt x="2701040" y="325758"/>
                    <a:pt x="2575612" y="118760"/>
                    <a:pt x="2520246" y="91074"/>
                  </a:cubicBezTo>
                  <a:cubicBezTo>
                    <a:pt x="2319839" y="-9130"/>
                    <a:pt x="2251448" y="24215"/>
                    <a:pt x="2089991" y="78036"/>
                  </a:cubicBezTo>
                  <a:cubicBezTo>
                    <a:pt x="2038328" y="95257"/>
                    <a:pt x="1950400" y="-2102"/>
                    <a:pt x="1868345" y="38922"/>
                  </a:cubicBezTo>
                  <a:cubicBezTo>
                    <a:pt x="1814678" y="65755"/>
                    <a:pt x="1794797" y="122163"/>
                    <a:pt x="1737965" y="156264"/>
                  </a:cubicBezTo>
                  <a:close/>
                </a:path>
              </a:pathLst>
            </a:custGeom>
            <a:solidFill>
              <a:srgbClr val="92D4E6"/>
            </a:solidFill>
            <a:ln w="19050" cap="flat">
              <a:noFill/>
              <a:prstDash val="solid"/>
              <a:miter/>
            </a:ln>
            <a:effectLst>
              <a:softEdge rad="0"/>
            </a:effectLst>
          </p:spPr>
          <p:txBody>
            <a:bodyPr rtlCol="0" anchor="ctr"/>
            <a:lstStyle/>
            <a:p>
              <a:endParaRPr lang="zh-CN" altLang="en-US"/>
            </a:p>
          </p:txBody>
        </p:sp>
        <p:sp>
          <p:nvSpPr>
            <p:cNvPr id="61" name="文本框 60"/>
            <p:cNvSpPr txBox="1"/>
            <p:nvPr/>
          </p:nvSpPr>
          <p:spPr>
            <a:xfrm>
              <a:off x="1020909" y="2610489"/>
              <a:ext cx="1576819" cy="1107996"/>
            </a:xfrm>
            <a:prstGeom prst="rect">
              <a:avLst/>
            </a:prstGeom>
            <a:noFill/>
          </p:spPr>
          <p:txBody>
            <a:bodyPr wrap="square">
              <a:spAutoFit/>
            </a:bodyPr>
            <a:lstStyle/>
            <a:p>
              <a:pPr algn="ctr"/>
              <a:r>
                <a:rPr lang="zh-CN" altLang="en-US" sz="2400" dirty="0">
                  <a:solidFill>
                    <a:schemeClr val="accent2">
                      <a:lumMod val="75000"/>
                    </a:schemeClr>
                  </a:solidFill>
                  <a:latin typeface="站酷快乐体2016修订版" panose="02010600030101010101" pitchFamily="2" charset="-122"/>
                  <a:ea typeface="站酷快乐体2016修订版" panose="02010600030101010101" pitchFamily="2" charset="-122"/>
                </a:rPr>
                <a:t>海雾的成因</a:t>
              </a:r>
              <a:endParaRPr lang="zh-CN" altLang="en-US" sz="24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65220" y="2591103"/>
            <a:ext cx="4815840" cy="715580"/>
          </a:xfrm>
          <a:prstGeom prst="rect">
            <a:avLst/>
          </a:prstGeom>
          <a:noFill/>
        </p:spPr>
        <p:txBody>
          <a:bodyPr wrap="square" lIns="68580" tIns="34290" rIns="68580" bIns="34290">
            <a:spAutoFit/>
          </a:bodyPr>
          <a:lstStyle/>
          <a:p>
            <a:r>
              <a:rPr lang="zh-CN" altLang="en-US" sz="2100" b="1" dirty="0">
                <a:solidFill>
                  <a:schemeClr val="accent1">
                    <a:lumMod val="75000"/>
                  </a:schemeClr>
                </a:solidFill>
                <a:latin typeface="微软雅黑" panose="020B0503020204020204" charset="-122"/>
                <a:ea typeface="微软雅黑"/>
              </a:rPr>
              <a:t>分析纽芬兰岛东海岸夏季多大雾天气的主要原因。</a:t>
            </a:r>
          </a:p>
        </p:txBody>
      </p:sp>
      <p:sp>
        <p:nvSpPr>
          <p:cNvPr id="64" name="文本框 63"/>
          <p:cNvSpPr txBox="1"/>
          <p:nvPr/>
        </p:nvSpPr>
        <p:spPr>
          <a:xfrm>
            <a:off x="3665221" y="502783"/>
            <a:ext cx="5036820" cy="1398844"/>
          </a:xfrm>
          <a:prstGeom prst="rect">
            <a:avLst/>
          </a:prstGeom>
          <a:noFill/>
        </p:spPr>
        <p:txBody>
          <a:bodyPr wrap="square" lIns="68580" tIns="34290" rIns="68580" bIns="34290" rtlCol="0">
            <a:spAutoFit/>
          </a:bodyPr>
          <a:lstStyle/>
          <a:p>
            <a:pPr algn="l">
              <a:lnSpc>
                <a:spcPct val="120000"/>
              </a:lnSpc>
            </a:pPr>
            <a:r>
              <a:rPr lang="zh-CN" altLang="en-US" dirty="0"/>
              <a:t>纽芬兰岛，原系北美大陆古老阿巴拉契亚山系的延续，是一个大陆岛，面积</a:t>
            </a:r>
            <a:r>
              <a:rPr lang="en-US" altLang="zh-CN" dirty="0"/>
              <a:t>11.1</a:t>
            </a:r>
            <a:r>
              <a:rPr lang="zh-CN" altLang="en-US" dirty="0"/>
              <a:t>万平方千米，主体地形海拔</a:t>
            </a:r>
            <a:r>
              <a:rPr lang="en-US" altLang="zh-CN" dirty="0"/>
              <a:t>300</a:t>
            </a:r>
            <a:r>
              <a:rPr lang="zh-CN" altLang="en-US" dirty="0"/>
              <a:t>米左右，该岛夏季大雾天气多，特别是在东海岸</a:t>
            </a:r>
            <a:r>
              <a:rPr lang="zh-CN" altLang="en-US" dirty="0" smtClean="0"/>
              <a:t>。</a:t>
            </a:r>
            <a:endParaRPr lang="zh-CN" altLang="en-US" dirty="0"/>
          </a:p>
        </p:txBody>
      </p:sp>
      <p:pic>
        <p:nvPicPr>
          <p:cNvPr id="119" name="图片 118"/>
          <p:cNvPicPr>
            <a:picLocks noChangeAspect="1"/>
          </p:cNvPicPr>
          <p:nvPr/>
        </p:nvPicPr>
        <p:blipFill>
          <a:blip r:embed="rId2" cstate="print"/>
          <a:stretch>
            <a:fillRect/>
          </a:stretch>
        </p:blipFill>
        <p:spPr>
          <a:xfrm>
            <a:off x="457805" y="457104"/>
            <a:ext cx="3077875" cy="2907098"/>
          </a:xfrm>
          <a:prstGeom prst="rect">
            <a:avLst/>
          </a:prstGeom>
        </p:spPr>
      </p:pic>
      <p:sp>
        <p:nvSpPr>
          <p:cNvPr id="5" name="文本框 3"/>
          <p:cNvSpPr txBox="1">
            <a:spLocks noChangeArrowheads="1"/>
          </p:cNvSpPr>
          <p:nvPr/>
        </p:nvSpPr>
        <p:spPr bwMode="auto">
          <a:xfrm>
            <a:off x="441960" y="3512423"/>
            <a:ext cx="8260080" cy="10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indent="28892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66700" indent="-266700" eaLnBrk="0" hangingPunct="0">
              <a:lnSpc>
                <a:spcPct val="150000"/>
              </a:lnSpc>
            </a:pPr>
            <a:r>
              <a:rPr lang="en-US" altLang="zh-CN" sz="2100" b="1" dirty="0">
                <a:solidFill>
                  <a:schemeClr val="accent2">
                    <a:lumMod val="75000"/>
                  </a:schemeClr>
                </a:solidFill>
                <a:latin typeface="微软雅黑" panose="020B0503020204020204" charset="-122"/>
                <a:ea typeface="微软雅黑"/>
              </a:rPr>
              <a:t>1. </a:t>
            </a:r>
            <a:r>
              <a:rPr lang="zh-CN" altLang="zh-CN" sz="2100" b="1" dirty="0">
                <a:solidFill>
                  <a:schemeClr val="accent2">
                    <a:lumMod val="75000"/>
                  </a:schemeClr>
                </a:solidFill>
                <a:latin typeface="微软雅黑" panose="020B0503020204020204" charset="-122"/>
                <a:ea typeface="微软雅黑"/>
              </a:rPr>
              <a:t>暖流带来了大量的暖湿气流；寒流使暖湿气流降温，水汽易凝结；</a:t>
            </a:r>
          </a:p>
          <a:p>
            <a:pPr indent="0" eaLnBrk="0" hangingPunct="0">
              <a:lnSpc>
                <a:spcPct val="150000"/>
              </a:lnSpc>
            </a:pPr>
            <a:r>
              <a:rPr lang="en-US" altLang="zh-CN" sz="2100" b="1" dirty="0">
                <a:solidFill>
                  <a:schemeClr val="accent2">
                    <a:lumMod val="75000"/>
                  </a:schemeClr>
                </a:solidFill>
                <a:latin typeface="微软雅黑" panose="020B0503020204020204" charset="-122"/>
                <a:ea typeface="微软雅黑"/>
              </a:rPr>
              <a:t>2. </a:t>
            </a:r>
            <a:r>
              <a:rPr lang="zh-CN" altLang="zh-CN" sz="2100" b="1" dirty="0">
                <a:solidFill>
                  <a:schemeClr val="accent2">
                    <a:lumMod val="75000"/>
                  </a:schemeClr>
                </a:solidFill>
                <a:latin typeface="微软雅黑" panose="020B0503020204020204" charset="-122"/>
                <a:ea typeface="微软雅黑"/>
              </a:rPr>
              <a:t>夏季气温高，蒸发强</a:t>
            </a:r>
            <a:r>
              <a:rPr lang="zh-CN" altLang="en-US" sz="2100" b="1" dirty="0">
                <a:solidFill>
                  <a:schemeClr val="accent2">
                    <a:lumMod val="75000"/>
                  </a:schemeClr>
                </a:solidFill>
                <a:latin typeface="微软雅黑" panose="020B0503020204020204" charset="-122"/>
                <a:ea typeface="微软雅黑"/>
              </a:rPr>
              <a:t>。</a:t>
            </a:r>
            <a:r>
              <a:rPr lang="zh-CN" altLang="zh-CN" sz="2100" b="1" dirty="0">
                <a:solidFill>
                  <a:schemeClr val="accent2">
                    <a:lumMod val="75000"/>
                  </a:schemeClr>
                </a:solidFill>
                <a:latin typeface="微软雅黑" panose="020B0503020204020204" charset="-122"/>
                <a:ea typeface="微软雅黑"/>
              </a:rPr>
              <a:t>  </a:t>
            </a:r>
            <a:endParaRPr lang="zh-CN" altLang="en-US" sz="2100" b="1" dirty="0">
              <a:solidFill>
                <a:schemeClr val="accent2">
                  <a:lumMod val="75000"/>
                </a:schemeClr>
              </a:solidFill>
              <a:latin typeface="微软雅黑" panose="020B0503020204020204" charset="-122"/>
              <a:ea typeface="微软雅黑"/>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srcRect l="2741"/>
          <a:stretch>
            <a:fillRect/>
          </a:stretch>
        </p:blipFill>
        <p:spPr>
          <a:xfrm>
            <a:off x="377667" y="438520"/>
            <a:ext cx="4491514" cy="2109134"/>
          </a:xfrm>
          <a:prstGeom prst="rect">
            <a:avLst/>
          </a:prstGeom>
        </p:spPr>
      </p:pic>
      <p:sp>
        <p:nvSpPr>
          <p:cNvPr id="10" name="文本框 9"/>
          <p:cNvSpPr txBox="1"/>
          <p:nvPr/>
        </p:nvSpPr>
        <p:spPr>
          <a:xfrm>
            <a:off x="389252" y="2736876"/>
            <a:ext cx="5524589" cy="392415"/>
          </a:xfrm>
          <a:prstGeom prst="rect">
            <a:avLst/>
          </a:prstGeom>
          <a:noFill/>
        </p:spPr>
        <p:txBody>
          <a:bodyPr wrap="none" lIns="68580" tIns="34290" rIns="68580" bIns="34290" rtlCol="0">
            <a:spAutoFit/>
          </a:bodyPr>
          <a:lstStyle/>
          <a:p>
            <a:r>
              <a:rPr lang="zh-CN" altLang="en-US" sz="2100" b="1" dirty="0">
                <a:solidFill>
                  <a:schemeClr val="accent1">
                    <a:lumMod val="75000"/>
                  </a:schemeClr>
                </a:solidFill>
              </a:rPr>
              <a:t>指出图中海雾问题最严重的航段并分析原因。</a:t>
            </a:r>
          </a:p>
        </p:txBody>
      </p:sp>
      <p:sp>
        <p:nvSpPr>
          <p:cNvPr id="11" name="文本框 10"/>
          <p:cNvSpPr txBox="1"/>
          <p:nvPr/>
        </p:nvSpPr>
        <p:spPr>
          <a:xfrm>
            <a:off x="4914738" y="438521"/>
            <a:ext cx="3866836" cy="2063642"/>
          </a:xfrm>
          <a:prstGeom prst="rect">
            <a:avLst/>
          </a:prstGeom>
          <a:noFill/>
        </p:spPr>
        <p:txBody>
          <a:bodyPr wrap="square" lIns="68580" tIns="34290" rIns="68580" bIns="34290" rtlCol="0">
            <a:spAutoFit/>
          </a:bodyPr>
          <a:lstStyle/>
          <a:p>
            <a:pPr>
              <a:lnSpc>
                <a:spcPct val="120000"/>
              </a:lnSpc>
            </a:pPr>
            <a:r>
              <a:rPr lang="zh-CN" altLang="en-US" dirty="0"/>
              <a:t>随着北极冰层不断融化，未来俄罗斯北冰洋航线商业化通航成为可能。该航线沿途港口发展潜力和开发价值日益受到关注。但是，航线上的冰山、狂风、大雾等自然因素对航行安全构成一定的威胁。</a:t>
            </a:r>
          </a:p>
        </p:txBody>
      </p:sp>
      <p:sp>
        <p:nvSpPr>
          <p:cNvPr id="12" name="文本框 11"/>
          <p:cNvSpPr txBox="1"/>
          <p:nvPr/>
        </p:nvSpPr>
        <p:spPr>
          <a:xfrm>
            <a:off x="6035192" y="2736876"/>
            <a:ext cx="951222" cy="392415"/>
          </a:xfrm>
          <a:prstGeom prst="rect">
            <a:avLst/>
          </a:prstGeom>
          <a:noFill/>
        </p:spPr>
        <p:txBody>
          <a:bodyPr wrap="none" lIns="68580" tIns="34290" rIns="68580" bIns="34290" rtlCol="0">
            <a:spAutoFit/>
          </a:bodyPr>
          <a:lstStyle/>
          <a:p>
            <a:r>
              <a:rPr lang="en-US" altLang="zh-CN" sz="2100" b="1" dirty="0">
                <a:solidFill>
                  <a:schemeClr val="accent2">
                    <a:lumMod val="75000"/>
                  </a:schemeClr>
                </a:solidFill>
              </a:rPr>
              <a:t>Ⅰ</a:t>
            </a:r>
            <a:r>
              <a:rPr lang="zh-CN" altLang="en-US" sz="2100" b="1" dirty="0">
                <a:solidFill>
                  <a:schemeClr val="accent2">
                    <a:lumMod val="75000"/>
                  </a:schemeClr>
                </a:solidFill>
              </a:rPr>
              <a:t>航段</a:t>
            </a:r>
            <a:endParaRPr lang="zh-CN" altLang="en-US" b="1" dirty="0">
              <a:solidFill>
                <a:schemeClr val="accent2">
                  <a:lumMod val="75000"/>
                </a:schemeClr>
              </a:solidFill>
            </a:endParaRPr>
          </a:p>
        </p:txBody>
      </p:sp>
      <p:sp>
        <p:nvSpPr>
          <p:cNvPr id="13" name="椭圆 12"/>
          <p:cNvSpPr/>
          <p:nvPr/>
        </p:nvSpPr>
        <p:spPr>
          <a:xfrm>
            <a:off x="389251" y="998220"/>
            <a:ext cx="548009" cy="35052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2" name="组合 13"/>
          <p:cNvGrpSpPr/>
          <p:nvPr/>
        </p:nvGrpSpPr>
        <p:grpSpPr>
          <a:xfrm>
            <a:off x="377667" y="3218468"/>
            <a:ext cx="6902579" cy="1061829"/>
            <a:chOff x="503555" y="4291289"/>
            <a:chExt cx="9203439" cy="1415772"/>
          </a:xfrm>
        </p:grpSpPr>
        <p:sp>
          <p:nvSpPr>
            <p:cNvPr id="15" name="文本框 14"/>
            <p:cNvSpPr txBox="1"/>
            <p:nvPr/>
          </p:nvSpPr>
          <p:spPr>
            <a:xfrm>
              <a:off x="1875362" y="4291289"/>
              <a:ext cx="7831632" cy="1415772"/>
            </a:xfrm>
            <a:prstGeom prst="rect">
              <a:avLst/>
            </a:prstGeom>
            <a:noFill/>
          </p:spPr>
          <p:txBody>
            <a:bodyPr wrap="none" rtlCol="0">
              <a:spAutoFit/>
            </a:bodyPr>
            <a:lstStyle/>
            <a:p>
              <a:pPr>
                <a:lnSpc>
                  <a:spcPct val="150000"/>
                </a:lnSpc>
              </a:pPr>
              <a:r>
                <a:rPr lang="zh-CN" altLang="en-US" sz="2100" b="1" dirty="0"/>
                <a:t>北大西洋</a:t>
              </a:r>
              <a:r>
                <a:rPr lang="zh-CN" altLang="en-US" sz="2100" b="1" dirty="0">
                  <a:solidFill>
                    <a:schemeClr val="accent2">
                      <a:lumMod val="75000"/>
                    </a:schemeClr>
                  </a:solidFill>
                </a:rPr>
                <a:t>暖流影响</a:t>
              </a:r>
              <a:r>
                <a:rPr lang="zh-CN" altLang="en-US" sz="2100" b="1" dirty="0"/>
                <a:t>，蒸发量大；</a:t>
              </a:r>
              <a:endParaRPr lang="en-US" altLang="zh-CN" sz="2100" b="1" dirty="0"/>
            </a:p>
            <a:p>
              <a:pPr>
                <a:lnSpc>
                  <a:spcPct val="150000"/>
                </a:lnSpc>
              </a:pPr>
              <a:r>
                <a:rPr lang="zh-CN" altLang="en-US" sz="2100" b="1" dirty="0">
                  <a:solidFill>
                    <a:schemeClr val="accent2">
                      <a:lumMod val="75000"/>
                    </a:schemeClr>
                  </a:solidFill>
                </a:rPr>
                <a:t>纬度高</a:t>
              </a:r>
              <a:r>
                <a:rPr lang="zh-CN" altLang="en-US" sz="2100" b="1" dirty="0"/>
                <a:t>，</a:t>
              </a:r>
              <a:r>
                <a:rPr lang="zh-CN" altLang="en-US" sz="2100" b="1" dirty="0">
                  <a:solidFill>
                    <a:schemeClr val="accent2">
                      <a:lumMod val="75000"/>
                    </a:schemeClr>
                  </a:solidFill>
                </a:rPr>
                <a:t>气温低</a:t>
              </a:r>
              <a:r>
                <a:rPr lang="zh-CN" altLang="en-US" sz="2100" b="1" dirty="0"/>
                <a:t>，水汽遇冷凝结容易形成海雾。</a:t>
              </a:r>
            </a:p>
          </p:txBody>
        </p:sp>
        <p:sp>
          <p:nvSpPr>
            <p:cNvPr id="16" name="文本框 15"/>
            <p:cNvSpPr txBox="1"/>
            <p:nvPr/>
          </p:nvSpPr>
          <p:spPr>
            <a:xfrm>
              <a:off x="503555" y="4753501"/>
              <a:ext cx="968641" cy="553997"/>
            </a:xfrm>
            <a:prstGeom prst="rect">
              <a:avLst/>
            </a:prstGeom>
            <a:noFill/>
          </p:spPr>
          <p:txBody>
            <a:bodyPr wrap="none" rtlCol="0">
              <a:spAutoFit/>
            </a:bodyPr>
            <a:lstStyle/>
            <a:p>
              <a:r>
                <a:rPr lang="zh-CN" altLang="en-US" sz="2100" b="1" dirty="0">
                  <a:solidFill>
                    <a:schemeClr val="accent2">
                      <a:lumMod val="50000"/>
                    </a:schemeClr>
                  </a:solidFill>
                </a:rPr>
                <a:t>原因</a:t>
              </a:r>
              <a:endParaRPr lang="zh-CN" altLang="en-US" b="1" dirty="0">
                <a:solidFill>
                  <a:schemeClr val="accent2">
                    <a:lumMod val="50000"/>
                  </a:schemeClr>
                </a:solidFill>
              </a:endParaRPr>
            </a:p>
          </p:txBody>
        </p:sp>
        <p:sp>
          <p:nvSpPr>
            <p:cNvPr id="17" name="左大括号 16"/>
            <p:cNvSpPr/>
            <p:nvPr/>
          </p:nvSpPr>
          <p:spPr>
            <a:xfrm>
              <a:off x="1528850" y="4688603"/>
              <a:ext cx="243840" cy="653018"/>
            </a:xfrm>
            <a:prstGeom prst="leftBrace">
              <a:avLst>
                <a:gd name="adj1" fmla="val 36816"/>
                <a:gd name="adj2" fmla="val 50000"/>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500"/>
                                        <p:tgtEl>
                                          <p:spTgt spid="13"/>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9275" y="2147896"/>
            <a:ext cx="5455841" cy="2409890"/>
          </a:xfrm>
          <a:prstGeom prst="rect">
            <a:avLst/>
          </a:prstGeom>
          <a:noFill/>
          <a:ln w="9525">
            <a:noFill/>
          </a:ln>
        </p:spPr>
        <p:txBody>
          <a:bodyPr wrap="square" lIns="68580" tIns="34290" rIns="68580" bIns="34290" anchor="t">
            <a:spAutoFit/>
          </a:bodyPr>
          <a:lstStyle>
            <a:defPPr>
              <a:defRPr lang="zh-CN"/>
            </a:defPPr>
            <a:lvl1pPr eaLnBrk="0" hangingPunct="0">
              <a:defRPr sz="2800" b="1">
                <a:solidFill>
                  <a:schemeClr val="accent1">
                    <a:lumMod val="75000"/>
                  </a:schemeClr>
                </a:solidFill>
                <a:latin typeface="+mn-ea"/>
              </a:defRPr>
            </a:lvl1pPr>
          </a:lstStyle>
          <a:p>
            <a:pPr marL="266700" indent="-266700">
              <a:lnSpc>
                <a:spcPct val="120000"/>
              </a:lnSpc>
              <a:spcBef>
                <a:spcPts val="900"/>
              </a:spcBef>
              <a:buFont typeface="+mj-ea"/>
              <a:buAutoNum type="circleNumDbPlain"/>
            </a:pPr>
            <a:r>
              <a:rPr lang="zh-CN" altLang="en-US" sz="1800" dirty="0">
                <a:solidFill>
                  <a:srgbClr val="FF0000"/>
                </a:solidFill>
              </a:rPr>
              <a:t>该地区位于热带地区，蒸发旺盛，海洋水汽较多；</a:t>
            </a:r>
          </a:p>
          <a:p>
            <a:pPr marL="266700" indent="-266700">
              <a:lnSpc>
                <a:spcPct val="120000"/>
              </a:lnSpc>
              <a:spcBef>
                <a:spcPts val="900"/>
              </a:spcBef>
              <a:buFont typeface="+mj-ea"/>
              <a:buAutoNum type="circleNumDbPlain"/>
            </a:pPr>
            <a:r>
              <a:rPr lang="zh-CN" altLang="en-US" sz="1800" dirty="0">
                <a:solidFill>
                  <a:srgbClr val="FF0000"/>
                </a:solidFill>
              </a:rPr>
              <a:t>寒流流经该海域，洋面水汽受冷凝结成雾；</a:t>
            </a:r>
          </a:p>
          <a:p>
            <a:pPr marL="266700" indent="-266700">
              <a:lnSpc>
                <a:spcPct val="120000"/>
              </a:lnSpc>
              <a:spcBef>
                <a:spcPts val="900"/>
              </a:spcBef>
              <a:buFont typeface="+mj-ea"/>
              <a:buAutoNum type="circleNumDbPlain"/>
            </a:pPr>
            <a:r>
              <a:rPr lang="zh-CN" altLang="en-US" sz="1800" dirty="0">
                <a:solidFill>
                  <a:srgbClr val="FF0000"/>
                </a:solidFill>
              </a:rPr>
              <a:t>副高下沉气流使得雾不易扩散；</a:t>
            </a:r>
          </a:p>
          <a:p>
            <a:pPr marL="266700" indent="-266700">
              <a:lnSpc>
                <a:spcPct val="120000"/>
              </a:lnSpc>
              <a:spcBef>
                <a:spcPts val="900"/>
              </a:spcBef>
              <a:buFont typeface="+mj-ea"/>
              <a:buAutoNum type="circleNumDbPlain"/>
            </a:pPr>
            <a:r>
              <a:rPr lang="zh-CN" altLang="en-US" sz="1800" dirty="0">
                <a:solidFill>
                  <a:srgbClr val="FF0000"/>
                </a:solidFill>
              </a:rPr>
              <a:t>底层空气，高空空气较暖，容易形成逆温现象，</a:t>
            </a:r>
            <a:r>
              <a:rPr lang="en-US" altLang="zh-CN" sz="1800" dirty="0">
                <a:solidFill>
                  <a:srgbClr val="FF0000"/>
                </a:solidFill>
              </a:rPr>
              <a:t/>
            </a:r>
            <a:br>
              <a:rPr lang="en-US" altLang="zh-CN" sz="1800" dirty="0">
                <a:solidFill>
                  <a:srgbClr val="FF0000"/>
                </a:solidFill>
              </a:rPr>
            </a:br>
            <a:r>
              <a:rPr lang="zh-CN" altLang="en-US" sz="1800" dirty="0">
                <a:solidFill>
                  <a:srgbClr val="FF0000"/>
                </a:solidFill>
              </a:rPr>
              <a:t>雾不易扩散。</a:t>
            </a:r>
          </a:p>
        </p:txBody>
      </p:sp>
      <p:sp>
        <p:nvSpPr>
          <p:cNvPr id="9" name="文本框 8"/>
          <p:cNvSpPr txBox="1"/>
          <p:nvPr/>
        </p:nvSpPr>
        <p:spPr>
          <a:xfrm>
            <a:off x="3469275" y="1700202"/>
            <a:ext cx="5707332" cy="438582"/>
          </a:xfrm>
          <a:prstGeom prst="rect">
            <a:avLst/>
          </a:prstGeom>
          <a:noFill/>
          <a:ln w="9525">
            <a:noFill/>
          </a:ln>
        </p:spPr>
        <p:txBody>
          <a:bodyPr wrap="none" lIns="68580" tIns="34290" rIns="68580" bIns="34290" anchor="t">
            <a:spAutoFit/>
          </a:bodyPr>
          <a:lstStyle>
            <a:defPPr>
              <a:defRPr lang="zh-CN"/>
            </a:defPPr>
            <a:lvl1pPr eaLnBrk="0" hangingPunct="0">
              <a:defRPr sz="2800" b="1">
                <a:solidFill>
                  <a:schemeClr val="accent1">
                    <a:lumMod val="75000"/>
                  </a:schemeClr>
                </a:solidFill>
                <a:latin typeface="+mn-ea"/>
              </a:defRPr>
            </a:lvl1pPr>
          </a:lstStyle>
          <a:p>
            <a:r>
              <a:rPr lang="zh-CN" altLang="en-US" sz="2400" dirty="0"/>
              <a:t>分析纳米比亚沿海浓雾多而不散的原因。</a:t>
            </a:r>
          </a:p>
        </p:txBody>
      </p:sp>
      <p:pic>
        <p:nvPicPr>
          <p:cNvPr id="57349" name="图片 57348"/>
          <p:cNvPicPr>
            <a:picLocks noChangeAspect="1"/>
          </p:cNvPicPr>
          <p:nvPr/>
        </p:nvPicPr>
        <p:blipFill>
          <a:blip r:embed="rId2" cstate="print"/>
          <a:stretch>
            <a:fillRect/>
          </a:stretch>
        </p:blipFill>
        <p:spPr>
          <a:xfrm>
            <a:off x="218884" y="1457625"/>
            <a:ext cx="3170207" cy="2734606"/>
          </a:xfrm>
          <a:prstGeom prst="rect">
            <a:avLst/>
          </a:prstGeom>
        </p:spPr>
      </p:pic>
      <p:sp>
        <p:nvSpPr>
          <p:cNvPr id="2" name="文本框 1"/>
          <p:cNvSpPr txBox="1"/>
          <p:nvPr/>
        </p:nvSpPr>
        <p:spPr>
          <a:xfrm>
            <a:off x="498619" y="516194"/>
            <a:ext cx="8146763" cy="844847"/>
          </a:xfrm>
          <a:prstGeom prst="rect">
            <a:avLst/>
          </a:prstGeom>
          <a:noFill/>
        </p:spPr>
        <p:txBody>
          <a:bodyPr wrap="square" lIns="68580" tIns="34290" rIns="68580" bIns="34290" rtlCol="0">
            <a:spAutoFit/>
          </a:bodyPr>
          <a:lstStyle/>
          <a:p>
            <a:pPr algn="l">
              <a:lnSpc>
                <a:spcPct val="120000"/>
              </a:lnSpc>
            </a:pPr>
            <a:r>
              <a:rPr lang="zh-CN" altLang="en-US" sz="2100" dirty="0"/>
              <a:t>纳米比亚沙漠濒临大西洋，沿岸海雾浓重。附近海域布满了各种失事的船只及其它各种残骸，被人们称为“骷髅海岸”。</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01052" y="518122"/>
            <a:ext cx="5249408" cy="392415"/>
          </a:xfrm>
          <a:prstGeom prst="rect">
            <a:avLst/>
          </a:prstGeom>
          <a:noFill/>
        </p:spPr>
        <p:txBody>
          <a:bodyPr wrap="square" lIns="68580" tIns="34290" rIns="68580" bIns="34290">
            <a:spAutoFit/>
          </a:bodyPr>
          <a:lstStyle/>
          <a:p>
            <a:r>
              <a:rPr lang="zh-CN" altLang="en-US" sz="2100" dirty="0"/>
              <a:t>甲乙两渔场渔汛季节差异显著，海雾多发。</a:t>
            </a:r>
          </a:p>
        </p:txBody>
      </p:sp>
      <p:sp>
        <p:nvSpPr>
          <p:cNvPr id="61" name="文本框 60"/>
          <p:cNvSpPr txBox="1"/>
          <p:nvPr/>
        </p:nvSpPr>
        <p:spPr>
          <a:xfrm>
            <a:off x="3501052" y="1047664"/>
            <a:ext cx="4802290" cy="844847"/>
          </a:xfrm>
          <a:prstGeom prst="rect">
            <a:avLst/>
          </a:prstGeom>
          <a:noFill/>
        </p:spPr>
        <p:txBody>
          <a:bodyPr wrap="square" lIns="68580" tIns="34290" rIns="68580" bIns="34290">
            <a:spAutoFit/>
          </a:bodyPr>
          <a:lstStyle/>
          <a:p>
            <a:pPr marL="385763" indent="-385763">
              <a:lnSpc>
                <a:spcPct val="120000"/>
              </a:lnSpc>
              <a:buFont typeface="+mj-lt"/>
              <a:buAutoNum type="arabicPeriod"/>
            </a:pPr>
            <a:r>
              <a:rPr lang="zh-CN" altLang="en-US" sz="2100" b="1" dirty="0">
                <a:solidFill>
                  <a:schemeClr val="accent1">
                    <a:lumMod val="75000"/>
                  </a:schemeClr>
                </a:solidFill>
              </a:rPr>
              <a:t>指出乙渔场海雾多发的时期，并分析其原因。</a:t>
            </a:r>
          </a:p>
        </p:txBody>
      </p:sp>
      <p:sp>
        <p:nvSpPr>
          <p:cNvPr id="62" name="文本框 61"/>
          <p:cNvSpPr txBox="1"/>
          <p:nvPr/>
        </p:nvSpPr>
        <p:spPr>
          <a:xfrm>
            <a:off x="3900379" y="1923716"/>
            <a:ext cx="4485478" cy="1386533"/>
          </a:xfrm>
          <a:prstGeom prst="rect">
            <a:avLst/>
          </a:prstGeom>
          <a:noFill/>
        </p:spPr>
        <p:txBody>
          <a:bodyPr wrap="square" lIns="68580" tIns="34290" rIns="68580" bIns="34290">
            <a:spAutoFit/>
          </a:bodyPr>
          <a:lstStyle/>
          <a:p>
            <a:pPr>
              <a:lnSpc>
                <a:spcPct val="120000"/>
              </a:lnSpc>
              <a:spcBef>
                <a:spcPts val="900"/>
              </a:spcBef>
            </a:pPr>
            <a:r>
              <a:rPr lang="zh-CN" altLang="en-US" sz="2100" b="1" dirty="0">
                <a:solidFill>
                  <a:schemeClr val="accent2">
                    <a:lumMod val="75000"/>
                  </a:schemeClr>
                </a:solidFill>
              </a:rPr>
              <a:t>南半球夏季</a:t>
            </a:r>
          </a:p>
          <a:p>
            <a:pPr>
              <a:lnSpc>
                <a:spcPct val="120000"/>
              </a:lnSpc>
              <a:spcBef>
                <a:spcPts val="900"/>
              </a:spcBef>
            </a:pPr>
            <a:r>
              <a:rPr lang="zh-CN" altLang="en-US" sz="2100" b="1" dirty="0"/>
              <a:t>乙地夏季蒸发旺盛，水汽充足受离岸寒流的影响，遇冷凝结成雾。</a:t>
            </a:r>
          </a:p>
        </p:txBody>
      </p:sp>
      <p:pic>
        <p:nvPicPr>
          <p:cNvPr id="63" name="图片 62"/>
          <p:cNvPicPr>
            <a:picLocks noChangeAspect="1"/>
          </p:cNvPicPr>
          <p:nvPr/>
        </p:nvPicPr>
        <p:blipFill>
          <a:blip r:embed="rId2" cstate="print"/>
          <a:stretch>
            <a:fillRect/>
          </a:stretch>
        </p:blipFill>
        <p:spPr>
          <a:xfrm>
            <a:off x="204737" y="214287"/>
            <a:ext cx="3041962" cy="3453522"/>
          </a:xfrm>
          <a:prstGeom prst="rect">
            <a:avLst/>
          </a:prstGeom>
        </p:spPr>
      </p:pic>
      <p:grpSp>
        <p:nvGrpSpPr>
          <p:cNvPr id="2" name="组合 9"/>
          <p:cNvGrpSpPr/>
          <p:nvPr/>
        </p:nvGrpSpPr>
        <p:grpSpPr>
          <a:xfrm>
            <a:off x="617798" y="3830297"/>
            <a:ext cx="7908405" cy="860264"/>
            <a:chOff x="823730" y="5107062"/>
            <a:chExt cx="10544540" cy="1147019"/>
          </a:xfrm>
        </p:grpSpPr>
        <p:grpSp>
          <p:nvGrpSpPr>
            <p:cNvPr id="3" name="组合 6"/>
            <p:cNvGrpSpPr/>
            <p:nvPr/>
          </p:nvGrpSpPr>
          <p:grpSpPr>
            <a:xfrm>
              <a:off x="823730" y="5133480"/>
              <a:ext cx="10544540" cy="1114555"/>
              <a:chOff x="787075" y="5457571"/>
              <a:chExt cx="10544540" cy="1114555"/>
            </a:xfrm>
          </p:grpSpPr>
          <p:sp>
            <p:nvSpPr>
              <p:cNvPr id="10" name="矩形 9"/>
              <p:cNvSpPr/>
              <p:nvPr/>
            </p:nvSpPr>
            <p:spPr>
              <a:xfrm flipH="1">
                <a:off x="787075" y="5457571"/>
                <a:ext cx="10544540" cy="1114555"/>
              </a:xfrm>
              <a:prstGeom prst="rect">
                <a:avLst/>
              </a:prstGeom>
              <a:gradFill>
                <a:gsLst>
                  <a:gs pos="0">
                    <a:schemeClr val="accent4">
                      <a:lumMod val="20000"/>
                      <a:lumOff val="80000"/>
                      <a:alpha val="0"/>
                    </a:schemeClr>
                  </a:gs>
                  <a:gs pos="70000">
                    <a:srgbClr val="FFF4E2"/>
                  </a:gs>
                  <a:gs pos="30000">
                    <a:schemeClr val="accent4">
                      <a:lumMod val="20000"/>
                      <a:lumOff val="80000"/>
                    </a:schemeClr>
                  </a:gs>
                  <a:gs pos="100000">
                    <a:schemeClr val="accent4">
                      <a:lumMod val="20000"/>
                      <a:lumOff val="8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8"/>
              <p:cNvSpPr txBox="1"/>
              <p:nvPr/>
            </p:nvSpPr>
            <p:spPr>
              <a:xfrm>
                <a:off x="1367998" y="5544591"/>
                <a:ext cx="9460282" cy="1009506"/>
              </a:xfrm>
              <a:prstGeom prst="rect">
                <a:avLst/>
              </a:prstGeom>
              <a:noFill/>
              <a:ln w="9525">
                <a:noFill/>
              </a:ln>
            </p:spPr>
            <p:txBody>
              <a:bodyPr wrap="none">
                <a:spAutoFit/>
              </a:bodyPr>
              <a:lstStyle/>
              <a:p>
                <a:pPr>
                  <a:lnSpc>
                    <a:spcPct val="120000"/>
                  </a:lnSpc>
                </a:pPr>
                <a:r>
                  <a:rPr lang="zh-CN" altLang="en-US" b="1" dirty="0">
                    <a:solidFill>
                      <a:schemeClr val="accent2">
                        <a:lumMod val="75000"/>
                      </a:schemeClr>
                    </a:solidFill>
                  </a:rPr>
                  <a:t>危险</a:t>
                </a:r>
                <a:r>
                  <a:rPr lang="en-US" altLang="zh-CN" b="1" dirty="0">
                    <a:solidFill>
                      <a:schemeClr val="accent2">
                        <a:lumMod val="75000"/>
                      </a:schemeClr>
                    </a:solidFill>
                  </a:rPr>
                  <a:t>:  </a:t>
                </a:r>
                <a:r>
                  <a:rPr lang="zh-CN" altLang="en-US" b="1" dirty="0"/>
                  <a:t>使能见度降低，导致（航线储差、触礁、搁浅等）海难事件。</a:t>
                </a:r>
                <a:endParaRPr lang="en-US" altLang="zh-CN" b="1" dirty="0"/>
              </a:p>
              <a:p>
                <a:pPr>
                  <a:lnSpc>
                    <a:spcPct val="120000"/>
                  </a:lnSpc>
                </a:pPr>
                <a:r>
                  <a:rPr lang="zh-CN" altLang="en-US" b="1" dirty="0">
                    <a:solidFill>
                      <a:schemeClr val="accent2">
                        <a:lumMod val="75000"/>
                      </a:schemeClr>
                    </a:solidFill>
                  </a:rPr>
                  <a:t>措施</a:t>
                </a:r>
                <a:r>
                  <a:rPr lang="en-US" altLang="zh-CN" b="1" dirty="0">
                    <a:solidFill>
                      <a:schemeClr val="accent2">
                        <a:lumMod val="75000"/>
                      </a:schemeClr>
                    </a:solidFill>
                  </a:rPr>
                  <a:t>:  </a:t>
                </a:r>
                <a:r>
                  <a:rPr lang="zh-CN" altLang="en-US" b="1" dirty="0"/>
                  <a:t>及时关注海雾监测和预报；采用雷达等先进技术</a:t>
                </a:r>
              </a:p>
            </p:txBody>
          </p:sp>
        </p:grpSp>
        <p:sp>
          <p:nvSpPr>
            <p:cNvPr id="8" name="任意多边形: 形状 3"/>
            <p:cNvSpPr/>
            <p:nvPr/>
          </p:nvSpPr>
          <p:spPr>
            <a:xfrm>
              <a:off x="1444336" y="5107062"/>
              <a:ext cx="9206346" cy="20782"/>
            </a:xfrm>
            <a:custGeom>
              <a:avLst/>
              <a:gdLst>
                <a:gd name="connsiteX0" fmla="*/ 0 w 9206346"/>
                <a:gd name="connsiteY0" fmla="*/ 0 h 20782"/>
                <a:gd name="connsiteX1" fmla="*/ 565533 w 9206346"/>
                <a:gd name="connsiteY1" fmla="*/ 1277 h 20782"/>
                <a:gd name="connsiteX2" fmla="*/ 1223129 w 9206346"/>
                <a:gd name="connsiteY2" fmla="*/ 2761 h 20782"/>
                <a:gd name="connsiteX3" fmla="*/ 1972788 w 9206346"/>
                <a:gd name="connsiteY3" fmla="*/ 4453 h 20782"/>
                <a:gd name="connsiteX4" fmla="*/ 2722448 w 9206346"/>
                <a:gd name="connsiteY4" fmla="*/ 6146 h 20782"/>
                <a:gd name="connsiteX5" fmla="*/ 3472108 w 9206346"/>
                <a:gd name="connsiteY5" fmla="*/ 7838 h 20782"/>
                <a:gd name="connsiteX6" fmla="*/ 3853513 w 9206346"/>
                <a:gd name="connsiteY6" fmla="*/ 8699 h 20782"/>
                <a:gd name="connsiteX7" fmla="*/ 4326983 w 9206346"/>
                <a:gd name="connsiteY7" fmla="*/ 9768 h 20782"/>
                <a:gd name="connsiteX8" fmla="*/ 5076642 w 9206346"/>
                <a:gd name="connsiteY8" fmla="*/ 11460 h 20782"/>
                <a:gd name="connsiteX9" fmla="*/ 5642175 w 9206346"/>
                <a:gd name="connsiteY9" fmla="*/ 12736 h 20782"/>
                <a:gd name="connsiteX10" fmla="*/ 6115644 w 9206346"/>
                <a:gd name="connsiteY10" fmla="*/ 13805 h 20782"/>
                <a:gd name="connsiteX11" fmla="*/ 6865304 w 9206346"/>
                <a:gd name="connsiteY11" fmla="*/ 15497 h 20782"/>
                <a:gd name="connsiteX12" fmla="*/ 7522900 w 9206346"/>
                <a:gd name="connsiteY12" fmla="*/ 16982 h 20782"/>
                <a:gd name="connsiteX13" fmla="*/ 8180496 w 9206346"/>
                <a:gd name="connsiteY13" fmla="*/ 18466 h 20782"/>
                <a:gd name="connsiteX14" fmla="*/ 9206346 w 9206346"/>
                <a:gd name="connsiteY14" fmla="*/ 20782 h 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06346" h="20782" fill="none" extrusionOk="0">
                  <a:moveTo>
                    <a:pt x="0" y="0"/>
                  </a:moveTo>
                  <a:cubicBezTo>
                    <a:pt x="119267" y="211"/>
                    <a:pt x="334160" y="-19382"/>
                    <a:pt x="565533" y="1277"/>
                  </a:cubicBezTo>
                  <a:cubicBezTo>
                    <a:pt x="796906" y="21935"/>
                    <a:pt x="1028049" y="-15333"/>
                    <a:pt x="1223129" y="2761"/>
                  </a:cubicBezTo>
                  <a:cubicBezTo>
                    <a:pt x="1418209" y="20855"/>
                    <a:pt x="1622269" y="-2314"/>
                    <a:pt x="1972788" y="4453"/>
                  </a:cubicBezTo>
                  <a:cubicBezTo>
                    <a:pt x="2323307" y="11220"/>
                    <a:pt x="2444478" y="25954"/>
                    <a:pt x="2722448" y="6146"/>
                  </a:cubicBezTo>
                  <a:cubicBezTo>
                    <a:pt x="3000418" y="-13662"/>
                    <a:pt x="3150326" y="4998"/>
                    <a:pt x="3472108" y="7838"/>
                  </a:cubicBezTo>
                  <a:cubicBezTo>
                    <a:pt x="3793890" y="10678"/>
                    <a:pt x="3691399" y="17824"/>
                    <a:pt x="3853513" y="8699"/>
                  </a:cubicBezTo>
                  <a:cubicBezTo>
                    <a:pt x="4015627" y="-426"/>
                    <a:pt x="4188424" y="6570"/>
                    <a:pt x="4326983" y="9768"/>
                  </a:cubicBezTo>
                  <a:cubicBezTo>
                    <a:pt x="4465542" y="12966"/>
                    <a:pt x="4738325" y="42328"/>
                    <a:pt x="5076642" y="11460"/>
                  </a:cubicBezTo>
                  <a:cubicBezTo>
                    <a:pt x="5414959" y="-19408"/>
                    <a:pt x="5455080" y="-4553"/>
                    <a:pt x="5642175" y="12736"/>
                  </a:cubicBezTo>
                  <a:cubicBezTo>
                    <a:pt x="5829270" y="30026"/>
                    <a:pt x="5968222" y="33488"/>
                    <a:pt x="6115644" y="13805"/>
                  </a:cubicBezTo>
                  <a:cubicBezTo>
                    <a:pt x="6263066" y="-5878"/>
                    <a:pt x="6625948" y="43614"/>
                    <a:pt x="6865304" y="15497"/>
                  </a:cubicBezTo>
                  <a:cubicBezTo>
                    <a:pt x="7104660" y="-12620"/>
                    <a:pt x="7285965" y="4979"/>
                    <a:pt x="7522900" y="16982"/>
                  </a:cubicBezTo>
                  <a:cubicBezTo>
                    <a:pt x="7759835" y="28984"/>
                    <a:pt x="7938879" y="23688"/>
                    <a:pt x="8180496" y="18466"/>
                  </a:cubicBezTo>
                  <a:cubicBezTo>
                    <a:pt x="8422113" y="13244"/>
                    <a:pt x="8736247" y="-12548"/>
                    <a:pt x="9206346" y="20782"/>
                  </a:cubicBezTo>
                </a:path>
                <a:path w="9206346" h="20782" stroke="0" extrusionOk="0">
                  <a:moveTo>
                    <a:pt x="0" y="0"/>
                  </a:moveTo>
                  <a:cubicBezTo>
                    <a:pt x="172256" y="25288"/>
                    <a:pt x="398964" y="11918"/>
                    <a:pt x="565533" y="1277"/>
                  </a:cubicBezTo>
                  <a:cubicBezTo>
                    <a:pt x="732102" y="-9364"/>
                    <a:pt x="756609" y="1166"/>
                    <a:pt x="946938" y="2138"/>
                  </a:cubicBezTo>
                  <a:cubicBezTo>
                    <a:pt x="1137267" y="3110"/>
                    <a:pt x="1566526" y="-12187"/>
                    <a:pt x="1788662" y="4038"/>
                  </a:cubicBezTo>
                  <a:cubicBezTo>
                    <a:pt x="2010798" y="20263"/>
                    <a:pt x="2082838" y="-22344"/>
                    <a:pt x="2354194" y="5314"/>
                  </a:cubicBezTo>
                  <a:cubicBezTo>
                    <a:pt x="2625549" y="32972"/>
                    <a:pt x="2653301" y="-12795"/>
                    <a:pt x="2919727" y="6591"/>
                  </a:cubicBezTo>
                  <a:cubicBezTo>
                    <a:pt x="3186153" y="25977"/>
                    <a:pt x="3410071" y="750"/>
                    <a:pt x="3761450" y="8491"/>
                  </a:cubicBezTo>
                  <a:cubicBezTo>
                    <a:pt x="4112829" y="16232"/>
                    <a:pt x="4073955" y="9150"/>
                    <a:pt x="4234919" y="9560"/>
                  </a:cubicBezTo>
                  <a:cubicBezTo>
                    <a:pt x="4395883" y="9970"/>
                    <a:pt x="4763147" y="42646"/>
                    <a:pt x="5076642" y="11460"/>
                  </a:cubicBezTo>
                  <a:cubicBezTo>
                    <a:pt x="5390137" y="-19726"/>
                    <a:pt x="5673990" y="-2429"/>
                    <a:pt x="5918365" y="13360"/>
                  </a:cubicBezTo>
                  <a:cubicBezTo>
                    <a:pt x="6162740" y="29149"/>
                    <a:pt x="6271915" y="25988"/>
                    <a:pt x="6575961" y="14844"/>
                  </a:cubicBezTo>
                  <a:cubicBezTo>
                    <a:pt x="6880007" y="3700"/>
                    <a:pt x="6998547" y="4605"/>
                    <a:pt x="7417684" y="16744"/>
                  </a:cubicBezTo>
                  <a:cubicBezTo>
                    <a:pt x="7836821" y="28883"/>
                    <a:pt x="7811934" y="2133"/>
                    <a:pt x="7983217" y="18021"/>
                  </a:cubicBezTo>
                  <a:cubicBezTo>
                    <a:pt x="8154500" y="33909"/>
                    <a:pt x="8266264" y="30394"/>
                    <a:pt x="8548750" y="19298"/>
                  </a:cubicBezTo>
                  <a:cubicBezTo>
                    <a:pt x="8831236" y="8201"/>
                    <a:pt x="9068553" y="31554"/>
                    <a:pt x="9206346" y="20782"/>
                  </a:cubicBezTo>
                </a:path>
              </a:pathLst>
            </a:custGeom>
            <a:ln w="19050">
              <a:gradFill>
                <a:gsLst>
                  <a:gs pos="70000">
                    <a:srgbClr val="000000">
                      <a:lumMod val="97000"/>
                    </a:srgbClr>
                  </a:gs>
                  <a:gs pos="30000">
                    <a:schemeClr val="tx1"/>
                  </a:gs>
                  <a:gs pos="0">
                    <a:schemeClr val="tx1">
                      <a:alpha val="0"/>
                    </a:schemeClr>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任意多边形: 形状 13"/>
            <p:cNvSpPr/>
            <p:nvPr/>
          </p:nvSpPr>
          <p:spPr>
            <a:xfrm>
              <a:off x="1444336" y="6233299"/>
              <a:ext cx="9206346" cy="20782"/>
            </a:xfrm>
            <a:custGeom>
              <a:avLst/>
              <a:gdLst>
                <a:gd name="connsiteX0" fmla="*/ 0 w 9206346"/>
                <a:gd name="connsiteY0" fmla="*/ 0 h 20782"/>
                <a:gd name="connsiteX1" fmla="*/ 565533 w 9206346"/>
                <a:gd name="connsiteY1" fmla="*/ 1277 h 20782"/>
                <a:gd name="connsiteX2" fmla="*/ 1223129 w 9206346"/>
                <a:gd name="connsiteY2" fmla="*/ 2761 h 20782"/>
                <a:gd name="connsiteX3" fmla="*/ 1972788 w 9206346"/>
                <a:gd name="connsiteY3" fmla="*/ 4453 h 20782"/>
                <a:gd name="connsiteX4" fmla="*/ 2722448 w 9206346"/>
                <a:gd name="connsiteY4" fmla="*/ 6146 h 20782"/>
                <a:gd name="connsiteX5" fmla="*/ 3472108 w 9206346"/>
                <a:gd name="connsiteY5" fmla="*/ 7838 h 20782"/>
                <a:gd name="connsiteX6" fmla="*/ 3853513 w 9206346"/>
                <a:gd name="connsiteY6" fmla="*/ 8699 h 20782"/>
                <a:gd name="connsiteX7" fmla="*/ 4326983 w 9206346"/>
                <a:gd name="connsiteY7" fmla="*/ 9768 h 20782"/>
                <a:gd name="connsiteX8" fmla="*/ 5076642 w 9206346"/>
                <a:gd name="connsiteY8" fmla="*/ 11460 h 20782"/>
                <a:gd name="connsiteX9" fmla="*/ 5642175 w 9206346"/>
                <a:gd name="connsiteY9" fmla="*/ 12736 h 20782"/>
                <a:gd name="connsiteX10" fmla="*/ 6115644 w 9206346"/>
                <a:gd name="connsiteY10" fmla="*/ 13805 h 20782"/>
                <a:gd name="connsiteX11" fmla="*/ 6865304 w 9206346"/>
                <a:gd name="connsiteY11" fmla="*/ 15497 h 20782"/>
                <a:gd name="connsiteX12" fmla="*/ 7522900 w 9206346"/>
                <a:gd name="connsiteY12" fmla="*/ 16982 h 20782"/>
                <a:gd name="connsiteX13" fmla="*/ 8180496 w 9206346"/>
                <a:gd name="connsiteY13" fmla="*/ 18466 h 20782"/>
                <a:gd name="connsiteX14" fmla="*/ 9206346 w 9206346"/>
                <a:gd name="connsiteY14" fmla="*/ 20782 h 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06346" h="20782" fill="none" extrusionOk="0">
                  <a:moveTo>
                    <a:pt x="0" y="0"/>
                  </a:moveTo>
                  <a:cubicBezTo>
                    <a:pt x="119267" y="211"/>
                    <a:pt x="334160" y="-19382"/>
                    <a:pt x="565533" y="1277"/>
                  </a:cubicBezTo>
                  <a:cubicBezTo>
                    <a:pt x="796906" y="21935"/>
                    <a:pt x="1028049" y="-15333"/>
                    <a:pt x="1223129" y="2761"/>
                  </a:cubicBezTo>
                  <a:cubicBezTo>
                    <a:pt x="1418209" y="20855"/>
                    <a:pt x="1622269" y="-2314"/>
                    <a:pt x="1972788" y="4453"/>
                  </a:cubicBezTo>
                  <a:cubicBezTo>
                    <a:pt x="2323307" y="11220"/>
                    <a:pt x="2444478" y="25954"/>
                    <a:pt x="2722448" y="6146"/>
                  </a:cubicBezTo>
                  <a:cubicBezTo>
                    <a:pt x="3000418" y="-13662"/>
                    <a:pt x="3150326" y="4998"/>
                    <a:pt x="3472108" y="7838"/>
                  </a:cubicBezTo>
                  <a:cubicBezTo>
                    <a:pt x="3793890" y="10678"/>
                    <a:pt x="3691399" y="17824"/>
                    <a:pt x="3853513" y="8699"/>
                  </a:cubicBezTo>
                  <a:cubicBezTo>
                    <a:pt x="4015627" y="-426"/>
                    <a:pt x="4188424" y="6570"/>
                    <a:pt x="4326983" y="9768"/>
                  </a:cubicBezTo>
                  <a:cubicBezTo>
                    <a:pt x="4465542" y="12966"/>
                    <a:pt x="4738325" y="42328"/>
                    <a:pt x="5076642" y="11460"/>
                  </a:cubicBezTo>
                  <a:cubicBezTo>
                    <a:pt x="5414959" y="-19408"/>
                    <a:pt x="5455080" y="-4553"/>
                    <a:pt x="5642175" y="12736"/>
                  </a:cubicBezTo>
                  <a:cubicBezTo>
                    <a:pt x="5829270" y="30026"/>
                    <a:pt x="5968222" y="33488"/>
                    <a:pt x="6115644" y="13805"/>
                  </a:cubicBezTo>
                  <a:cubicBezTo>
                    <a:pt x="6263066" y="-5878"/>
                    <a:pt x="6625948" y="43614"/>
                    <a:pt x="6865304" y="15497"/>
                  </a:cubicBezTo>
                  <a:cubicBezTo>
                    <a:pt x="7104660" y="-12620"/>
                    <a:pt x="7285965" y="4979"/>
                    <a:pt x="7522900" y="16982"/>
                  </a:cubicBezTo>
                  <a:cubicBezTo>
                    <a:pt x="7759835" y="28984"/>
                    <a:pt x="7938879" y="23688"/>
                    <a:pt x="8180496" y="18466"/>
                  </a:cubicBezTo>
                  <a:cubicBezTo>
                    <a:pt x="8422113" y="13244"/>
                    <a:pt x="8736247" y="-12548"/>
                    <a:pt x="9206346" y="20782"/>
                  </a:cubicBezTo>
                </a:path>
                <a:path w="9206346" h="20782" stroke="0" extrusionOk="0">
                  <a:moveTo>
                    <a:pt x="0" y="0"/>
                  </a:moveTo>
                  <a:cubicBezTo>
                    <a:pt x="172256" y="25288"/>
                    <a:pt x="398964" y="11918"/>
                    <a:pt x="565533" y="1277"/>
                  </a:cubicBezTo>
                  <a:cubicBezTo>
                    <a:pt x="732102" y="-9364"/>
                    <a:pt x="756609" y="1166"/>
                    <a:pt x="946938" y="2138"/>
                  </a:cubicBezTo>
                  <a:cubicBezTo>
                    <a:pt x="1137267" y="3110"/>
                    <a:pt x="1566526" y="-12187"/>
                    <a:pt x="1788662" y="4038"/>
                  </a:cubicBezTo>
                  <a:cubicBezTo>
                    <a:pt x="2010798" y="20263"/>
                    <a:pt x="2082838" y="-22344"/>
                    <a:pt x="2354194" y="5314"/>
                  </a:cubicBezTo>
                  <a:cubicBezTo>
                    <a:pt x="2625549" y="32972"/>
                    <a:pt x="2653301" y="-12795"/>
                    <a:pt x="2919727" y="6591"/>
                  </a:cubicBezTo>
                  <a:cubicBezTo>
                    <a:pt x="3186153" y="25977"/>
                    <a:pt x="3410071" y="750"/>
                    <a:pt x="3761450" y="8491"/>
                  </a:cubicBezTo>
                  <a:cubicBezTo>
                    <a:pt x="4112829" y="16232"/>
                    <a:pt x="4073955" y="9150"/>
                    <a:pt x="4234919" y="9560"/>
                  </a:cubicBezTo>
                  <a:cubicBezTo>
                    <a:pt x="4395883" y="9970"/>
                    <a:pt x="4763147" y="42646"/>
                    <a:pt x="5076642" y="11460"/>
                  </a:cubicBezTo>
                  <a:cubicBezTo>
                    <a:pt x="5390137" y="-19726"/>
                    <a:pt x="5673990" y="-2429"/>
                    <a:pt x="5918365" y="13360"/>
                  </a:cubicBezTo>
                  <a:cubicBezTo>
                    <a:pt x="6162740" y="29149"/>
                    <a:pt x="6271915" y="25988"/>
                    <a:pt x="6575961" y="14844"/>
                  </a:cubicBezTo>
                  <a:cubicBezTo>
                    <a:pt x="6880007" y="3700"/>
                    <a:pt x="6998547" y="4605"/>
                    <a:pt x="7417684" y="16744"/>
                  </a:cubicBezTo>
                  <a:cubicBezTo>
                    <a:pt x="7836821" y="28883"/>
                    <a:pt x="7811934" y="2133"/>
                    <a:pt x="7983217" y="18021"/>
                  </a:cubicBezTo>
                  <a:cubicBezTo>
                    <a:pt x="8154500" y="33909"/>
                    <a:pt x="8266264" y="30394"/>
                    <a:pt x="8548750" y="19298"/>
                  </a:cubicBezTo>
                  <a:cubicBezTo>
                    <a:pt x="8831236" y="8201"/>
                    <a:pt x="9068553" y="31554"/>
                    <a:pt x="9206346" y="20782"/>
                  </a:cubicBezTo>
                </a:path>
              </a:pathLst>
            </a:custGeom>
            <a:ln w="19050">
              <a:gradFill>
                <a:gsLst>
                  <a:gs pos="70000">
                    <a:srgbClr val="000000">
                      <a:lumMod val="97000"/>
                    </a:srgbClr>
                  </a:gs>
                  <a:gs pos="30000">
                    <a:schemeClr val="tx1"/>
                  </a:gs>
                  <a:gs pos="0">
                    <a:schemeClr val="tx1">
                      <a:alpha val="0"/>
                    </a:schemeClr>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r>
              <a:rPr lang="zh-CN" altLang="en-US" smtClean="0"/>
              <a:t>。</a:t>
            </a:r>
          </a:p>
          <a:p>
            <a:endParaRPr lang="zh-CN" altLang="en-US"/>
          </a:p>
        </p:txBody>
      </p:sp>
      <p:sp>
        <p:nvSpPr>
          <p:cNvPr id="4" name="矩形 3"/>
          <p:cNvSpPr/>
          <p:nvPr/>
        </p:nvSpPr>
        <p:spPr>
          <a:xfrm>
            <a:off x="208345" y="336790"/>
            <a:ext cx="8763276" cy="392415"/>
          </a:xfrm>
          <a:prstGeom prst="rect">
            <a:avLst/>
          </a:prstGeom>
          <a:solidFill>
            <a:srgbClr val="000099"/>
          </a:solidFill>
        </p:spPr>
        <p:txBody>
          <a:bodyPr wrap="square" lIns="68580" tIns="34290" rIns="68580" bIns="34290">
            <a:spAutoFit/>
          </a:bodyPr>
          <a:lstStyle/>
          <a:p>
            <a:pPr algn="ctr"/>
            <a:r>
              <a:rPr lang="zh-CN" altLang="en-US" sz="2100" dirty="0" smtClean="0">
                <a:solidFill>
                  <a:schemeClr val="bg1"/>
                </a:solidFill>
                <a:latin typeface="微软雅黑" panose="020B0503020204020204" pitchFamily="34" charset="-122"/>
                <a:ea typeface="微软雅黑" panose="020B0503020204020204" pitchFamily="34" charset="-122"/>
              </a:rPr>
              <a:t>典题感悟</a:t>
            </a:r>
            <a:endParaRPr lang="zh-CN" altLang="zh-CN" sz="2100" dirty="0" smtClean="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228600" y="730433"/>
            <a:ext cx="8716192" cy="346249"/>
          </a:xfrm>
          <a:prstGeom prst="rect">
            <a:avLst/>
          </a:prstGeom>
        </p:spPr>
        <p:txBody>
          <a:bodyPr wrap="square" lIns="68580" tIns="34290" rIns="68580" bIns="34290">
            <a:spAutoFit/>
          </a:bodyPr>
          <a:lstStyle/>
          <a:p>
            <a:r>
              <a:rPr lang="zh-CN" altLang="en-US" dirty="0" smtClean="0">
                <a:latin typeface="微软雅黑" panose="020B0503020204020204" pitchFamily="34" charset="-122"/>
                <a:ea typeface="微软雅黑" panose="020B0503020204020204" pitchFamily="34" charset="-122"/>
              </a:rPr>
              <a:t>读世界某区域图，完成</a:t>
            </a:r>
            <a:r>
              <a:rPr lang="en-US"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题。</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276957" y="2966074"/>
            <a:ext cx="5300333" cy="1454244"/>
          </a:xfrm>
          <a:prstGeom prst="rect">
            <a:avLst/>
          </a:prstGeom>
        </p:spPr>
        <p:txBody>
          <a:bodyPr wrap="square" lIns="68580" tIns="34290" rIns="68580" bIns="34290">
            <a:spAutoFit/>
          </a:bodyPr>
          <a:lstStyle/>
          <a:p>
            <a:r>
              <a:rPr lang="en-US"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图中洋流</a:t>
            </a:r>
            <a:r>
              <a:rPr lang="en-US"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　　</a:t>
            </a:r>
            <a:r>
              <a:rPr lang="en-US" dirty="0" smtClean="0">
                <a:latin typeface="微软雅黑" panose="020B0503020204020204" pitchFamily="34" charset="-122"/>
                <a:ea typeface="微软雅黑" panose="020B0503020204020204" pitchFamily="34" charset="-122"/>
              </a:rPr>
              <a:t>)</a:t>
            </a:r>
            <a:endParaRPr lang="zh-CN" altLang="en-US" dirty="0" smtClean="0">
              <a:latin typeface="微软雅黑" panose="020B0503020204020204" pitchFamily="34" charset="-122"/>
              <a:ea typeface="微软雅黑" panose="020B0503020204020204" pitchFamily="34" charset="-122"/>
            </a:endParaRPr>
          </a:p>
          <a:p>
            <a:r>
              <a:rPr lang="en-US"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．能使自南向北航行的海轮航速加快</a:t>
            </a:r>
          </a:p>
          <a:p>
            <a:r>
              <a:rPr lang="en-US"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．导致沿岸地区气温升高，降水增多</a:t>
            </a:r>
          </a:p>
          <a:p>
            <a:r>
              <a:rPr lang="en-US" dirty="0" smtClean="0">
                <a:latin typeface="微软雅黑" panose="020B0503020204020204" pitchFamily="34" charset="-122"/>
                <a:ea typeface="微软雅黑" panose="020B0503020204020204" pitchFamily="34" charset="-122"/>
              </a:rPr>
              <a:t>C</a:t>
            </a:r>
            <a:r>
              <a:rPr lang="zh-CN" altLang="en-US" dirty="0" smtClean="0">
                <a:latin typeface="微软雅黑" panose="020B0503020204020204" pitchFamily="34" charset="-122"/>
                <a:ea typeface="微软雅黑" panose="020B0503020204020204" pitchFamily="34" charset="-122"/>
              </a:rPr>
              <a:t>．造成附近海域夏季多海雾，影响航运</a:t>
            </a:r>
          </a:p>
          <a:p>
            <a:r>
              <a:rPr lang="en-US" dirty="0" smtClean="0">
                <a:latin typeface="微软雅黑" panose="020B0503020204020204" pitchFamily="34" charset="-122"/>
                <a:ea typeface="微软雅黑" panose="020B0503020204020204" pitchFamily="34" charset="-122"/>
              </a:rPr>
              <a:t>D</a:t>
            </a:r>
            <a:r>
              <a:rPr lang="zh-CN" altLang="en-US" dirty="0" smtClean="0">
                <a:latin typeface="微软雅黑" panose="020B0503020204020204" pitchFamily="34" charset="-122"/>
                <a:ea typeface="微软雅黑" panose="020B0503020204020204" pitchFamily="34" charset="-122"/>
              </a:rPr>
              <a:t>．促进热量不断向高纬度海区输送</a:t>
            </a:r>
            <a:endParaRPr lang="zh-CN" altLang="en-US"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rot="16200000" flipH="1">
            <a:off x="3455900" y="3123058"/>
            <a:ext cx="3193842" cy="12461"/>
          </a:xfrm>
          <a:prstGeom prst="line">
            <a:avLst/>
          </a:prstGeom>
          <a:ln w="34925">
            <a:prstDash val="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354198" y="1812217"/>
            <a:ext cx="3601773" cy="2977738"/>
          </a:xfrm>
          <a:prstGeom prst="rect">
            <a:avLst/>
          </a:prstGeom>
          <a:solidFill>
            <a:schemeClr val="accent1">
              <a:lumMod val="20000"/>
              <a:lumOff val="80000"/>
            </a:schemeClr>
          </a:solidFill>
        </p:spPr>
        <p:txBody>
          <a:bodyPr wrap="square" lIns="68580" tIns="34290" rIns="68580" bIns="34290">
            <a:spAutoFit/>
          </a:bodyPr>
          <a:lstStyle/>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a:p>
            <a:pPr algn="just">
              <a:lnSpc>
                <a:spcPct val="150000"/>
              </a:lnSpc>
              <a:spcAft>
                <a:spcPct val="0"/>
              </a:spcAft>
              <a:tabLst>
                <a:tab pos="1823085" algn="l"/>
              </a:tabLst>
            </a:pPr>
            <a:endParaRPr lang="en-US" altLang="zh-CN" sz="2100" kern="100" dirty="0" smtClean="0">
              <a:latin typeface="Times New Roman" pitchFamily="18" charset="0"/>
              <a:ea typeface="华文细黑" panose="02010600040101010101" pitchFamily="2" charset="-122"/>
              <a:cs typeface="Times New Roman" panose="02020603050405020304" pitchFamily="18" charset="0"/>
            </a:endParaRPr>
          </a:p>
        </p:txBody>
      </p:sp>
      <p:sp>
        <p:nvSpPr>
          <p:cNvPr id="25" name="矩形 24"/>
          <p:cNvSpPr/>
          <p:nvPr/>
        </p:nvSpPr>
        <p:spPr>
          <a:xfrm>
            <a:off x="5436825" y="1955525"/>
            <a:ext cx="3477291" cy="2654573"/>
          </a:xfrm>
          <a:prstGeom prst="rect">
            <a:avLst/>
          </a:prstGeom>
        </p:spPr>
        <p:txBody>
          <a:bodyPr wrap="square" lIns="68580" tIns="34290" rIns="68580" bIns="34290">
            <a:spAutoFit/>
          </a:bodyPr>
          <a:lstStyle/>
          <a:p>
            <a:pPr algn="just"/>
            <a:r>
              <a:rPr lang="zh-CN" altLang="en-US" kern="100" dirty="0" smtClean="0">
                <a:solidFill>
                  <a:srgbClr val="000099"/>
                </a:solidFill>
                <a:latin typeface="微软雅黑" panose="020B0503020204020204" pitchFamily="34" charset="-122"/>
                <a:ea typeface="微软雅黑" panose="020B0503020204020204" pitchFamily="34" charset="-122"/>
              </a:rPr>
              <a:t>解析  </a:t>
            </a:r>
            <a:r>
              <a:rPr lang="zh-CN" altLang="en-US" dirty="0" smtClean="0">
                <a:latin typeface="微软雅黑" panose="020B0503020204020204" pitchFamily="34" charset="-122"/>
                <a:ea typeface="微软雅黑" panose="020B0503020204020204" pitchFamily="34" charset="-122"/>
              </a:rPr>
              <a:t>图中洋流自北向南流动，所以能使自南向北航行的海轮航速变慢，</a:t>
            </a:r>
            <a:r>
              <a:rPr lang="en-US"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错；该洋流为寒流，降温减湿，</a:t>
            </a:r>
            <a:r>
              <a:rPr lang="en-US"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错；该洋流为寒流，洋面温度较低，所以造成附近海域夏季多海雾，影响航运，</a:t>
            </a:r>
            <a:r>
              <a:rPr lang="en-US" dirty="0" smtClean="0">
                <a:latin typeface="微软雅黑" panose="020B0503020204020204" pitchFamily="34" charset="-122"/>
                <a:ea typeface="微软雅黑" panose="020B0503020204020204" pitchFamily="34" charset="-122"/>
              </a:rPr>
              <a:t>C</a:t>
            </a:r>
            <a:r>
              <a:rPr lang="zh-CN" altLang="en-US" dirty="0" smtClean="0">
                <a:latin typeface="微软雅黑" panose="020B0503020204020204" pitchFamily="34" charset="-122"/>
                <a:ea typeface="微软雅黑" panose="020B0503020204020204" pitchFamily="34" charset="-122"/>
              </a:rPr>
              <a:t>正确；该洋流为寒流，所以不可能促进热量不断向高纬度海区输送，</a:t>
            </a:r>
            <a:r>
              <a:rPr lang="en-US" dirty="0" smtClean="0">
                <a:latin typeface="微软雅黑" panose="020B0503020204020204" pitchFamily="34" charset="-122"/>
                <a:ea typeface="微软雅黑" panose="020B0503020204020204" pitchFamily="34" charset="-122"/>
              </a:rPr>
              <a:t>D</a:t>
            </a:r>
            <a:r>
              <a:rPr lang="zh-CN" altLang="en-US" dirty="0" smtClean="0">
                <a:latin typeface="微软雅黑" panose="020B0503020204020204" pitchFamily="34" charset="-122"/>
                <a:ea typeface="微软雅黑" panose="020B0503020204020204" pitchFamily="34" charset="-122"/>
              </a:rPr>
              <a:t>错。</a:t>
            </a:r>
            <a:endParaRPr lang="zh-CN" altLang="en-US" kern="100" dirty="0" smtClean="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cstate="print"/>
          <a:stretch>
            <a:fillRect/>
          </a:stretch>
        </p:blipFill>
        <p:spPr bwMode="auto">
          <a:xfrm>
            <a:off x="888521" y="1090669"/>
            <a:ext cx="3184965" cy="1860158"/>
          </a:xfrm>
          <a:prstGeom prst="rect">
            <a:avLst/>
          </a:prstGeom>
          <a:noFill/>
          <a:ln w="9525">
            <a:noFill/>
            <a:miter lim="800000"/>
          </a:ln>
          <a:effectLst/>
        </p:spPr>
      </p:pic>
      <p:sp>
        <p:nvSpPr>
          <p:cNvPr id="12" name="TextBox 11"/>
          <p:cNvSpPr txBox="1"/>
          <p:nvPr/>
        </p:nvSpPr>
        <p:spPr>
          <a:xfrm>
            <a:off x="1704109" y="2951019"/>
            <a:ext cx="345287" cy="438581"/>
          </a:xfrm>
          <a:prstGeom prst="rect">
            <a:avLst/>
          </a:prstGeom>
          <a:noFill/>
        </p:spPr>
        <p:txBody>
          <a:bodyPr wrap="none" lIns="68580" tIns="34290" rIns="68580" bIns="34290" rtlCol="0">
            <a:spAutoFit/>
          </a:bodyPr>
          <a:lstStyle/>
          <a:p>
            <a:r>
              <a:rPr lang="en-US" altLang="zh-CN" sz="2400" b="1" dirty="0" smtClean="0">
                <a:solidFill>
                  <a:srgbClr val="FF0000"/>
                </a:solidFill>
                <a:latin typeface="微软雅黑" panose="020B0503020204020204" pitchFamily="34" charset="-122"/>
                <a:ea typeface="微软雅黑" panose="020B0503020204020204" pitchFamily="34" charset="-122"/>
              </a:rPr>
              <a:t>C</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87812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indefinite"/>
                            </p:stCondLst>
                          </p:cTn>
                        </p:par>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500"/>
                                        <p:tgtEl>
                                          <p:spTgt spid="23"/>
                                        </p:tgtEl>
                                      </p:cBhvr>
                                    </p:animEffect>
                                  </p:childTnLst>
                                </p:cTn>
                              </p:par>
                            </p:childTnLst>
                          </p:cTn>
                        </p:par>
                      </p:childTnLst>
                    </p:cTn>
                  </p:par>
                  <p:par>
                    <p:cTn id="19" fill="hold" nodeType="clickPar">
                      <p:stCondLst>
                        <p:cond delay="indefinite"/>
                      </p:stCondLst>
                      <p:childTnLst>
                        <p:par>
                          <p:cTn id="20" fill="hold" nodeType="withGroup">
                            <p:stCondLst>
                              <p:cond delay="indefinite"/>
                            </p:stCondLst>
                          </p:cTn>
                        </p:par>
                        <p:par>
                          <p:cTn id="21" fill="hold" nodeType="afterGroup">
                            <p:stCondLst>
                              <p:cond delay="0"/>
                            </p:stCondLst>
                            <p:childTnLst>
                              <p:par>
                                <p:cTn id="22" presetID="10" presetClass="exit" presetSubtype="0" fill="hold" grpId="1" nodeType="click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5" grpId="0"/>
      <p:bldP spid="25" grpId="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a:extLst>
              <a:ext uri="{FF2B5EF4-FFF2-40B4-BE49-F238E27FC236}">
                <a16:creationId xmlns:p14="http://schemas.microsoft.com/office/powerpoint/2010/main" xmlns:p15="http://schemas.microsoft.com/office/powerpoint/2012/main" xmlns="" xmlns:a16="http://schemas.microsoft.com/office/drawing/2014/main" id="{6A94F365-2BD4-4EBA-86E7-53474990D0DD}"/>
              </a:ext>
            </a:extLst>
          </p:cNvPr>
          <p:cNvSpPr>
            <a:spLocks noGrp="1"/>
          </p:cNvSpPr>
          <p:nvPr>
            <p:ph type="body" sz="quarter" idx="10"/>
          </p:nvPr>
        </p:nvSpPr>
        <p:spPr/>
        <p:txBody>
          <a:bodyPr>
            <a:normAutofit fontScale="92500" lnSpcReduction="20000"/>
          </a:bodyPr>
          <a:lstStyle/>
          <a:p>
            <a:r>
              <a:rPr lang="en-US" altLang="zh-CN" smtClean="0">
                <a:latin typeface="微软雅黑" panose="020B0503020204020204" pitchFamily="34" charset="-122"/>
                <a:ea typeface="微软雅黑" panose="020B0503020204020204" pitchFamily="34" charset="-122"/>
              </a:rPr>
              <a:t>4</a:t>
            </a:r>
            <a:r>
              <a:rPr lang="zh-CN" altLang="en-US" smtClean="0">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洋流对海洋污染的影响</a:t>
            </a:r>
          </a:p>
        </p:txBody>
      </p:sp>
      <p:pic>
        <p:nvPicPr>
          <p:cNvPr id="10" name="图片 9">
            <a:extLst>
              <a:ext uri="{FF2B5EF4-FFF2-40B4-BE49-F238E27FC236}">
                <a16:creationId xmlns:p14="http://schemas.microsoft.com/office/powerpoint/2010/main" xmlns:p15="http://schemas.microsoft.com/office/powerpoint/2012/main" xmlns="" xmlns:a16="http://schemas.microsoft.com/office/drawing/2014/main" id="{4FFA5AEE-A8DF-4D98-90AD-4F6686451985}"/>
              </a:ext>
            </a:extLst>
          </p:cNvPr>
          <p:cNvPicPr>
            <a:picLocks noChangeAspect="1"/>
          </p:cNvPicPr>
          <p:nvPr/>
        </p:nvPicPr>
        <p:blipFill>
          <a:blip r:embed="rId2" cstate="print"/>
          <a:stretch>
            <a:fillRect/>
          </a:stretch>
        </p:blipFill>
        <p:spPr>
          <a:xfrm>
            <a:off x="3949844" y="945573"/>
            <a:ext cx="5000625" cy="3044537"/>
          </a:xfrm>
          <a:prstGeom prst="rect">
            <a:avLst/>
          </a:prstGeom>
        </p:spPr>
      </p:pic>
      <p:pic>
        <p:nvPicPr>
          <p:cNvPr id="11" name="图片 10">
            <a:extLst>
              <a:ext uri="{FF2B5EF4-FFF2-40B4-BE49-F238E27FC236}">
                <a16:creationId xmlns:p14="http://schemas.microsoft.com/office/powerpoint/2010/main" xmlns:p15="http://schemas.microsoft.com/office/powerpoint/2012/main" xmlns="" xmlns:a16="http://schemas.microsoft.com/office/drawing/2014/main" id="{E4C01014-2FCC-4CA6-BF70-783E6139C7B5}"/>
              </a:ext>
            </a:extLst>
          </p:cNvPr>
          <p:cNvPicPr>
            <a:picLocks noChangeAspect="1"/>
          </p:cNvPicPr>
          <p:nvPr/>
        </p:nvPicPr>
        <p:blipFill>
          <a:blip r:embed="rId3" cstate="print"/>
          <a:stretch>
            <a:fillRect/>
          </a:stretch>
        </p:blipFill>
        <p:spPr>
          <a:xfrm>
            <a:off x="224704" y="1085850"/>
            <a:ext cx="3780282" cy="2343150"/>
          </a:xfrm>
          <a:prstGeom prst="rect">
            <a:avLst/>
          </a:prstGeom>
        </p:spPr>
      </p:pic>
      <p:sp>
        <p:nvSpPr>
          <p:cNvPr id="6" name="矩形 21"/>
          <p:cNvSpPr>
            <a:spLocks noChangeArrowheads="1"/>
          </p:cNvSpPr>
          <p:nvPr/>
        </p:nvSpPr>
        <p:spPr bwMode="auto">
          <a:xfrm>
            <a:off x="437604" y="4447281"/>
            <a:ext cx="1245854" cy="461665"/>
          </a:xfrm>
          <a:prstGeom prst="rect">
            <a:avLst/>
          </a:prstGeom>
          <a:gradFill rotWithShape="1">
            <a:gsLst>
              <a:gs pos="0">
                <a:srgbClr val="FFFFA9"/>
              </a:gs>
              <a:gs pos="35001">
                <a:srgbClr val="FFFFC2"/>
              </a:gs>
              <a:gs pos="100000">
                <a:srgbClr val="FFFFE4"/>
              </a:gs>
            </a:gsLst>
            <a:lin ang="16200000" scaled="1"/>
          </a:gradFill>
          <a:ln w="9525" algn="ctr">
            <a:solidFill>
              <a:srgbClr val="FCFC93"/>
            </a:solidFill>
            <a:miter lim="800000"/>
            <a:headEnd/>
            <a:tailEnd/>
          </a:ln>
          <a:effectLst>
            <a:outerShdw dist="20000" dir="5400000" rotWithShape="0">
              <a:srgbClr val="000000">
                <a:alpha val="37999"/>
              </a:srgbClr>
            </a:outerShdw>
          </a:effectLst>
        </p:spPr>
        <p:txBody>
          <a:bodyPr wrap="none">
            <a:spAutoFit/>
          </a:bodyPr>
          <a:lstStyle/>
          <a:p>
            <a:pPr eaLnBrk="0" hangingPunct="0"/>
            <a:r>
              <a:rPr lang="en-US" altLang="zh-CN" sz="2400" b="1" dirty="0">
                <a:solidFill>
                  <a:srgbClr val="080808"/>
                </a:solidFill>
                <a:latin typeface="Calibri" pitchFamily="34" charset="0"/>
                <a:ea typeface="微软雅黑" pitchFamily="34" charset="-122"/>
              </a:rPr>
              <a:t> </a:t>
            </a:r>
            <a:r>
              <a:rPr lang="zh-CN" altLang="en-US" sz="2400" b="1" dirty="0">
                <a:solidFill>
                  <a:srgbClr val="080808"/>
                </a:solidFill>
                <a:latin typeface="Calibri" pitchFamily="34" charset="0"/>
                <a:ea typeface="微软雅黑" pitchFamily="34" charset="-122"/>
              </a:rPr>
              <a:t>对污染 </a:t>
            </a:r>
            <a:endParaRPr lang="zh-CN" altLang="en-US" sz="2400" b="1" dirty="0">
              <a:solidFill>
                <a:srgbClr val="080808"/>
              </a:solidFill>
              <a:ea typeface="微软雅黑" pitchFamily="34" charset="-122"/>
            </a:endParaRPr>
          </a:p>
        </p:txBody>
      </p:sp>
      <p:sp>
        <p:nvSpPr>
          <p:cNvPr id="7" name="矩形 22"/>
          <p:cNvSpPr/>
          <p:nvPr/>
        </p:nvSpPr>
        <p:spPr>
          <a:xfrm>
            <a:off x="1866354" y="4288929"/>
            <a:ext cx="800219" cy="461665"/>
          </a:xfrm>
          <a:prstGeom prst="rect">
            <a:avLst/>
          </a:prstGeom>
          <a:noFill/>
          <a:ln>
            <a:noFill/>
            <a:miter lim="800000"/>
          </a:ln>
        </p:spPr>
        <p:txBody>
          <a:bodyPr wrap="none">
            <a:spAutoFit/>
          </a:bodyPr>
          <a:lstStyle/>
          <a:p>
            <a:pPr eaLnBrk="0" hangingPunct="0"/>
            <a:r>
              <a:rPr lang="zh-CN" altLang="en-US" sz="2400" b="1">
                <a:solidFill>
                  <a:srgbClr val="080808"/>
                </a:solidFill>
                <a:latin typeface="Calibri" pitchFamily="34" charset="0"/>
                <a:ea typeface="微软雅黑" pitchFamily="34" charset="-122"/>
              </a:rPr>
              <a:t>利：</a:t>
            </a:r>
            <a:endParaRPr lang="zh-CN" altLang="en-US" sz="2400" b="1">
              <a:solidFill>
                <a:srgbClr val="080808"/>
              </a:solidFill>
              <a:ea typeface="微软雅黑" pitchFamily="34" charset="-122"/>
            </a:endParaRPr>
          </a:p>
        </p:txBody>
      </p:sp>
      <p:sp>
        <p:nvSpPr>
          <p:cNvPr id="8" name="矩形 23"/>
          <p:cNvSpPr/>
          <p:nvPr/>
        </p:nvSpPr>
        <p:spPr>
          <a:xfrm>
            <a:off x="2699792" y="4212729"/>
            <a:ext cx="4493538" cy="461665"/>
          </a:xfrm>
          <a:prstGeom prst="rect">
            <a:avLst/>
          </a:prstGeom>
          <a:noFill/>
          <a:ln>
            <a:noFill/>
            <a:miter lim="800000"/>
          </a:ln>
        </p:spPr>
        <p:txBody>
          <a:bodyPr wrap="none">
            <a:spAutoFit/>
          </a:bodyPr>
          <a:lstStyle/>
          <a:p>
            <a:pPr eaLnBrk="0" hangingPunct="0"/>
            <a:r>
              <a:rPr lang="zh-CN" altLang="en-US" sz="2400" b="1">
                <a:solidFill>
                  <a:srgbClr val="0000CC"/>
                </a:solidFill>
                <a:latin typeface="Calibri" pitchFamily="34" charset="0"/>
                <a:ea typeface="微软雅黑" pitchFamily="34" charset="-122"/>
              </a:rPr>
              <a:t>污染物扩散，加快当地净化速度</a:t>
            </a:r>
            <a:endParaRPr lang="zh-CN" altLang="en-US" sz="2400" b="1">
              <a:solidFill>
                <a:srgbClr val="0000CC"/>
              </a:solidFill>
              <a:ea typeface="微软雅黑" pitchFamily="34" charset="-122"/>
            </a:endParaRPr>
          </a:p>
        </p:txBody>
      </p:sp>
      <p:sp>
        <p:nvSpPr>
          <p:cNvPr id="9" name="矩形 24"/>
          <p:cNvSpPr/>
          <p:nvPr/>
        </p:nvSpPr>
        <p:spPr>
          <a:xfrm>
            <a:off x="2772818" y="4637781"/>
            <a:ext cx="2339102" cy="461665"/>
          </a:xfrm>
          <a:prstGeom prst="rect">
            <a:avLst/>
          </a:prstGeom>
          <a:noFill/>
          <a:ln>
            <a:noFill/>
            <a:miter lim="800000"/>
          </a:ln>
        </p:spPr>
        <p:txBody>
          <a:bodyPr wrap="none">
            <a:spAutoFit/>
          </a:bodyPr>
          <a:lstStyle/>
          <a:p>
            <a:pPr eaLnBrk="0" hangingPunct="0"/>
            <a:r>
              <a:rPr lang="zh-CN" altLang="en-US" sz="2400" b="1">
                <a:solidFill>
                  <a:srgbClr val="0000CC"/>
                </a:solidFill>
                <a:latin typeface="Calibri" pitchFamily="34" charset="0"/>
                <a:ea typeface="微软雅黑" pitchFamily="34" charset="-122"/>
              </a:rPr>
              <a:t>使污染范围扩大</a:t>
            </a:r>
            <a:endParaRPr lang="zh-CN" altLang="en-US" sz="2400" b="1">
              <a:solidFill>
                <a:srgbClr val="0000CC"/>
              </a:solidFill>
              <a:ea typeface="微软雅黑" pitchFamily="34" charset="-122"/>
            </a:endParaRPr>
          </a:p>
        </p:txBody>
      </p:sp>
      <p:sp>
        <p:nvSpPr>
          <p:cNvPr id="12" name="左大括号 25"/>
          <p:cNvSpPr>
            <a:spLocks noChangeArrowheads="1"/>
          </p:cNvSpPr>
          <p:nvPr/>
        </p:nvSpPr>
        <p:spPr bwMode="auto">
          <a:xfrm>
            <a:off x="1652042" y="4360365"/>
            <a:ext cx="257175" cy="520304"/>
          </a:xfrm>
          <a:prstGeom prst="leftBrace">
            <a:avLst>
              <a:gd name="adj1" fmla="val 8330"/>
              <a:gd name="adj2" fmla="val 50000"/>
            </a:avLst>
          </a:prstGeom>
          <a:noFill/>
          <a:ln w="25400" algn="ctr">
            <a:solidFill>
              <a:schemeClr val="tx1"/>
            </a:solidFill>
            <a:round/>
            <a:headEnd/>
            <a:tailEnd/>
          </a:ln>
          <a:effectLst>
            <a:outerShdw dist="20000" dir="5400000" rotWithShape="0">
              <a:srgbClr val="000000">
                <a:alpha val="37999"/>
              </a:srgbClr>
            </a:outerShdw>
          </a:effectLst>
        </p:spPr>
        <p:txBody>
          <a:bodyPr anchor="ctr"/>
          <a:lstStyle/>
          <a:p>
            <a:pPr algn="ctr" eaLnBrk="0" hangingPunct="0"/>
            <a:endParaRPr lang="zh-CN" altLang="en-US" sz="2400" b="1">
              <a:solidFill>
                <a:srgbClr val="080808"/>
              </a:solidFill>
              <a:ea typeface="微软雅黑" pitchFamily="34" charset="-122"/>
            </a:endParaRPr>
          </a:p>
        </p:txBody>
      </p:sp>
      <p:sp>
        <p:nvSpPr>
          <p:cNvPr id="13" name="矩形 26"/>
          <p:cNvSpPr/>
          <p:nvPr/>
        </p:nvSpPr>
        <p:spPr>
          <a:xfrm>
            <a:off x="1780629" y="4681835"/>
            <a:ext cx="869149" cy="461665"/>
          </a:xfrm>
          <a:prstGeom prst="rect">
            <a:avLst/>
          </a:prstGeom>
          <a:noFill/>
          <a:ln>
            <a:noFill/>
            <a:miter lim="800000"/>
          </a:ln>
        </p:spPr>
        <p:txBody>
          <a:bodyPr wrap="none">
            <a:spAutoFit/>
          </a:bodyPr>
          <a:lstStyle/>
          <a:p>
            <a:pPr eaLnBrk="0" hangingPunct="0"/>
            <a:r>
              <a:rPr lang="zh-CN" altLang="en-US" sz="2400" b="1">
                <a:solidFill>
                  <a:srgbClr val="080808"/>
                </a:solidFill>
                <a:latin typeface="Calibri" pitchFamily="34" charset="0"/>
                <a:ea typeface="微软雅黑" pitchFamily="34" charset="-122"/>
              </a:rPr>
              <a:t>不利 </a:t>
            </a:r>
            <a:endParaRPr lang="zh-CN" altLang="en-US" sz="2400" b="1">
              <a:solidFill>
                <a:srgbClr val="080808"/>
              </a:solidFill>
              <a:ea typeface="微软雅黑" pitchFamily="34" charset="-122"/>
            </a:endParaRPr>
          </a:p>
        </p:txBody>
      </p:sp>
      <p:sp>
        <p:nvSpPr>
          <p:cNvPr id="14" name="文本占位符 13"/>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6768080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文本占位符 2"/>
          <p:cNvSpPr>
            <a:spLocks noChangeArrowheads="1"/>
          </p:cNvSpPr>
          <p:nvPr/>
        </p:nvSpPr>
        <p:spPr bwMode="auto">
          <a:xfrm>
            <a:off x="179388" y="1766888"/>
            <a:ext cx="2357437" cy="522287"/>
          </a:xfrm>
          <a:prstGeom prst="rect">
            <a:avLst/>
          </a:prstGeom>
          <a:noFill/>
          <a:ln w="9525" algn="ctr">
            <a:noFill/>
            <a:miter lim="800000"/>
            <a:headEnd/>
            <a:tailEnd/>
          </a:ln>
        </p:spPr>
        <p:txBody>
          <a:bodyPr>
            <a:spAutoFit/>
          </a:bodyPr>
          <a:lstStyle/>
          <a:p>
            <a:pPr marL="0" lvl="1" hangingPunct="0">
              <a:buClr>
                <a:srgbClr val="0070C0"/>
              </a:buClr>
            </a:pPr>
            <a:r>
              <a:rPr lang="en-US" altLang="zh-CN" sz="2800" b="1">
                <a:latin typeface="Times New Roman" pitchFamily="18" charset="0"/>
                <a:ea typeface="黑体" pitchFamily="49" charset="-122"/>
              </a:rPr>
              <a:t>1.</a:t>
            </a:r>
            <a:r>
              <a:rPr lang="zh-CN" altLang="en-US" sz="2800" b="1">
                <a:latin typeface="Times New Roman" pitchFamily="18" charset="0"/>
                <a:ea typeface="黑体" pitchFamily="49" charset="-122"/>
              </a:rPr>
              <a:t>按性质分类</a:t>
            </a:r>
          </a:p>
        </p:txBody>
      </p:sp>
      <p:sp>
        <p:nvSpPr>
          <p:cNvPr id="62467" name="文本占位符 2"/>
          <p:cNvSpPr>
            <a:spLocks noChangeArrowheads="1"/>
          </p:cNvSpPr>
          <p:nvPr/>
        </p:nvSpPr>
        <p:spPr bwMode="auto">
          <a:xfrm>
            <a:off x="2486025" y="1341438"/>
            <a:ext cx="6657975" cy="1374775"/>
          </a:xfrm>
          <a:prstGeom prst="rect">
            <a:avLst/>
          </a:prstGeom>
          <a:noFill/>
          <a:ln w="9525" algn="ctr">
            <a:noFill/>
            <a:miter lim="800000"/>
            <a:headEnd/>
            <a:tailEnd/>
          </a:ln>
        </p:spPr>
        <p:txBody>
          <a:bodyPr>
            <a:spAutoFit/>
          </a:bodyPr>
          <a:lstStyle/>
          <a:p>
            <a:pPr marL="0" lvl="1" hangingPunct="0">
              <a:lnSpc>
                <a:spcPct val="150000"/>
              </a:lnSpc>
              <a:buClr>
                <a:srgbClr val="0070C0"/>
              </a:buClr>
            </a:pPr>
            <a:r>
              <a:rPr lang="zh-CN" altLang="en-US" sz="2800" b="1" u="sng">
                <a:latin typeface="Times New Roman" pitchFamily="18" charset="0"/>
                <a:ea typeface="黑体" pitchFamily="49" charset="-122"/>
              </a:rPr>
              <a:t>        </a:t>
            </a:r>
            <a:r>
              <a:rPr lang="zh-CN" altLang="en-US" sz="2800" b="1">
                <a:latin typeface="Times New Roman" pitchFamily="18" charset="0"/>
                <a:ea typeface="黑体" pitchFamily="49" charset="-122"/>
              </a:rPr>
              <a:t>：从水温高的海区流向水温低的海区</a:t>
            </a:r>
            <a:endParaRPr lang="en-US" altLang="zh-CN" sz="2800" b="1">
              <a:latin typeface="Times New Roman" pitchFamily="18" charset="0"/>
              <a:ea typeface="黑体" pitchFamily="49" charset="-122"/>
            </a:endParaRPr>
          </a:p>
          <a:p>
            <a:pPr marL="0" lvl="1" hangingPunct="0">
              <a:lnSpc>
                <a:spcPct val="150000"/>
              </a:lnSpc>
              <a:buClr>
                <a:srgbClr val="0070C0"/>
              </a:buClr>
            </a:pPr>
            <a:r>
              <a:rPr lang="zh-CN" altLang="en-US" sz="2800" b="1" u="sng">
                <a:latin typeface="Times New Roman" pitchFamily="18" charset="0"/>
                <a:ea typeface="黑体" pitchFamily="49" charset="-122"/>
              </a:rPr>
              <a:t>        </a:t>
            </a:r>
            <a:r>
              <a:rPr lang="zh-CN" altLang="en-US" sz="2800" b="1">
                <a:latin typeface="Times New Roman" pitchFamily="18" charset="0"/>
                <a:ea typeface="黑体" pitchFamily="49" charset="-122"/>
              </a:rPr>
              <a:t>：从水温低的海区流向水温高的海区</a:t>
            </a:r>
          </a:p>
        </p:txBody>
      </p:sp>
      <p:sp>
        <p:nvSpPr>
          <p:cNvPr id="62468" name="左大括号 11"/>
          <p:cNvSpPr>
            <a:spLocks noChangeArrowheads="1"/>
          </p:cNvSpPr>
          <p:nvPr/>
        </p:nvSpPr>
        <p:spPr bwMode="auto">
          <a:xfrm>
            <a:off x="2322513" y="1508125"/>
            <a:ext cx="214312" cy="911225"/>
          </a:xfrm>
          <a:prstGeom prst="leftBrace">
            <a:avLst>
              <a:gd name="adj1" fmla="val 34369"/>
              <a:gd name="adj2" fmla="val 50000"/>
            </a:avLst>
          </a:prstGeom>
          <a:noFill/>
          <a:ln w="19050" algn="ctr">
            <a:solidFill>
              <a:schemeClr val="tx1"/>
            </a:solidFill>
            <a:miter lim="800000"/>
            <a:headEnd/>
            <a:tailEnd/>
          </a:ln>
        </p:spPr>
        <p:txBody>
          <a:bodyPr anchor="ctr"/>
          <a:lstStyle/>
          <a:p>
            <a:pPr algn="ctr"/>
            <a:endParaRPr lang="zh-CN" altLang="en-US">
              <a:latin typeface="微软雅黑" pitchFamily="34" charset="-122"/>
              <a:ea typeface="微软雅黑" pitchFamily="34" charset="-122"/>
            </a:endParaRPr>
          </a:p>
        </p:txBody>
      </p:sp>
      <p:sp>
        <p:nvSpPr>
          <p:cNvPr id="62469" name="矩形 12"/>
          <p:cNvSpPr>
            <a:spLocks noChangeArrowheads="1"/>
          </p:cNvSpPr>
          <p:nvPr/>
        </p:nvSpPr>
        <p:spPr bwMode="auto">
          <a:xfrm>
            <a:off x="2506663" y="1347788"/>
            <a:ext cx="1098550" cy="519112"/>
          </a:xfrm>
          <a:prstGeom prst="rect">
            <a:avLst/>
          </a:prstGeom>
          <a:noFill/>
          <a:ln w="9525" algn="ctr">
            <a:noFill/>
            <a:miter lim="800000"/>
            <a:headEnd/>
            <a:tailEnd/>
          </a:ln>
        </p:spPr>
        <p:txBody>
          <a:bodyPr>
            <a:spAutoFit/>
          </a:bodyPr>
          <a:lstStyle/>
          <a:p>
            <a:r>
              <a:rPr lang="zh-CN" altLang="en-US" sz="2800" b="1">
                <a:solidFill>
                  <a:srgbClr val="0070C0"/>
                </a:solidFill>
                <a:latin typeface="Times New Roman" pitchFamily="18" charset="0"/>
                <a:ea typeface="黑体" pitchFamily="49" charset="-122"/>
              </a:rPr>
              <a:t>暖流</a:t>
            </a:r>
            <a:endParaRPr lang="zh-CN" altLang="en-US" b="1">
              <a:ea typeface="黑体" pitchFamily="49" charset="-122"/>
            </a:endParaRPr>
          </a:p>
        </p:txBody>
      </p:sp>
      <p:sp>
        <p:nvSpPr>
          <p:cNvPr id="62470" name="矩形 13"/>
          <p:cNvSpPr>
            <a:spLocks noChangeArrowheads="1"/>
          </p:cNvSpPr>
          <p:nvPr/>
        </p:nvSpPr>
        <p:spPr bwMode="auto">
          <a:xfrm>
            <a:off x="2484438" y="1997075"/>
            <a:ext cx="1008062" cy="519113"/>
          </a:xfrm>
          <a:prstGeom prst="rect">
            <a:avLst/>
          </a:prstGeom>
          <a:noFill/>
          <a:ln w="9525" algn="ctr">
            <a:noFill/>
            <a:miter lim="800000"/>
            <a:headEnd/>
            <a:tailEnd/>
          </a:ln>
        </p:spPr>
        <p:txBody>
          <a:bodyPr>
            <a:spAutoFit/>
          </a:bodyPr>
          <a:lstStyle/>
          <a:p>
            <a:r>
              <a:rPr lang="zh-CN" altLang="en-US" sz="2800" b="1">
                <a:solidFill>
                  <a:srgbClr val="0070C0"/>
                </a:solidFill>
                <a:latin typeface="Times New Roman" pitchFamily="18" charset="0"/>
                <a:ea typeface="黑体" pitchFamily="49" charset="-122"/>
              </a:rPr>
              <a:t>寒流</a:t>
            </a:r>
            <a:endParaRPr lang="zh-CN" altLang="en-US" b="1">
              <a:ea typeface="黑体" pitchFamily="49" charset="-122"/>
            </a:endParaRPr>
          </a:p>
        </p:txBody>
      </p:sp>
      <p:sp>
        <p:nvSpPr>
          <p:cNvPr id="62471" name="AutoShape 13"/>
          <p:cNvSpPr>
            <a:spLocks noChangeArrowheads="1"/>
          </p:cNvSpPr>
          <p:nvPr/>
        </p:nvSpPr>
        <p:spPr bwMode="auto">
          <a:xfrm>
            <a:off x="5651500" y="862013"/>
            <a:ext cx="3313113" cy="539750"/>
          </a:xfrm>
          <a:prstGeom prst="borderCallout1">
            <a:avLst>
              <a:gd name="adj1" fmla="val 19833"/>
              <a:gd name="adj2" fmla="val -2181"/>
              <a:gd name="adj3" fmla="val 109093"/>
              <a:gd name="adj4" fmla="val -29866"/>
            </a:avLst>
          </a:prstGeom>
          <a:noFill/>
          <a:ln w="28575" algn="ctr">
            <a:solidFill>
              <a:srgbClr val="FF0000"/>
            </a:solidFill>
            <a:miter lim="800000"/>
            <a:headEnd/>
            <a:tailEnd/>
          </a:ln>
          <a:effectLst>
            <a:prstShdw prst="shdw17" dist="17961" dir="2700000">
              <a:srgbClr val="990000"/>
            </a:prstShdw>
          </a:effectLst>
        </p:spPr>
        <p:txBody>
          <a:bodyPr/>
          <a:lstStyle/>
          <a:p>
            <a:r>
              <a:rPr lang="zh-CN" altLang="en-US" sz="3200"/>
              <a:t>流过区域盐度高</a:t>
            </a:r>
          </a:p>
        </p:txBody>
      </p:sp>
      <p:grpSp>
        <p:nvGrpSpPr>
          <p:cNvPr id="2" name="组合 1"/>
          <p:cNvGrpSpPr>
            <a:grpSpLocks/>
          </p:cNvGrpSpPr>
          <p:nvPr/>
        </p:nvGrpSpPr>
        <p:grpSpPr bwMode="auto">
          <a:xfrm>
            <a:off x="14288" y="-20638"/>
            <a:ext cx="6429375" cy="650876"/>
            <a:chOff x="15075" y="-20430"/>
            <a:chExt cx="6429055" cy="650440"/>
          </a:xfrm>
        </p:grpSpPr>
        <p:sp>
          <p:nvSpPr>
            <p:cNvPr id="61449" name="矩形: 圆角 6"/>
            <p:cNvSpPr/>
            <p:nvPr/>
          </p:nvSpPr>
          <p:spPr>
            <a:xfrm>
              <a:off x="780212" y="-15670"/>
              <a:ext cx="4332071" cy="645680"/>
            </a:xfrm>
            <a:prstGeom prst="roundRect">
              <a:avLst>
                <a:gd name="adj" fmla="val 13060"/>
              </a:avLst>
            </a:prstGeom>
            <a:solidFill>
              <a:srgbClr val="FFFFFF">
                <a:alpha val="85098"/>
              </a:srgbClr>
            </a:solidFill>
            <a:ln w="19050" cap="flat" cmpd="sng" algn="ctr">
              <a:solidFill>
                <a:srgbClr val="0070C0"/>
              </a:solidFill>
              <a:prstDash val="solid"/>
              <a:miter lim="800000"/>
              <a:headEnd type="none" w="med" len="med"/>
              <a:tailEnd type="none" w="med" len="med"/>
            </a:ln>
          </p:spPr>
          <p:txBody>
            <a:bodyPr anchor="ctr"/>
            <a:lstStyle/>
            <a:p>
              <a:pPr algn="ctr"/>
              <a:endParaRPr lang="zh-CN" altLang="en-US">
                <a:solidFill>
                  <a:srgbClr val="FFFFFF"/>
                </a:solidFill>
                <a:latin typeface="微软雅黑" pitchFamily="34" charset="-122"/>
                <a:ea typeface="微软雅黑" pitchFamily="34" charset="-122"/>
              </a:endParaRPr>
            </a:p>
          </p:txBody>
        </p:sp>
        <p:sp>
          <p:nvSpPr>
            <p:cNvPr id="61450" name="任意多边形: 形状 13"/>
            <p:cNvSpPr/>
            <p:nvPr/>
          </p:nvSpPr>
          <p:spPr>
            <a:xfrm>
              <a:off x="15075" y="-15670"/>
              <a:ext cx="1047698" cy="645680"/>
            </a:xfrm>
            <a:custGeom>
              <a:avLst/>
              <a:gdLst>
                <a:gd name="connsiteX0" fmla="*/ 86197 w 1459364"/>
                <a:gd name="connsiteY0" fmla="*/ 0 h 808982"/>
                <a:gd name="connsiteX1" fmla="*/ 1246032 w 1459364"/>
                <a:gd name="connsiteY1" fmla="*/ 0 h 808982"/>
                <a:gd name="connsiteX2" fmla="*/ 1332229 w 1459364"/>
                <a:gd name="connsiteY2" fmla="*/ 86197 h 808982"/>
                <a:gd name="connsiteX3" fmla="*/ 1332229 w 1459364"/>
                <a:gd name="connsiteY3" fmla="*/ 254985 h 808982"/>
                <a:gd name="connsiteX4" fmla="*/ 1444169 w 1459364"/>
                <a:gd name="connsiteY4" fmla="*/ 370406 h 808982"/>
                <a:gd name="connsiteX5" fmla="*/ 1443004 w 1459364"/>
                <a:gd name="connsiteY5" fmla="*/ 446555 h 808982"/>
                <a:gd name="connsiteX6" fmla="*/ 1332229 w 1459364"/>
                <a:gd name="connsiteY6" fmla="*/ 553989 h 808982"/>
                <a:gd name="connsiteX7" fmla="*/ 1332229 w 1459364"/>
                <a:gd name="connsiteY7" fmla="*/ 722785 h 808982"/>
                <a:gd name="connsiteX8" fmla="*/ 1246032 w 1459364"/>
                <a:gd name="connsiteY8" fmla="*/ 808982 h 808982"/>
                <a:gd name="connsiteX9" fmla="*/ 86197 w 1459364"/>
                <a:gd name="connsiteY9" fmla="*/ 808982 h 808982"/>
                <a:gd name="connsiteX10" fmla="*/ 0 w 1459364"/>
                <a:gd name="connsiteY10" fmla="*/ 722785 h 808982"/>
                <a:gd name="connsiteX11" fmla="*/ 0 w 1459364"/>
                <a:gd name="connsiteY11" fmla="*/ 86197 h 808982"/>
                <a:gd name="connsiteX12" fmla="*/ 86197 w 1459364"/>
                <a:gd name="connsiteY12" fmla="*/ 0 h 80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364" h="808982">
                  <a:moveTo>
                    <a:pt x="86197" y="0"/>
                  </a:moveTo>
                  <a:lnTo>
                    <a:pt x="1246032" y="0"/>
                  </a:lnTo>
                  <a:cubicBezTo>
                    <a:pt x="1293637" y="0"/>
                    <a:pt x="1332229" y="38592"/>
                    <a:pt x="1332229" y="86197"/>
                  </a:cubicBezTo>
                  <a:lnTo>
                    <a:pt x="1332229" y="254985"/>
                  </a:lnTo>
                  <a:lnTo>
                    <a:pt x="1444169" y="370406"/>
                  </a:lnTo>
                  <a:cubicBezTo>
                    <a:pt x="1464876" y="391756"/>
                    <a:pt x="1464354" y="425848"/>
                    <a:pt x="1443004" y="446555"/>
                  </a:cubicBezTo>
                  <a:lnTo>
                    <a:pt x="1332229" y="553989"/>
                  </a:lnTo>
                  <a:lnTo>
                    <a:pt x="1332229" y="722785"/>
                  </a:lnTo>
                  <a:cubicBezTo>
                    <a:pt x="1332229" y="770390"/>
                    <a:pt x="1293637" y="808982"/>
                    <a:pt x="1246032" y="808982"/>
                  </a:cubicBezTo>
                  <a:lnTo>
                    <a:pt x="86197" y="808982"/>
                  </a:lnTo>
                  <a:cubicBezTo>
                    <a:pt x="38592" y="808982"/>
                    <a:pt x="0" y="770390"/>
                    <a:pt x="0" y="722785"/>
                  </a:cubicBezTo>
                  <a:lnTo>
                    <a:pt x="0" y="86197"/>
                  </a:lnTo>
                  <a:cubicBezTo>
                    <a:pt x="0" y="38592"/>
                    <a:pt x="38592" y="0"/>
                    <a:pt x="86197" y="0"/>
                  </a:cubicBezTo>
                  <a:close/>
                </a:path>
              </a:pathLst>
            </a:custGeom>
            <a:solidFill>
              <a:srgbClr val="0070C0"/>
            </a:solidFill>
            <a:ln w="19050" cap="flat" cmpd="sng" algn="ctr">
              <a:solidFill>
                <a:srgbClr val="0070C0"/>
              </a:solidFill>
              <a:prstDash val="solid"/>
              <a:miter lim="800000"/>
              <a:headEnd type="none" w="med" len="med"/>
              <a:tailEnd type="none" w="med" len="med"/>
            </a:ln>
          </p:spPr>
          <p:txBody>
            <a:bodyPr anchor="ctr"/>
            <a:lstStyle/>
            <a:p>
              <a:pPr algn="ctr"/>
              <a:endParaRPr lang="zh-CN" altLang="en-US">
                <a:solidFill>
                  <a:srgbClr val="FFFFFF"/>
                </a:solidFill>
                <a:latin typeface="微软雅黑" pitchFamily="34" charset="-122"/>
                <a:ea typeface="微软雅黑" pitchFamily="34" charset="-122"/>
              </a:endParaRPr>
            </a:p>
          </p:txBody>
        </p:sp>
        <p:sp>
          <p:nvSpPr>
            <p:cNvPr id="62475" name="Rectangle 6"/>
            <p:cNvSpPr>
              <a:spLocks noChangeArrowheads="1"/>
            </p:cNvSpPr>
            <p:nvPr/>
          </p:nvSpPr>
          <p:spPr bwMode="auto">
            <a:xfrm>
              <a:off x="108732" y="-20430"/>
              <a:ext cx="6335398" cy="640921"/>
            </a:xfrm>
            <a:prstGeom prst="rect">
              <a:avLst/>
            </a:prstGeom>
            <a:noFill/>
            <a:ln w="9525" algn="ctr">
              <a:noFill/>
              <a:miter lim="800000"/>
              <a:headEnd/>
              <a:tailEnd/>
            </a:ln>
          </p:spPr>
          <p:txBody>
            <a:bodyPr>
              <a:spAutoFit/>
            </a:bodyPr>
            <a:lstStyle/>
            <a:p>
              <a:pPr algn="just">
                <a:spcBef>
                  <a:spcPct val="10000"/>
                </a:spcBef>
              </a:pPr>
              <a:r>
                <a:rPr lang="zh-CN" altLang="en-US" sz="3600" b="1">
                  <a:solidFill>
                    <a:srgbClr val="FFFFFF"/>
                  </a:solidFill>
                </a:rPr>
                <a:t>二、</a:t>
              </a:r>
              <a:r>
                <a:rPr lang="zh-CN" altLang="en-US" sz="3300" b="1">
                  <a:solidFill>
                    <a:srgbClr val="0070C0"/>
                  </a:solidFill>
                  <a:latin typeface="微软雅黑" pitchFamily="34" charset="-122"/>
                  <a:ea typeface="微软雅黑" pitchFamily="34" charset="-122"/>
                </a:rPr>
                <a:t>洋流的分类</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71"/>
                                        </p:tgtEl>
                                        <p:attrNameLst>
                                          <p:attrName>style.visibility</p:attrName>
                                        </p:attrNameLst>
                                      </p:cBhvr>
                                      <p:to>
                                        <p:strVal val="visible"/>
                                      </p:to>
                                    </p:set>
                                    <p:anim calcmode="lin" valueType="num">
                                      <p:cBhvr additive="base">
                                        <p:cTn id="7" dur="500" fill="hold"/>
                                        <p:tgtEl>
                                          <p:spTgt spid="62471"/>
                                        </p:tgtEl>
                                        <p:attrNameLst>
                                          <p:attrName>ppt_x</p:attrName>
                                        </p:attrNameLst>
                                      </p:cBhvr>
                                      <p:tavLst>
                                        <p:tav tm="0">
                                          <p:val>
                                            <p:strVal val="#ppt_x"/>
                                          </p:val>
                                        </p:tav>
                                        <p:tav tm="100000">
                                          <p:val>
                                            <p:strVal val="#ppt_x"/>
                                          </p:val>
                                        </p:tav>
                                      </p:tavLst>
                                    </p:anim>
                                    <p:anim calcmode="lin" valueType="num">
                                      <p:cBhvr additive="base">
                                        <p:cTn id="8" dur="500" fill="hold"/>
                                        <p:tgtEl>
                                          <p:spTgt spid="624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1843605_980x1200_0"/>
          <p:cNvPicPr>
            <a:picLocks noChangeAspect="1" noChangeArrowheads="1"/>
          </p:cNvPicPr>
          <p:nvPr/>
        </p:nvPicPr>
        <p:blipFill>
          <a:blip r:embed="rId2" cstate="print">
            <a:lum bright="-6000" contrast="6000"/>
          </a:blip>
          <a:srcRect/>
          <a:stretch>
            <a:fillRect/>
          </a:stretch>
        </p:blipFill>
        <p:spPr bwMode="auto">
          <a:xfrm>
            <a:off x="914400" y="0"/>
            <a:ext cx="6934200" cy="5095875"/>
          </a:xfrm>
          <a:prstGeom prst="rect">
            <a:avLst/>
          </a:prstGeom>
          <a:noFill/>
          <a:ln w="9525">
            <a:noFill/>
            <a:miter lim="800000"/>
            <a:headEnd/>
            <a:tailEnd/>
          </a:ln>
        </p:spPr>
      </p:pic>
      <p:sp>
        <p:nvSpPr>
          <p:cNvPr id="66564" name="矩形 3"/>
          <p:cNvSpPr>
            <a:spLocks noChangeArrowheads="1"/>
          </p:cNvSpPr>
          <p:nvPr/>
        </p:nvSpPr>
        <p:spPr bwMode="auto">
          <a:xfrm>
            <a:off x="8100392" y="843558"/>
            <a:ext cx="457200" cy="4401205"/>
          </a:xfrm>
          <a:prstGeom prst="rect">
            <a:avLst/>
          </a:prstGeom>
          <a:noFill/>
          <a:ln w="9525">
            <a:noFill/>
            <a:miter lim="800000"/>
            <a:headEnd/>
            <a:tailEnd/>
          </a:ln>
        </p:spPr>
        <p:txBody>
          <a:bodyPr>
            <a:spAutoFit/>
          </a:bodyPr>
          <a:lstStyle/>
          <a:p>
            <a:pPr eaLnBrk="1" hangingPunct="1"/>
            <a:r>
              <a:rPr lang="zh-CN" altLang="en-US" sz="2000" b="1" dirty="0">
                <a:solidFill>
                  <a:srgbClr val="FF0000"/>
                </a:solidFill>
                <a:latin typeface="黑体" pitchFamily="49" charset="-122"/>
                <a:ea typeface="黑体" pitchFamily="49" charset="-122"/>
              </a:rPr>
              <a:t>日本震后巨量垃圾漂至美国近海</a:t>
            </a:r>
            <a:endParaRPr lang="en-US" altLang="zh-CN" sz="2000" b="1" dirty="0">
              <a:solidFill>
                <a:srgbClr val="FF0000"/>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9938" name="Picture 2" descr="未命名"/>
          <p:cNvPicPr>
            <a:picLocks noChangeAspect="1" noChangeArrowheads="1"/>
          </p:cNvPicPr>
          <p:nvPr/>
        </p:nvPicPr>
        <p:blipFill>
          <a:blip r:embed="rId2" cstate="print"/>
          <a:srcRect/>
          <a:stretch>
            <a:fillRect/>
          </a:stretch>
        </p:blipFill>
        <p:spPr bwMode="auto">
          <a:xfrm>
            <a:off x="11113" y="228600"/>
            <a:ext cx="9144000" cy="4572000"/>
          </a:xfrm>
          <a:prstGeom prst="rect">
            <a:avLst/>
          </a:prstGeom>
          <a:noFill/>
          <a:ln w="9525">
            <a:noFill/>
            <a:miter lim="800000"/>
            <a:headEnd/>
            <a:tailEnd/>
          </a:ln>
        </p:spPr>
      </p:pic>
      <p:sp>
        <p:nvSpPr>
          <p:cNvPr id="39939" name="文本框 1"/>
          <p:cNvSpPr txBox="1">
            <a:spLocks noChangeArrowheads="1"/>
          </p:cNvSpPr>
          <p:nvPr/>
        </p:nvSpPr>
        <p:spPr bwMode="auto">
          <a:xfrm>
            <a:off x="3352800" y="2000250"/>
            <a:ext cx="381000" cy="523220"/>
          </a:xfrm>
          <a:prstGeom prst="rect">
            <a:avLst/>
          </a:prstGeom>
          <a:noFill/>
          <a:ln w="9525">
            <a:noFill/>
            <a:miter lim="800000"/>
            <a:headEnd/>
            <a:tailEnd/>
          </a:ln>
        </p:spPr>
        <p:txBody>
          <a:bodyPr>
            <a:spAutoFit/>
          </a:bodyPr>
          <a:lstStyle/>
          <a:p>
            <a:r>
              <a:rPr lang="zh-CN" altLang="en-US" sz="2800" b="1">
                <a:solidFill>
                  <a:srgbClr val="FF0000"/>
                </a:solidFill>
              </a:rPr>
              <a:t>①</a:t>
            </a:r>
          </a:p>
        </p:txBody>
      </p:sp>
      <p:sp>
        <p:nvSpPr>
          <p:cNvPr id="39940" name="文本框 2"/>
          <p:cNvSpPr txBox="1">
            <a:spLocks noChangeArrowheads="1"/>
          </p:cNvSpPr>
          <p:nvPr/>
        </p:nvSpPr>
        <p:spPr bwMode="auto">
          <a:xfrm>
            <a:off x="3962400" y="1200150"/>
            <a:ext cx="457200" cy="523220"/>
          </a:xfrm>
          <a:prstGeom prst="rect">
            <a:avLst/>
          </a:prstGeom>
          <a:noFill/>
          <a:ln w="9525">
            <a:noFill/>
            <a:miter lim="800000"/>
            <a:headEnd/>
            <a:tailEnd/>
          </a:ln>
        </p:spPr>
        <p:txBody>
          <a:bodyPr>
            <a:spAutoFit/>
          </a:bodyPr>
          <a:lstStyle/>
          <a:p>
            <a:r>
              <a:rPr lang="zh-CN" altLang="en-US" sz="2800" b="1">
                <a:solidFill>
                  <a:srgbClr val="FF0000"/>
                </a:solidFill>
              </a:rPr>
              <a:t>②</a:t>
            </a:r>
          </a:p>
        </p:txBody>
      </p:sp>
      <p:sp>
        <p:nvSpPr>
          <p:cNvPr id="39941" name="文本框 3"/>
          <p:cNvSpPr txBox="1">
            <a:spLocks noChangeArrowheads="1"/>
          </p:cNvSpPr>
          <p:nvPr/>
        </p:nvSpPr>
        <p:spPr bwMode="auto">
          <a:xfrm>
            <a:off x="5486400" y="2000250"/>
            <a:ext cx="457200" cy="523220"/>
          </a:xfrm>
          <a:prstGeom prst="rect">
            <a:avLst/>
          </a:prstGeom>
          <a:noFill/>
          <a:ln w="9525">
            <a:noFill/>
            <a:miter lim="800000"/>
            <a:headEnd/>
            <a:tailEnd/>
          </a:ln>
        </p:spPr>
        <p:txBody>
          <a:bodyPr>
            <a:spAutoFit/>
          </a:bodyPr>
          <a:lstStyle/>
          <a:p>
            <a:r>
              <a:rPr lang="zh-CN" altLang="en-US" sz="2800" b="1">
                <a:solidFill>
                  <a:srgbClr val="FF0000"/>
                </a:solidFill>
              </a:rPr>
              <a:t>③</a:t>
            </a:r>
          </a:p>
        </p:txBody>
      </p:sp>
      <p:sp>
        <p:nvSpPr>
          <p:cNvPr id="39942" name="文本框 4"/>
          <p:cNvSpPr txBox="1">
            <a:spLocks noChangeArrowheads="1"/>
          </p:cNvSpPr>
          <p:nvPr/>
        </p:nvSpPr>
        <p:spPr bwMode="auto">
          <a:xfrm>
            <a:off x="5029200" y="1216819"/>
            <a:ext cx="304800" cy="523220"/>
          </a:xfrm>
          <a:prstGeom prst="rect">
            <a:avLst/>
          </a:prstGeom>
          <a:noFill/>
          <a:ln w="9525">
            <a:noFill/>
            <a:miter lim="800000"/>
            <a:headEnd/>
            <a:tailEnd/>
          </a:ln>
        </p:spPr>
        <p:txBody>
          <a:bodyPr>
            <a:spAutoFit/>
          </a:bodyPr>
          <a:lstStyle/>
          <a:p>
            <a:r>
              <a:rPr lang="zh-CN" altLang="en-US" sz="2800" b="1">
                <a:solidFill>
                  <a:srgbClr val="FF0000"/>
                </a:solidFill>
              </a:rPr>
              <a:t>④</a:t>
            </a:r>
          </a:p>
        </p:txBody>
      </p:sp>
      <p:sp>
        <p:nvSpPr>
          <p:cNvPr id="39943" name="文本框 5"/>
          <p:cNvSpPr txBox="1">
            <a:spLocks noChangeArrowheads="1"/>
          </p:cNvSpPr>
          <p:nvPr/>
        </p:nvSpPr>
        <p:spPr bwMode="auto">
          <a:xfrm>
            <a:off x="6248400" y="3086100"/>
            <a:ext cx="381000" cy="523220"/>
          </a:xfrm>
          <a:prstGeom prst="rect">
            <a:avLst/>
          </a:prstGeom>
          <a:noFill/>
          <a:ln w="9525">
            <a:noFill/>
            <a:miter lim="800000"/>
            <a:headEnd/>
            <a:tailEnd/>
          </a:ln>
        </p:spPr>
        <p:txBody>
          <a:bodyPr>
            <a:spAutoFit/>
          </a:bodyPr>
          <a:lstStyle/>
          <a:p>
            <a:r>
              <a:rPr lang="zh-CN" altLang="en-US" sz="2800" b="1">
                <a:solidFill>
                  <a:srgbClr val="FF0000"/>
                </a:solidFill>
              </a:rPr>
              <a:t>⑤</a:t>
            </a:r>
          </a:p>
        </p:txBody>
      </p:sp>
      <p:sp>
        <p:nvSpPr>
          <p:cNvPr id="39944" name="文本框 6"/>
          <p:cNvSpPr txBox="1">
            <a:spLocks noChangeArrowheads="1"/>
          </p:cNvSpPr>
          <p:nvPr/>
        </p:nvSpPr>
        <p:spPr bwMode="auto">
          <a:xfrm>
            <a:off x="5029200" y="3600451"/>
            <a:ext cx="304800" cy="523220"/>
          </a:xfrm>
          <a:prstGeom prst="rect">
            <a:avLst/>
          </a:prstGeom>
          <a:noFill/>
          <a:ln w="9525">
            <a:noFill/>
            <a:miter lim="800000"/>
            <a:headEnd/>
            <a:tailEnd/>
          </a:ln>
        </p:spPr>
        <p:txBody>
          <a:bodyPr>
            <a:spAutoFit/>
          </a:bodyPr>
          <a:lstStyle/>
          <a:p>
            <a:r>
              <a:rPr lang="zh-CN" altLang="en-US" sz="2800" b="1">
                <a:solidFill>
                  <a:srgbClr val="FF0000"/>
                </a:solidFill>
              </a:rPr>
              <a:t>⑥</a:t>
            </a:r>
          </a:p>
        </p:txBody>
      </p:sp>
      <p:sp>
        <p:nvSpPr>
          <p:cNvPr id="39945" name="文本框 7"/>
          <p:cNvSpPr txBox="1">
            <a:spLocks noChangeArrowheads="1"/>
          </p:cNvSpPr>
          <p:nvPr/>
        </p:nvSpPr>
        <p:spPr bwMode="auto">
          <a:xfrm>
            <a:off x="3962400" y="3057526"/>
            <a:ext cx="457200" cy="523220"/>
          </a:xfrm>
          <a:prstGeom prst="rect">
            <a:avLst/>
          </a:prstGeom>
          <a:noFill/>
          <a:ln w="9525">
            <a:noFill/>
            <a:miter lim="800000"/>
            <a:headEnd/>
            <a:tailEnd/>
          </a:ln>
        </p:spPr>
        <p:txBody>
          <a:bodyPr>
            <a:spAutoFit/>
          </a:bodyPr>
          <a:lstStyle/>
          <a:p>
            <a:r>
              <a:rPr lang="zh-CN" altLang="en-US" sz="2800" b="1">
                <a:solidFill>
                  <a:srgbClr val="FF0000"/>
                </a:solidFill>
              </a:rPr>
              <a:t>⑦</a:t>
            </a:r>
          </a:p>
        </p:txBody>
      </p:sp>
      <p:sp>
        <p:nvSpPr>
          <p:cNvPr id="39946" name="文本框 8"/>
          <p:cNvSpPr txBox="1">
            <a:spLocks noChangeArrowheads="1"/>
          </p:cNvSpPr>
          <p:nvPr/>
        </p:nvSpPr>
        <p:spPr bwMode="auto">
          <a:xfrm>
            <a:off x="6324600" y="1714501"/>
            <a:ext cx="381000" cy="523220"/>
          </a:xfrm>
          <a:prstGeom prst="rect">
            <a:avLst/>
          </a:prstGeom>
          <a:noFill/>
          <a:ln w="9525">
            <a:noFill/>
            <a:miter lim="800000"/>
            <a:headEnd/>
            <a:tailEnd/>
          </a:ln>
        </p:spPr>
        <p:txBody>
          <a:bodyPr>
            <a:spAutoFit/>
          </a:bodyPr>
          <a:lstStyle/>
          <a:p>
            <a:r>
              <a:rPr lang="zh-CN" altLang="en-US" sz="2800" b="1">
                <a:solidFill>
                  <a:srgbClr val="FF0000"/>
                </a:solidFill>
              </a:rPr>
              <a:t>⑧</a:t>
            </a:r>
          </a:p>
        </p:txBody>
      </p:sp>
      <p:sp>
        <p:nvSpPr>
          <p:cNvPr id="39947" name="文本框 9"/>
          <p:cNvSpPr txBox="1">
            <a:spLocks noChangeArrowheads="1"/>
          </p:cNvSpPr>
          <p:nvPr/>
        </p:nvSpPr>
        <p:spPr bwMode="auto">
          <a:xfrm>
            <a:off x="6781800" y="1087042"/>
            <a:ext cx="457200" cy="523220"/>
          </a:xfrm>
          <a:prstGeom prst="rect">
            <a:avLst/>
          </a:prstGeom>
          <a:noFill/>
          <a:ln w="9525">
            <a:noFill/>
            <a:miter lim="800000"/>
            <a:headEnd/>
            <a:tailEnd/>
          </a:ln>
        </p:spPr>
        <p:txBody>
          <a:bodyPr>
            <a:spAutoFit/>
          </a:bodyPr>
          <a:lstStyle/>
          <a:p>
            <a:r>
              <a:rPr lang="zh-CN" altLang="en-US" sz="2800" b="1">
                <a:solidFill>
                  <a:srgbClr val="FF0000"/>
                </a:solidFill>
              </a:rPr>
              <a:t>⑨</a:t>
            </a:r>
          </a:p>
        </p:txBody>
      </p:sp>
      <p:sp>
        <p:nvSpPr>
          <p:cNvPr id="39948" name="文本框 10"/>
          <p:cNvSpPr txBox="1">
            <a:spLocks noChangeArrowheads="1"/>
          </p:cNvSpPr>
          <p:nvPr/>
        </p:nvSpPr>
        <p:spPr bwMode="auto">
          <a:xfrm>
            <a:off x="7543800" y="1714501"/>
            <a:ext cx="381000" cy="523220"/>
          </a:xfrm>
          <a:prstGeom prst="rect">
            <a:avLst/>
          </a:prstGeom>
          <a:noFill/>
          <a:ln w="9525">
            <a:noFill/>
            <a:miter lim="800000"/>
            <a:headEnd/>
            <a:tailEnd/>
          </a:ln>
        </p:spPr>
        <p:txBody>
          <a:bodyPr>
            <a:spAutoFit/>
          </a:bodyPr>
          <a:lstStyle/>
          <a:p>
            <a:r>
              <a:rPr lang="zh-CN" altLang="en-US" sz="2800" b="1">
                <a:solidFill>
                  <a:srgbClr val="FF0000"/>
                </a:solidFill>
              </a:rPr>
              <a:t>⑩</a:t>
            </a:r>
          </a:p>
        </p:txBody>
      </p:sp>
      <p:sp>
        <p:nvSpPr>
          <p:cNvPr id="39949" name="文本框 12"/>
          <p:cNvSpPr txBox="1">
            <a:spLocks noChangeArrowheads="1"/>
          </p:cNvSpPr>
          <p:nvPr/>
        </p:nvSpPr>
        <p:spPr bwMode="auto">
          <a:xfrm>
            <a:off x="7677150" y="758429"/>
            <a:ext cx="647700" cy="523220"/>
          </a:xfrm>
          <a:prstGeom prst="rect">
            <a:avLst/>
          </a:prstGeom>
          <a:noFill/>
          <a:ln w="9525">
            <a:noFill/>
            <a:miter lim="800000"/>
            <a:headEnd/>
            <a:tailEnd/>
          </a:ln>
        </p:spPr>
        <p:txBody>
          <a:bodyPr>
            <a:spAutoFit/>
          </a:bodyPr>
          <a:lstStyle/>
          <a:p>
            <a:r>
              <a:rPr lang="en-US" altLang="zh-CN" sz="2800" b="1">
                <a:solidFill>
                  <a:srgbClr val="FF0000"/>
                </a:solidFill>
              </a:rPr>
              <a:t>11</a:t>
            </a:r>
            <a:endParaRPr lang="zh-CN" altLang="en-US" sz="2800" b="1">
              <a:solidFill>
                <a:srgbClr val="FF0000"/>
              </a:solidFill>
            </a:endParaRPr>
          </a:p>
        </p:txBody>
      </p:sp>
      <p:sp>
        <p:nvSpPr>
          <p:cNvPr id="39950" name="文本框 13"/>
          <p:cNvSpPr txBox="1">
            <a:spLocks noChangeArrowheads="1"/>
          </p:cNvSpPr>
          <p:nvPr/>
        </p:nvSpPr>
        <p:spPr bwMode="auto">
          <a:xfrm>
            <a:off x="8001000" y="2914651"/>
            <a:ext cx="685800" cy="523220"/>
          </a:xfrm>
          <a:prstGeom prst="rect">
            <a:avLst/>
          </a:prstGeom>
          <a:noFill/>
          <a:ln w="9525">
            <a:noFill/>
            <a:miter lim="800000"/>
            <a:headEnd/>
            <a:tailEnd/>
          </a:ln>
        </p:spPr>
        <p:txBody>
          <a:bodyPr>
            <a:spAutoFit/>
          </a:bodyPr>
          <a:lstStyle/>
          <a:p>
            <a:r>
              <a:rPr lang="en-US" altLang="zh-CN" sz="2800" b="1">
                <a:solidFill>
                  <a:srgbClr val="FF0000"/>
                </a:solidFill>
              </a:rPr>
              <a:t>12</a:t>
            </a:r>
            <a:endParaRPr lang="zh-CN" altLang="en-US" sz="2800" b="1">
              <a:solidFill>
                <a:srgbClr val="FF0000"/>
              </a:solidFill>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s://ss3.baidu.com/9fo3dSag_xI4khGko9WTAnF6hhy/zhidao/pic/item/b03533fa828ba61e0a75f10b4234970a304e597e.jpg"/>
          <p:cNvPicPr>
            <a:picLocks noChangeAspect="1" noChangeArrowheads="1"/>
          </p:cNvPicPr>
          <p:nvPr/>
        </p:nvPicPr>
        <p:blipFill>
          <a:blip r:embed="rId2" cstate="print"/>
          <a:srcRect/>
          <a:stretch>
            <a:fillRect/>
          </a:stretch>
        </p:blipFill>
        <p:spPr bwMode="auto">
          <a:xfrm>
            <a:off x="323528" y="771550"/>
            <a:ext cx="8401050" cy="4202436"/>
          </a:xfrm>
          <a:prstGeom prst="rect">
            <a:avLst/>
          </a:prstGeom>
          <a:noFill/>
        </p:spPr>
      </p:pic>
      <p:sp>
        <p:nvSpPr>
          <p:cNvPr id="3" name="TextBox 2"/>
          <p:cNvSpPr txBox="1"/>
          <p:nvPr/>
        </p:nvSpPr>
        <p:spPr>
          <a:xfrm>
            <a:off x="1475656" y="0"/>
            <a:ext cx="5328592" cy="461665"/>
          </a:xfrm>
          <a:prstGeom prst="rect">
            <a:avLst/>
          </a:prstGeom>
          <a:noFill/>
        </p:spPr>
        <p:txBody>
          <a:bodyPr wrap="square" rtlCol="0">
            <a:spAutoFit/>
          </a:bodyPr>
          <a:lstStyle/>
          <a:p>
            <a:pPr algn="ctr"/>
            <a:r>
              <a:rPr lang="zh-CN" altLang="en-US" sz="2400" dirty="0" smtClean="0"/>
              <a:t>动动手：画世界洋流分布图</a:t>
            </a:r>
            <a:endParaRPr lang="zh-CN" altLang="en-US" sz="24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1042988" y="789385"/>
            <a:ext cx="7777162" cy="972574"/>
          </a:xfrm>
          <a:prstGeom prst="rect">
            <a:avLst/>
          </a:prstGeom>
          <a:noFill/>
          <a:ln w="9525">
            <a:noFill/>
            <a:miter lim="800000"/>
            <a:headEnd/>
            <a:tailEnd/>
          </a:ln>
        </p:spPr>
        <p:txBody>
          <a:bodyPr>
            <a:spAutoFit/>
          </a:bodyPr>
          <a:lstStyle/>
          <a:p>
            <a:pPr eaLnBrk="1" hangingPunct="1">
              <a:lnSpc>
                <a:spcPct val="130000"/>
              </a:lnSpc>
              <a:spcBef>
                <a:spcPct val="50000"/>
              </a:spcBef>
            </a:pPr>
            <a:r>
              <a:rPr kumimoji="1" lang="en-US" altLang="zh-CN" sz="4400" b="1">
                <a:solidFill>
                  <a:srgbClr val="000066"/>
                </a:solidFill>
                <a:latin typeface="Times New Roman" pitchFamily="18" charset="0"/>
                <a:ea typeface="黑体" pitchFamily="49" charset="-122"/>
              </a:rPr>
              <a:t>★</a:t>
            </a:r>
            <a:r>
              <a:rPr kumimoji="1" lang="zh-CN" altLang="en-US" sz="4400" b="1">
                <a:solidFill>
                  <a:srgbClr val="000066"/>
                </a:solidFill>
                <a:latin typeface="Times New Roman" pitchFamily="18" charset="0"/>
                <a:ea typeface="黑体" pitchFamily="49" charset="-122"/>
              </a:rPr>
              <a:t>　</a:t>
            </a:r>
            <a:r>
              <a:rPr kumimoji="1" lang="zh-CN" altLang="en-US" sz="4400" b="1">
                <a:solidFill>
                  <a:srgbClr val="000066"/>
                </a:solidFill>
                <a:ea typeface="黑体" pitchFamily="49" charset="-122"/>
              </a:rPr>
              <a:t>沃克环流</a:t>
            </a:r>
          </a:p>
        </p:txBody>
      </p:sp>
      <p:sp>
        <p:nvSpPr>
          <p:cNvPr id="40963" name="Text Box 4"/>
          <p:cNvSpPr txBox="1">
            <a:spLocks noChangeArrowheads="1"/>
          </p:cNvSpPr>
          <p:nvPr/>
        </p:nvSpPr>
        <p:spPr bwMode="auto">
          <a:xfrm>
            <a:off x="1042988" y="1924050"/>
            <a:ext cx="5689600" cy="972574"/>
          </a:xfrm>
          <a:prstGeom prst="rect">
            <a:avLst/>
          </a:prstGeom>
          <a:noFill/>
          <a:ln w="9525">
            <a:noFill/>
            <a:miter lim="800000"/>
            <a:headEnd/>
            <a:tailEnd/>
          </a:ln>
        </p:spPr>
        <p:txBody>
          <a:bodyPr>
            <a:spAutoFit/>
          </a:bodyPr>
          <a:lstStyle/>
          <a:p>
            <a:pPr eaLnBrk="1" hangingPunct="1">
              <a:lnSpc>
                <a:spcPct val="130000"/>
              </a:lnSpc>
              <a:spcBef>
                <a:spcPct val="50000"/>
              </a:spcBef>
            </a:pPr>
            <a:r>
              <a:rPr kumimoji="1" lang="en-US" altLang="zh-CN" sz="4400" b="1">
                <a:solidFill>
                  <a:srgbClr val="000066"/>
                </a:solidFill>
                <a:latin typeface="Times New Roman" pitchFamily="18" charset="0"/>
                <a:ea typeface="黑体" pitchFamily="49" charset="-122"/>
              </a:rPr>
              <a:t>★</a:t>
            </a:r>
            <a:r>
              <a:rPr kumimoji="1" lang="zh-CN" altLang="en-US" sz="4400" b="1">
                <a:solidFill>
                  <a:srgbClr val="000066"/>
                </a:solidFill>
                <a:latin typeface="Times New Roman" pitchFamily="18" charset="0"/>
                <a:ea typeface="黑体" pitchFamily="49" charset="-122"/>
              </a:rPr>
              <a:t>　厄尔尼诺现象</a:t>
            </a:r>
          </a:p>
        </p:txBody>
      </p:sp>
      <p:sp>
        <p:nvSpPr>
          <p:cNvPr id="40964" name="Text Box 5"/>
          <p:cNvSpPr txBox="1">
            <a:spLocks noChangeArrowheads="1"/>
          </p:cNvSpPr>
          <p:nvPr/>
        </p:nvSpPr>
        <p:spPr bwMode="auto">
          <a:xfrm>
            <a:off x="1114425" y="3165872"/>
            <a:ext cx="5689600" cy="972574"/>
          </a:xfrm>
          <a:prstGeom prst="rect">
            <a:avLst/>
          </a:prstGeom>
          <a:noFill/>
          <a:ln w="9525">
            <a:noFill/>
            <a:miter lim="800000"/>
            <a:headEnd/>
            <a:tailEnd/>
          </a:ln>
        </p:spPr>
        <p:txBody>
          <a:bodyPr>
            <a:spAutoFit/>
          </a:bodyPr>
          <a:lstStyle/>
          <a:p>
            <a:pPr eaLnBrk="1" hangingPunct="1">
              <a:lnSpc>
                <a:spcPct val="130000"/>
              </a:lnSpc>
              <a:spcBef>
                <a:spcPct val="50000"/>
              </a:spcBef>
            </a:pPr>
            <a:r>
              <a:rPr kumimoji="1" lang="en-US" altLang="zh-CN" sz="4400" b="1">
                <a:solidFill>
                  <a:srgbClr val="000066"/>
                </a:solidFill>
                <a:latin typeface="Times New Roman" pitchFamily="18" charset="0"/>
                <a:ea typeface="黑体" pitchFamily="49" charset="-122"/>
              </a:rPr>
              <a:t>★</a:t>
            </a:r>
            <a:r>
              <a:rPr kumimoji="1" lang="zh-CN" altLang="en-US" sz="4400" b="1">
                <a:solidFill>
                  <a:srgbClr val="000066"/>
                </a:solidFill>
                <a:latin typeface="Times New Roman" pitchFamily="18" charset="0"/>
                <a:ea typeface="黑体" pitchFamily="49" charset="-122"/>
              </a:rPr>
              <a:t>　拉尼娜现象</a:t>
            </a:r>
          </a:p>
        </p:txBody>
      </p:sp>
      <p:sp>
        <p:nvSpPr>
          <p:cNvPr id="40965" name="Text Box 5"/>
          <p:cNvSpPr txBox="1">
            <a:spLocks noChangeArrowheads="1"/>
          </p:cNvSpPr>
          <p:nvPr/>
        </p:nvSpPr>
        <p:spPr bwMode="auto">
          <a:xfrm>
            <a:off x="152400" y="114300"/>
            <a:ext cx="5257800" cy="646331"/>
          </a:xfrm>
          <a:prstGeom prst="rect">
            <a:avLst/>
          </a:prstGeom>
          <a:noFill/>
          <a:ln w="9525">
            <a:noFill/>
            <a:miter lim="800000"/>
            <a:headEnd/>
            <a:tailEnd/>
          </a:ln>
        </p:spPr>
        <p:txBody>
          <a:bodyPr>
            <a:spAutoFit/>
          </a:bodyPr>
          <a:lstStyle/>
          <a:p>
            <a:pPr eaLnBrk="1" hangingPunct="1">
              <a:spcBef>
                <a:spcPct val="50000"/>
              </a:spcBef>
            </a:pPr>
            <a:r>
              <a:rPr lang="zh-CN" altLang="en-US" sz="3600" b="1">
                <a:solidFill>
                  <a:srgbClr val="FF0000"/>
                </a:solidFill>
                <a:ea typeface="华文细黑" pitchFamily="2" charset="-122"/>
              </a:rPr>
              <a:t>知识拓展</a:t>
            </a:r>
          </a:p>
        </p:txBody>
      </p:sp>
    </p:spTree>
  </p:cSld>
  <p:clrMapOvr>
    <a:masterClrMapping/>
  </p:clrMapOvr>
  <p:transition>
    <p:blinds/>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304800" y="114300"/>
            <a:ext cx="7772400" cy="857250"/>
          </a:xfrm>
        </p:spPr>
        <p:txBody>
          <a:bodyPr>
            <a:normAutofit fontScale="90000"/>
          </a:bodyPr>
          <a:lstStyle/>
          <a:p>
            <a:pPr eaLnBrk="1" hangingPunct="1"/>
            <a:r>
              <a:rPr lang="zh-CN" altLang="en-US" sz="6000" b="1" smtClean="0">
                <a:ea typeface="隶书" pitchFamily="49" charset="-122"/>
              </a:rPr>
              <a:t>一、沃克环流</a:t>
            </a:r>
          </a:p>
        </p:txBody>
      </p:sp>
      <p:sp>
        <p:nvSpPr>
          <p:cNvPr id="41987" name="Rectangle 3"/>
          <p:cNvSpPr>
            <a:spLocks noGrp="1" noChangeArrowheads="1"/>
          </p:cNvSpPr>
          <p:nvPr>
            <p:ph type="body" idx="4294967295"/>
          </p:nvPr>
        </p:nvSpPr>
        <p:spPr/>
        <p:txBody>
          <a:bodyPr/>
          <a:lstStyle/>
          <a:p>
            <a:pPr eaLnBrk="1" hangingPunct="1"/>
            <a:endParaRPr lang="zh-CN" altLang="zh-CN" smtClean="0"/>
          </a:p>
        </p:txBody>
      </p:sp>
      <p:pic>
        <p:nvPicPr>
          <p:cNvPr id="41988" name="Picture 4" descr="gsst"/>
          <p:cNvPicPr>
            <a:picLocks noChangeAspect="1" noChangeArrowheads="1"/>
          </p:cNvPicPr>
          <p:nvPr/>
        </p:nvPicPr>
        <p:blipFill>
          <a:blip r:embed="rId2" cstate="print"/>
          <a:srcRect/>
          <a:stretch>
            <a:fillRect/>
          </a:stretch>
        </p:blipFill>
        <p:spPr bwMode="auto">
          <a:xfrm>
            <a:off x="0" y="-614363"/>
            <a:ext cx="9144000" cy="5143500"/>
          </a:xfrm>
          <a:prstGeom prst="rect">
            <a:avLst/>
          </a:prstGeom>
          <a:noFill/>
          <a:ln w="9525">
            <a:noFill/>
            <a:miter lim="800000"/>
            <a:headEnd/>
            <a:tailEnd/>
          </a:ln>
        </p:spPr>
      </p:pic>
      <p:sp>
        <p:nvSpPr>
          <p:cNvPr id="41989" name="Line 5"/>
          <p:cNvSpPr>
            <a:spLocks noChangeShapeType="1"/>
          </p:cNvSpPr>
          <p:nvPr/>
        </p:nvSpPr>
        <p:spPr bwMode="auto">
          <a:xfrm>
            <a:off x="179388" y="2463404"/>
            <a:ext cx="8964612" cy="26194"/>
          </a:xfrm>
          <a:prstGeom prst="line">
            <a:avLst/>
          </a:prstGeom>
          <a:noFill/>
          <a:ln w="38100">
            <a:solidFill>
              <a:schemeClr val="tx1"/>
            </a:solidFill>
            <a:round/>
            <a:headEnd/>
            <a:tailEnd/>
          </a:ln>
        </p:spPr>
        <p:txBody>
          <a:bodyPr/>
          <a:lstStyle/>
          <a:p>
            <a:endParaRPr lang="zh-CN" altLang="en-US"/>
          </a:p>
        </p:txBody>
      </p:sp>
      <p:sp>
        <p:nvSpPr>
          <p:cNvPr id="39944" name="Text Box 8"/>
          <p:cNvSpPr txBox="1">
            <a:spLocks noChangeArrowheads="1"/>
          </p:cNvSpPr>
          <p:nvPr/>
        </p:nvSpPr>
        <p:spPr bwMode="auto">
          <a:xfrm>
            <a:off x="0" y="4083844"/>
            <a:ext cx="9467850" cy="523220"/>
          </a:xfrm>
          <a:prstGeom prst="rect">
            <a:avLst/>
          </a:prstGeom>
          <a:solidFill>
            <a:schemeClr val="bg1"/>
          </a:solidFill>
          <a:ln w="9525">
            <a:noFill/>
            <a:miter lim="800000"/>
            <a:headEnd/>
            <a:tailEnd/>
          </a:ln>
        </p:spPr>
        <p:txBody>
          <a:bodyPr>
            <a:spAutoFit/>
          </a:bodyPr>
          <a:lstStyle/>
          <a:p>
            <a:pPr eaLnBrk="1" hangingPunct="1">
              <a:spcBef>
                <a:spcPct val="50000"/>
              </a:spcBef>
            </a:pPr>
            <a:r>
              <a:rPr kumimoji="1" lang="en-US" altLang="zh-CN" sz="2800" b="1">
                <a:solidFill>
                  <a:srgbClr val="FF0000"/>
                </a:solidFill>
              </a:rPr>
              <a:t>.</a:t>
            </a:r>
            <a:r>
              <a:rPr kumimoji="1" lang="zh-CN" altLang="en-US" sz="2800" b="1">
                <a:solidFill>
                  <a:srgbClr val="000000"/>
                </a:solidFill>
                <a:latin typeface="Times New Roman" pitchFamily="18" charset="0"/>
                <a:ea typeface="楷体_GB2312" pitchFamily="49" charset="-122"/>
              </a:rPr>
              <a:t>正常状况下赤道太平洋东西两岸温度有何不同？为什么？</a:t>
            </a:r>
          </a:p>
        </p:txBody>
      </p:sp>
      <p:sp>
        <p:nvSpPr>
          <p:cNvPr id="39945" name="Text Box 9"/>
          <p:cNvSpPr txBox="1">
            <a:spLocks noChangeArrowheads="1"/>
          </p:cNvSpPr>
          <p:nvPr/>
        </p:nvSpPr>
        <p:spPr bwMode="auto">
          <a:xfrm>
            <a:off x="0" y="4599385"/>
            <a:ext cx="9144000" cy="732508"/>
          </a:xfrm>
          <a:prstGeom prst="rect">
            <a:avLst/>
          </a:prstGeom>
          <a:solidFill>
            <a:schemeClr val="bg1"/>
          </a:solidFill>
          <a:ln w="9525">
            <a:noFill/>
            <a:miter lim="800000"/>
            <a:headEnd/>
            <a:tailEnd/>
          </a:ln>
        </p:spPr>
        <p:txBody>
          <a:bodyPr>
            <a:spAutoFit/>
          </a:bodyPr>
          <a:lstStyle/>
          <a:p>
            <a:pPr eaLnBrk="1" hangingPunct="1">
              <a:lnSpc>
                <a:spcPct val="130000"/>
              </a:lnSpc>
              <a:spcBef>
                <a:spcPct val="50000"/>
              </a:spcBef>
            </a:pPr>
            <a:r>
              <a:rPr kumimoji="1" lang="zh-CN" altLang="en-US" sz="3200" b="1">
                <a:solidFill>
                  <a:srgbClr val="CC0000"/>
                </a:solidFill>
                <a:ea typeface="黑体" pitchFamily="49" charset="-122"/>
              </a:rPr>
              <a:t>西</a:t>
            </a:r>
            <a:r>
              <a:rPr kumimoji="1" lang="zh-CN" altLang="en-US" sz="3200" b="1">
                <a:solidFill>
                  <a:srgbClr val="000066"/>
                </a:solidFill>
                <a:ea typeface="黑体" pitchFamily="49" charset="-122"/>
              </a:rPr>
              <a:t>：温度高；                          </a:t>
            </a:r>
            <a:r>
              <a:rPr kumimoji="1" lang="zh-CN" altLang="en-US" sz="3200" b="1">
                <a:solidFill>
                  <a:srgbClr val="CC0000"/>
                </a:solidFill>
                <a:latin typeface="Times New Roman" pitchFamily="18" charset="0"/>
                <a:ea typeface="黑体" pitchFamily="49" charset="-122"/>
              </a:rPr>
              <a:t>东</a:t>
            </a:r>
            <a:r>
              <a:rPr kumimoji="1" lang="zh-CN" altLang="en-US" sz="3200" b="1">
                <a:solidFill>
                  <a:srgbClr val="000066"/>
                </a:solidFill>
                <a:latin typeface="Times New Roman" pitchFamily="18" charset="0"/>
                <a:ea typeface="黑体" pitchFamily="49" charset="-122"/>
              </a:rPr>
              <a:t>：温度低，</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9944"/>
                                        </p:tgtEl>
                                        <p:attrNameLst>
                                          <p:attrName>style.visibility</p:attrName>
                                        </p:attrNameLst>
                                      </p:cBhvr>
                                      <p:to>
                                        <p:strVal val="visible"/>
                                      </p:to>
                                    </p:set>
                                    <p:anim calcmode="lin" valueType="num">
                                      <p:cBhvr>
                                        <p:cTn id="7" dur="500" fill="hold"/>
                                        <p:tgtEl>
                                          <p:spTgt spid="3994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944"/>
                                        </p:tgtEl>
                                        <p:attrNameLst>
                                          <p:attrName>ppt_y</p:attrName>
                                        </p:attrNameLst>
                                      </p:cBhvr>
                                      <p:tavLst>
                                        <p:tav tm="0">
                                          <p:val>
                                            <p:strVal val="#ppt_y"/>
                                          </p:val>
                                        </p:tav>
                                        <p:tav tm="100000">
                                          <p:val>
                                            <p:strVal val="#ppt_y"/>
                                          </p:val>
                                        </p:tav>
                                      </p:tavLst>
                                    </p:anim>
                                    <p:anim calcmode="lin" valueType="num">
                                      <p:cBhvr>
                                        <p:cTn id="9" dur="500" fill="hold"/>
                                        <p:tgtEl>
                                          <p:spTgt spid="3994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94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9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9945"/>
                                        </p:tgtEl>
                                        <p:attrNameLst>
                                          <p:attrName>style.visibility</p:attrName>
                                        </p:attrNameLst>
                                      </p:cBhvr>
                                      <p:to>
                                        <p:strVal val="visible"/>
                                      </p:to>
                                    </p:set>
                                    <p:animEffect transition="in" filter="blinds(horizontal)">
                                      <p:cBhvr>
                                        <p:cTn id="16" dur="500"/>
                                        <p:tgtEl>
                                          <p:spTgt spid="39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animBg="1"/>
      <p:bldP spid="39945"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endParaRPr lang="zh-CN" altLang="zh-CN" smtClean="0"/>
          </a:p>
        </p:txBody>
      </p:sp>
      <p:sp>
        <p:nvSpPr>
          <p:cNvPr id="43011" name="Rectangle 3"/>
          <p:cNvSpPr>
            <a:spLocks noGrp="1" noChangeArrowheads="1"/>
          </p:cNvSpPr>
          <p:nvPr>
            <p:ph type="body" idx="4294967295"/>
          </p:nvPr>
        </p:nvSpPr>
        <p:spPr/>
        <p:txBody>
          <a:bodyPr/>
          <a:lstStyle/>
          <a:p>
            <a:pPr eaLnBrk="1" hangingPunct="1"/>
            <a:endParaRPr lang="zh-CN" altLang="zh-CN" smtClean="0"/>
          </a:p>
        </p:txBody>
      </p:sp>
      <p:pic>
        <p:nvPicPr>
          <p:cNvPr id="43012" name="Picture 4" descr="200591313431235"/>
          <p:cNvPicPr>
            <a:picLocks noChangeAspect="1" noChangeArrowheads="1"/>
          </p:cNvPicPr>
          <p:nvPr/>
        </p:nvPicPr>
        <p:blipFill>
          <a:blip r:embed="rId2" cstate="print">
            <a:lum bright="-18000" contrast="54000"/>
          </a:blip>
          <a:srcRect/>
          <a:stretch>
            <a:fillRect/>
          </a:stretch>
        </p:blipFill>
        <p:spPr bwMode="auto">
          <a:xfrm>
            <a:off x="-4032250" y="-155972"/>
            <a:ext cx="13176250" cy="5595938"/>
          </a:xfrm>
          <a:prstGeom prst="rect">
            <a:avLst/>
          </a:prstGeom>
          <a:noFill/>
          <a:ln w="9525">
            <a:noFill/>
            <a:miter lim="800000"/>
            <a:headEnd/>
            <a:tailEnd/>
          </a:ln>
        </p:spPr>
      </p:pic>
      <p:sp>
        <p:nvSpPr>
          <p:cNvPr id="36869" name="AutoShape 5"/>
          <p:cNvSpPr>
            <a:spLocks noChangeArrowheads="1"/>
          </p:cNvSpPr>
          <p:nvPr/>
        </p:nvSpPr>
        <p:spPr bwMode="auto">
          <a:xfrm rot="2252973">
            <a:off x="7092951" y="3543300"/>
            <a:ext cx="900113" cy="216694"/>
          </a:xfrm>
          <a:prstGeom prst="leftArrow">
            <a:avLst>
              <a:gd name="adj1" fmla="val 50000"/>
              <a:gd name="adj2" fmla="val 77885"/>
            </a:avLst>
          </a:prstGeom>
          <a:solidFill>
            <a:schemeClr val="accent2"/>
          </a:solidFill>
          <a:ln w="9525">
            <a:solidFill>
              <a:schemeClr val="accent2"/>
            </a:solidFill>
            <a:miter lim="800000"/>
            <a:headEnd/>
            <a:tailEnd/>
          </a:ln>
        </p:spPr>
        <p:txBody>
          <a:bodyPr wrap="none" anchor="ctr"/>
          <a:lstStyle/>
          <a:p>
            <a:pPr eaLnBrk="1" hangingPunct="1"/>
            <a:endParaRPr lang="zh-CN" altLang="zh-CN"/>
          </a:p>
        </p:txBody>
      </p:sp>
      <p:sp>
        <p:nvSpPr>
          <p:cNvPr id="36870" name="Line 6"/>
          <p:cNvSpPr>
            <a:spLocks noChangeShapeType="1"/>
          </p:cNvSpPr>
          <p:nvPr/>
        </p:nvSpPr>
        <p:spPr bwMode="auto">
          <a:xfrm flipH="1">
            <a:off x="4140201" y="2814638"/>
            <a:ext cx="1331913" cy="0"/>
          </a:xfrm>
          <a:prstGeom prst="line">
            <a:avLst/>
          </a:prstGeom>
          <a:noFill/>
          <a:ln w="127000">
            <a:solidFill>
              <a:srgbClr val="DA0000"/>
            </a:solidFill>
            <a:round/>
            <a:headEnd/>
            <a:tailEnd type="triangle" w="med" len="med"/>
          </a:ln>
        </p:spPr>
        <p:txBody>
          <a:bodyPr/>
          <a:lstStyle/>
          <a:p>
            <a:endParaRPr lang="zh-CN" altLang="en-US"/>
          </a:p>
        </p:txBody>
      </p:sp>
      <p:sp>
        <p:nvSpPr>
          <p:cNvPr id="36871" name="Line 7"/>
          <p:cNvSpPr>
            <a:spLocks noChangeShapeType="1"/>
          </p:cNvSpPr>
          <p:nvPr/>
        </p:nvSpPr>
        <p:spPr bwMode="auto">
          <a:xfrm flipH="1">
            <a:off x="6372226" y="2842022"/>
            <a:ext cx="1331913" cy="0"/>
          </a:xfrm>
          <a:prstGeom prst="line">
            <a:avLst/>
          </a:prstGeom>
          <a:noFill/>
          <a:ln w="127000">
            <a:solidFill>
              <a:srgbClr val="CF0B10"/>
            </a:solidFill>
            <a:round/>
            <a:headEnd/>
            <a:tailEnd type="triangle" w="med" len="med"/>
          </a:ln>
        </p:spPr>
        <p:txBody>
          <a:bodyPr/>
          <a:lstStyle/>
          <a:p>
            <a:endParaRPr lang="zh-CN" altLang="en-US"/>
          </a:p>
        </p:txBody>
      </p:sp>
      <p:sp>
        <p:nvSpPr>
          <p:cNvPr id="36872" name="Line 8"/>
          <p:cNvSpPr>
            <a:spLocks noChangeShapeType="1"/>
          </p:cNvSpPr>
          <p:nvPr/>
        </p:nvSpPr>
        <p:spPr bwMode="auto">
          <a:xfrm flipH="1">
            <a:off x="4500563" y="3355181"/>
            <a:ext cx="1331912" cy="0"/>
          </a:xfrm>
          <a:prstGeom prst="line">
            <a:avLst/>
          </a:prstGeom>
          <a:noFill/>
          <a:ln w="127000">
            <a:solidFill>
              <a:srgbClr val="CF0B10"/>
            </a:solidFill>
            <a:round/>
            <a:headEnd/>
            <a:tailEnd type="triangle" w="med" len="med"/>
          </a:ln>
        </p:spPr>
        <p:txBody>
          <a:bodyPr/>
          <a:lstStyle/>
          <a:p>
            <a:endParaRPr lang="zh-CN" altLang="en-US"/>
          </a:p>
        </p:txBody>
      </p:sp>
      <p:sp>
        <p:nvSpPr>
          <p:cNvPr id="36873" name="Line 9"/>
          <p:cNvSpPr>
            <a:spLocks noChangeShapeType="1"/>
          </p:cNvSpPr>
          <p:nvPr/>
        </p:nvSpPr>
        <p:spPr bwMode="auto">
          <a:xfrm flipH="1">
            <a:off x="6227763" y="3381375"/>
            <a:ext cx="1331912" cy="0"/>
          </a:xfrm>
          <a:prstGeom prst="line">
            <a:avLst/>
          </a:prstGeom>
          <a:noFill/>
          <a:ln w="127000">
            <a:solidFill>
              <a:srgbClr val="CF0B10"/>
            </a:solidFill>
            <a:round/>
            <a:headEnd/>
            <a:tailEnd type="triangle" w="med" len="med"/>
          </a:ln>
        </p:spPr>
        <p:txBody>
          <a:bodyPr/>
          <a:lstStyle/>
          <a:p>
            <a:endParaRPr lang="zh-CN" altLang="en-US"/>
          </a:p>
        </p:txBody>
      </p:sp>
      <p:sp>
        <p:nvSpPr>
          <p:cNvPr id="36874" name="Freeform 10"/>
          <p:cNvSpPr>
            <a:spLocks/>
          </p:cNvSpPr>
          <p:nvPr/>
        </p:nvSpPr>
        <p:spPr bwMode="auto">
          <a:xfrm>
            <a:off x="8027988" y="3489723"/>
            <a:ext cx="431800" cy="1188244"/>
          </a:xfrm>
          <a:custGeom>
            <a:avLst/>
            <a:gdLst>
              <a:gd name="T0" fmla="*/ 2147483646 w 249"/>
              <a:gd name="T1" fmla="*/ 2147483646 h 907"/>
              <a:gd name="T2" fmla="*/ 2147483646 w 249"/>
              <a:gd name="T3" fmla="*/ 2147483646 h 907"/>
              <a:gd name="T4" fmla="*/ 2147483646 w 249"/>
              <a:gd name="T5" fmla="*/ 2147483646 h 907"/>
              <a:gd name="T6" fmla="*/ 0 w 249"/>
              <a:gd name="T7" fmla="*/ 0 h 907"/>
              <a:gd name="T8" fmla="*/ 0 60000 65536"/>
              <a:gd name="T9" fmla="*/ 0 60000 65536"/>
              <a:gd name="T10" fmla="*/ 0 60000 65536"/>
              <a:gd name="T11" fmla="*/ 0 60000 65536"/>
              <a:gd name="T12" fmla="*/ 0 w 249"/>
              <a:gd name="T13" fmla="*/ 0 h 907"/>
              <a:gd name="T14" fmla="*/ 249 w 249"/>
              <a:gd name="T15" fmla="*/ 907 h 907"/>
            </a:gdLst>
            <a:ahLst/>
            <a:cxnLst>
              <a:cxn ang="T8">
                <a:pos x="T0" y="T1"/>
              </a:cxn>
              <a:cxn ang="T9">
                <a:pos x="T2" y="T3"/>
              </a:cxn>
              <a:cxn ang="T10">
                <a:pos x="T4" y="T5"/>
              </a:cxn>
              <a:cxn ang="T11">
                <a:pos x="T6" y="T7"/>
              </a:cxn>
            </a:cxnLst>
            <a:rect l="T12" t="T13" r="T14" b="T15"/>
            <a:pathLst>
              <a:path w="249" h="907">
                <a:moveTo>
                  <a:pt x="113" y="907"/>
                </a:moveTo>
                <a:cubicBezTo>
                  <a:pt x="181" y="814"/>
                  <a:pt x="249" y="722"/>
                  <a:pt x="249" y="590"/>
                </a:cubicBezTo>
                <a:cubicBezTo>
                  <a:pt x="249" y="458"/>
                  <a:pt x="155" y="212"/>
                  <a:pt x="113" y="114"/>
                </a:cubicBezTo>
                <a:cubicBezTo>
                  <a:pt x="71" y="16"/>
                  <a:pt x="35" y="8"/>
                  <a:pt x="0" y="0"/>
                </a:cubicBezTo>
              </a:path>
            </a:pathLst>
          </a:custGeom>
          <a:noFill/>
          <a:ln w="133350">
            <a:solidFill>
              <a:srgbClr val="000080"/>
            </a:solidFill>
            <a:round/>
            <a:headEnd/>
            <a:tailEnd type="triangle" w="med" len="med"/>
          </a:ln>
        </p:spPr>
        <p:txBody>
          <a:bodyPr/>
          <a:lstStyle/>
          <a:p>
            <a:endParaRPr lang="zh-CN" altLang="en-US"/>
          </a:p>
        </p:txBody>
      </p:sp>
      <p:sp>
        <p:nvSpPr>
          <p:cNvPr id="36875" name="Oval 11"/>
          <p:cNvSpPr>
            <a:spLocks noChangeArrowheads="1"/>
          </p:cNvSpPr>
          <p:nvPr/>
        </p:nvSpPr>
        <p:spPr bwMode="auto">
          <a:xfrm>
            <a:off x="7740650" y="3003947"/>
            <a:ext cx="863600" cy="566738"/>
          </a:xfrm>
          <a:prstGeom prst="ellipse">
            <a:avLst/>
          </a:prstGeom>
          <a:solidFill>
            <a:schemeClr val="accent1"/>
          </a:solidFill>
          <a:ln w="63500">
            <a:solidFill>
              <a:srgbClr val="000000"/>
            </a:solidFill>
            <a:round/>
            <a:headEnd/>
            <a:tailEnd/>
          </a:ln>
        </p:spPr>
        <p:txBody>
          <a:bodyPr wrap="none" anchor="ctr"/>
          <a:lstStyle/>
          <a:p>
            <a:pPr eaLnBrk="1" hangingPunct="1"/>
            <a:r>
              <a:rPr lang="zh-CN" altLang="en-US" sz="2000" b="1">
                <a:solidFill>
                  <a:srgbClr val="000000"/>
                </a:solidFill>
                <a:latin typeface="Times New Roman" pitchFamily="18" charset="0"/>
                <a:ea typeface="黑体" pitchFamily="49" charset="-122"/>
              </a:rPr>
              <a:t>温度低</a:t>
            </a:r>
          </a:p>
        </p:txBody>
      </p:sp>
      <p:sp>
        <p:nvSpPr>
          <p:cNvPr id="36876" name="Oval 12"/>
          <p:cNvSpPr>
            <a:spLocks noChangeArrowheads="1"/>
          </p:cNvSpPr>
          <p:nvPr/>
        </p:nvSpPr>
        <p:spPr bwMode="auto">
          <a:xfrm>
            <a:off x="3779838" y="2950368"/>
            <a:ext cx="863600" cy="566738"/>
          </a:xfrm>
          <a:prstGeom prst="ellipse">
            <a:avLst/>
          </a:prstGeom>
          <a:solidFill>
            <a:schemeClr val="accent1"/>
          </a:solidFill>
          <a:ln w="63500">
            <a:solidFill>
              <a:srgbClr val="000000"/>
            </a:solidFill>
            <a:round/>
            <a:headEnd/>
            <a:tailEnd/>
          </a:ln>
        </p:spPr>
        <p:txBody>
          <a:bodyPr wrap="none" anchor="ctr"/>
          <a:lstStyle/>
          <a:p>
            <a:pPr eaLnBrk="1" hangingPunct="1"/>
            <a:r>
              <a:rPr lang="zh-CN" altLang="en-US" sz="2000" b="1">
                <a:solidFill>
                  <a:srgbClr val="FF0000"/>
                </a:solidFill>
                <a:latin typeface="Times New Roman" pitchFamily="18" charset="0"/>
                <a:ea typeface="黑体" pitchFamily="49" charset="-122"/>
              </a:rPr>
              <a:t>温度高</a:t>
            </a:r>
          </a:p>
        </p:txBody>
      </p:sp>
      <p:sp>
        <p:nvSpPr>
          <p:cNvPr id="36880" name="AutoShape 16"/>
          <p:cNvSpPr>
            <a:spLocks noChangeArrowheads="1"/>
          </p:cNvSpPr>
          <p:nvPr/>
        </p:nvSpPr>
        <p:spPr bwMode="auto">
          <a:xfrm rot="2252973">
            <a:off x="7092951" y="3543300"/>
            <a:ext cx="900113" cy="216694"/>
          </a:xfrm>
          <a:prstGeom prst="leftArrow">
            <a:avLst>
              <a:gd name="adj1" fmla="val 50000"/>
              <a:gd name="adj2" fmla="val 77885"/>
            </a:avLst>
          </a:prstGeom>
          <a:solidFill>
            <a:schemeClr val="accent2"/>
          </a:solidFill>
          <a:ln w="9525">
            <a:solidFill>
              <a:schemeClr val="accent2"/>
            </a:solidFill>
            <a:miter lim="800000"/>
            <a:headEnd/>
            <a:tailEnd/>
          </a:ln>
        </p:spPr>
        <p:txBody>
          <a:bodyPr wrap="none" anchor="ctr"/>
          <a:lstStyle/>
          <a:p>
            <a:pPr eaLnBrk="1" hangingPunct="1"/>
            <a:endParaRPr lang="zh-CN" altLang="zh-CN"/>
          </a:p>
        </p:txBody>
      </p:sp>
      <p:sp>
        <p:nvSpPr>
          <p:cNvPr id="36881" name="AutoShape 17"/>
          <p:cNvSpPr>
            <a:spLocks noChangeArrowheads="1"/>
          </p:cNvSpPr>
          <p:nvPr/>
        </p:nvSpPr>
        <p:spPr bwMode="auto">
          <a:xfrm rot="2252973">
            <a:off x="7164388" y="3543300"/>
            <a:ext cx="900112" cy="216694"/>
          </a:xfrm>
          <a:prstGeom prst="leftArrow">
            <a:avLst>
              <a:gd name="adj1" fmla="val 50000"/>
              <a:gd name="adj2" fmla="val 77885"/>
            </a:avLst>
          </a:prstGeom>
          <a:solidFill>
            <a:schemeClr val="accent2"/>
          </a:solidFill>
          <a:ln w="9525">
            <a:solidFill>
              <a:schemeClr val="accent2"/>
            </a:solidFill>
            <a:miter lim="800000"/>
            <a:headEnd/>
            <a:tailEnd/>
          </a:ln>
        </p:spPr>
        <p:txBody>
          <a:bodyPr wrap="none" anchor="ctr"/>
          <a:lstStyle/>
          <a:p>
            <a:pPr eaLnBrk="1" hangingPunct="1"/>
            <a:endParaRPr lang="zh-CN" altLang="zh-CN"/>
          </a:p>
        </p:txBody>
      </p:sp>
      <p:sp>
        <p:nvSpPr>
          <p:cNvPr id="43023" name="Text Box 19"/>
          <p:cNvSpPr txBox="1">
            <a:spLocks noChangeArrowheads="1"/>
          </p:cNvSpPr>
          <p:nvPr/>
        </p:nvSpPr>
        <p:spPr bwMode="auto">
          <a:xfrm>
            <a:off x="323850" y="1275160"/>
            <a:ext cx="2519363" cy="369332"/>
          </a:xfrm>
          <a:prstGeom prst="rect">
            <a:avLst/>
          </a:prstGeom>
          <a:noFill/>
          <a:ln w="9525">
            <a:noFill/>
            <a:miter lim="800000"/>
            <a:headEnd/>
            <a:tailEnd/>
          </a:ln>
        </p:spPr>
        <p:txBody>
          <a:bodyPr>
            <a:spAutoFit/>
          </a:bodyPr>
          <a:lstStyle/>
          <a:p>
            <a:pPr eaLnBrk="1" hangingPunct="1">
              <a:spcBef>
                <a:spcPct val="50000"/>
              </a:spcBef>
            </a:pPr>
            <a:endParaRPr lang="zh-CN" altLang="zh-CN"/>
          </a:p>
        </p:txBody>
      </p:sp>
      <p:sp>
        <p:nvSpPr>
          <p:cNvPr id="36890" name="Line 26"/>
          <p:cNvSpPr>
            <a:spLocks noChangeShapeType="1"/>
          </p:cNvSpPr>
          <p:nvPr/>
        </p:nvSpPr>
        <p:spPr bwMode="auto">
          <a:xfrm>
            <a:off x="6948488" y="1815704"/>
            <a:ext cx="576262" cy="864394"/>
          </a:xfrm>
          <a:prstGeom prst="line">
            <a:avLst/>
          </a:prstGeom>
          <a:noFill/>
          <a:ln w="133350">
            <a:solidFill>
              <a:srgbClr val="000080"/>
            </a:solidFill>
            <a:round/>
            <a:headEnd/>
            <a:tailEnd type="triangle" w="med" len="med"/>
          </a:ln>
        </p:spPr>
        <p:txBody>
          <a:bodyPr/>
          <a:lstStyle/>
          <a:p>
            <a:endParaRPr lang="zh-CN" altLang="en-US"/>
          </a:p>
        </p:txBody>
      </p:sp>
      <p:sp>
        <p:nvSpPr>
          <p:cNvPr id="36891" name="Text Box 27"/>
          <p:cNvSpPr txBox="1">
            <a:spLocks noChangeArrowheads="1"/>
          </p:cNvSpPr>
          <p:nvPr/>
        </p:nvSpPr>
        <p:spPr bwMode="auto">
          <a:xfrm>
            <a:off x="755650" y="951310"/>
            <a:ext cx="7416800" cy="461665"/>
          </a:xfrm>
          <a:prstGeom prst="rect">
            <a:avLst/>
          </a:prstGeom>
          <a:solidFill>
            <a:schemeClr val="bg1"/>
          </a:solidFill>
          <a:ln w="133350" algn="ctr">
            <a:noFill/>
            <a:miter lim="800000"/>
            <a:headEnd/>
            <a:tailEnd/>
          </a:ln>
        </p:spPr>
        <p:txBody>
          <a:bodyPr>
            <a:spAutoFit/>
          </a:bodyPr>
          <a:lstStyle/>
          <a:p>
            <a:pPr eaLnBrk="1" hangingPunct="1">
              <a:spcBef>
                <a:spcPct val="50000"/>
              </a:spcBef>
            </a:pPr>
            <a:r>
              <a:rPr lang="zh-CN" altLang="en-US" sz="2400" b="1">
                <a:solidFill>
                  <a:srgbClr val="0F02BA"/>
                </a:solidFill>
                <a:latin typeface="黑体" pitchFamily="49" charset="-122"/>
                <a:ea typeface="黑体" pitchFamily="49" charset="-122"/>
              </a:rPr>
              <a:t>信风    赤道洋流自东向西流     海水温度东</a:t>
            </a:r>
            <a:r>
              <a:rPr lang="zh-CN" altLang="en-US" sz="2400" b="1">
                <a:solidFill>
                  <a:srgbClr val="FF0000"/>
                </a:solidFill>
                <a:latin typeface="黑体" pitchFamily="49" charset="-122"/>
                <a:ea typeface="黑体" pitchFamily="49" charset="-122"/>
              </a:rPr>
              <a:t>低</a:t>
            </a:r>
            <a:r>
              <a:rPr lang="zh-CN" altLang="en-US" sz="2400" b="1">
                <a:solidFill>
                  <a:srgbClr val="0F02BA"/>
                </a:solidFill>
                <a:latin typeface="黑体" pitchFamily="49" charset="-122"/>
                <a:ea typeface="黑体" pitchFamily="49" charset="-122"/>
              </a:rPr>
              <a:t>西</a:t>
            </a:r>
            <a:r>
              <a:rPr lang="zh-CN" altLang="en-US" sz="2400" b="1">
                <a:solidFill>
                  <a:srgbClr val="FF0000"/>
                </a:solidFill>
                <a:latin typeface="黑体" pitchFamily="49" charset="-122"/>
                <a:ea typeface="黑体" pitchFamily="49" charset="-122"/>
              </a:rPr>
              <a:t>高</a:t>
            </a:r>
          </a:p>
        </p:txBody>
      </p:sp>
      <p:sp>
        <p:nvSpPr>
          <p:cNvPr id="36893" name="Line 29"/>
          <p:cNvSpPr>
            <a:spLocks noChangeShapeType="1"/>
          </p:cNvSpPr>
          <p:nvPr/>
        </p:nvSpPr>
        <p:spPr bwMode="auto">
          <a:xfrm>
            <a:off x="1476375" y="1113235"/>
            <a:ext cx="647700" cy="0"/>
          </a:xfrm>
          <a:prstGeom prst="line">
            <a:avLst/>
          </a:prstGeom>
          <a:noFill/>
          <a:ln w="63500">
            <a:solidFill>
              <a:srgbClr val="FF0000"/>
            </a:solidFill>
            <a:round/>
            <a:headEnd/>
            <a:tailEnd type="triangle" w="med" len="med"/>
          </a:ln>
        </p:spPr>
        <p:txBody>
          <a:bodyPr/>
          <a:lstStyle/>
          <a:p>
            <a:endParaRPr lang="zh-CN" altLang="en-US"/>
          </a:p>
        </p:txBody>
      </p:sp>
      <p:sp>
        <p:nvSpPr>
          <p:cNvPr id="36894" name="Line 30"/>
          <p:cNvSpPr>
            <a:spLocks noChangeShapeType="1"/>
          </p:cNvSpPr>
          <p:nvPr/>
        </p:nvSpPr>
        <p:spPr bwMode="auto">
          <a:xfrm>
            <a:off x="4859338" y="1113235"/>
            <a:ext cx="647700" cy="0"/>
          </a:xfrm>
          <a:prstGeom prst="line">
            <a:avLst/>
          </a:prstGeom>
          <a:noFill/>
          <a:ln w="63500">
            <a:solidFill>
              <a:srgbClr val="FF0000"/>
            </a:solidFill>
            <a:round/>
            <a:headE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repeatCount="indefinite" fill="hold" grpId="0" nodeType="clickEffect">
                                  <p:stCondLst>
                                    <p:cond delay="0"/>
                                  </p:stCondLst>
                                  <p:endCondLst>
                                    <p:cond evt="onNext" delay="0">
                                      <p:tgtEl>
                                        <p:sldTgt/>
                                      </p:tgtEl>
                                    </p:cond>
                                  </p:endCondLst>
                                  <p:childTnLst>
                                    <p:set>
                                      <p:cBhvr>
                                        <p:cTn id="6" dur="1" fill="hold">
                                          <p:stCondLst>
                                            <p:cond delay="0"/>
                                          </p:stCondLst>
                                        </p:cTn>
                                        <p:tgtEl>
                                          <p:spTgt spid="36871"/>
                                        </p:tgtEl>
                                        <p:attrNameLst>
                                          <p:attrName>style.visibility</p:attrName>
                                        </p:attrNameLst>
                                      </p:cBhvr>
                                      <p:to>
                                        <p:strVal val="visible"/>
                                      </p:to>
                                    </p:set>
                                    <p:animEffect transition="in" filter="wipe(right)">
                                      <p:cBhvr>
                                        <p:cTn id="7" dur="1000"/>
                                        <p:tgtEl>
                                          <p:spTgt spid="36871"/>
                                        </p:tgtEl>
                                      </p:cBhvr>
                                    </p:animEffect>
                                  </p:childTnLst>
                                </p:cTn>
                              </p:par>
                              <p:par>
                                <p:cTn id="8" presetID="22" presetClass="entr" presetSubtype="2" repeatCount="indefinite" fill="hold" grpId="0" nodeType="withEffect">
                                  <p:stCondLst>
                                    <p:cond delay="0"/>
                                  </p:stCondLst>
                                  <p:endCondLst>
                                    <p:cond evt="onNext" delay="0">
                                      <p:tgtEl>
                                        <p:sldTgt/>
                                      </p:tgtEl>
                                    </p:cond>
                                  </p:endCondLst>
                                  <p:childTnLst>
                                    <p:set>
                                      <p:cBhvr>
                                        <p:cTn id="9" dur="1" fill="hold">
                                          <p:stCondLst>
                                            <p:cond delay="0"/>
                                          </p:stCondLst>
                                        </p:cTn>
                                        <p:tgtEl>
                                          <p:spTgt spid="36873"/>
                                        </p:tgtEl>
                                        <p:attrNameLst>
                                          <p:attrName>style.visibility</p:attrName>
                                        </p:attrNameLst>
                                      </p:cBhvr>
                                      <p:to>
                                        <p:strVal val="visible"/>
                                      </p:to>
                                    </p:set>
                                    <p:animEffect transition="in" filter="wipe(right)">
                                      <p:cBhvr>
                                        <p:cTn id="10" dur="1000"/>
                                        <p:tgtEl>
                                          <p:spTgt spid="36873"/>
                                        </p:tgtEl>
                                      </p:cBhvr>
                                    </p:animEffect>
                                  </p:childTnLst>
                                </p:cTn>
                              </p:par>
                              <p:par>
                                <p:cTn id="11" presetID="22" presetClass="entr" presetSubtype="2" repeatCount="indefinite" fill="hold" grpId="0" nodeType="withEffect">
                                  <p:stCondLst>
                                    <p:cond delay="0"/>
                                  </p:stCondLst>
                                  <p:endCondLst>
                                    <p:cond evt="onNext" delay="0">
                                      <p:tgtEl>
                                        <p:sldTgt/>
                                      </p:tgtEl>
                                    </p:cond>
                                  </p:endCondLst>
                                  <p:childTnLst>
                                    <p:set>
                                      <p:cBhvr>
                                        <p:cTn id="12" dur="1" fill="hold">
                                          <p:stCondLst>
                                            <p:cond delay="0"/>
                                          </p:stCondLst>
                                        </p:cTn>
                                        <p:tgtEl>
                                          <p:spTgt spid="36872"/>
                                        </p:tgtEl>
                                        <p:attrNameLst>
                                          <p:attrName>style.visibility</p:attrName>
                                        </p:attrNameLst>
                                      </p:cBhvr>
                                      <p:to>
                                        <p:strVal val="visible"/>
                                      </p:to>
                                    </p:set>
                                    <p:animEffect transition="in" filter="wipe(right)">
                                      <p:cBhvr>
                                        <p:cTn id="13" dur="1000"/>
                                        <p:tgtEl>
                                          <p:spTgt spid="36872"/>
                                        </p:tgtEl>
                                      </p:cBhvr>
                                    </p:animEffect>
                                  </p:childTnLst>
                                </p:cTn>
                              </p:par>
                              <p:par>
                                <p:cTn id="14" presetID="22" presetClass="entr" presetSubtype="2" repeatCount="indefinite" fill="hold" grpId="0" nodeType="withEffect">
                                  <p:stCondLst>
                                    <p:cond delay="0"/>
                                  </p:stCondLst>
                                  <p:endCondLst>
                                    <p:cond evt="onNext" delay="0">
                                      <p:tgtEl>
                                        <p:sldTgt/>
                                      </p:tgtEl>
                                    </p:cond>
                                  </p:endCondLst>
                                  <p:childTnLst>
                                    <p:set>
                                      <p:cBhvr>
                                        <p:cTn id="15" dur="1" fill="hold">
                                          <p:stCondLst>
                                            <p:cond delay="0"/>
                                          </p:stCondLst>
                                        </p:cTn>
                                        <p:tgtEl>
                                          <p:spTgt spid="36870"/>
                                        </p:tgtEl>
                                        <p:attrNameLst>
                                          <p:attrName>style.visibility</p:attrName>
                                        </p:attrNameLst>
                                      </p:cBhvr>
                                      <p:to>
                                        <p:strVal val="visible"/>
                                      </p:to>
                                    </p:set>
                                    <p:animEffect transition="in" filter="wipe(right)">
                                      <p:cBhvr>
                                        <p:cTn id="16" dur="1000"/>
                                        <p:tgtEl>
                                          <p:spTgt spid="368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36869"/>
                                        </p:tgtEl>
                                        <p:attrNameLst>
                                          <p:attrName>style.visibility</p:attrName>
                                        </p:attrNameLst>
                                      </p:cBhvr>
                                      <p:to>
                                        <p:strVal val="visible"/>
                                      </p:to>
                                    </p:set>
                                    <p:animEffect transition="in" filter="wipe(right)">
                                      <p:cBhvr>
                                        <p:cTn id="21" dur="500"/>
                                        <p:tgtEl>
                                          <p:spTgt spid="36869"/>
                                        </p:tgtEl>
                                      </p:cBhvr>
                                    </p:animEffect>
                                  </p:childTnLst>
                                </p:cTn>
                              </p:par>
                              <p:par>
                                <p:cTn id="22" presetID="3" presetClass="exit" presetSubtype="10" fill="hold" grpId="1" nodeType="withEffect">
                                  <p:stCondLst>
                                    <p:cond delay="0"/>
                                  </p:stCondLst>
                                  <p:childTnLst>
                                    <p:animEffect transition="out" filter="blinds(horizontal)">
                                      <p:cBhvr>
                                        <p:cTn id="23" dur="500"/>
                                        <p:tgtEl>
                                          <p:spTgt spid="36869"/>
                                        </p:tgtEl>
                                      </p:cBhvr>
                                    </p:animEffect>
                                    <p:set>
                                      <p:cBhvr>
                                        <p:cTn id="24" dur="1" fill="hold">
                                          <p:stCondLst>
                                            <p:cond delay="499"/>
                                          </p:stCondLst>
                                        </p:cTn>
                                        <p:tgtEl>
                                          <p:spTgt spid="36869"/>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36880"/>
                                        </p:tgtEl>
                                        <p:attrNameLst>
                                          <p:attrName>style.visibility</p:attrName>
                                        </p:attrNameLst>
                                      </p:cBhvr>
                                      <p:to>
                                        <p:strVal val="visible"/>
                                      </p:to>
                                    </p:set>
                                    <p:animEffect transition="in" filter="wipe(right)">
                                      <p:cBhvr>
                                        <p:cTn id="29" dur="500"/>
                                        <p:tgtEl>
                                          <p:spTgt spid="36880"/>
                                        </p:tgtEl>
                                      </p:cBhvr>
                                    </p:animEffect>
                                  </p:childTnLst>
                                </p:cTn>
                              </p:par>
                              <p:par>
                                <p:cTn id="30" presetID="3" presetClass="exit" presetSubtype="10" fill="hold" grpId="1" nodeType="withEffect">
                                  <p:stCondLst>
                                    <p:cond delay="0"/>
                                  </p:stCondLst>
                                  <p:childTnLst>
                                    <p:animEffect transition="out" filter="blinds(horizontal)">
                                      <p:cBhvr>
                                        <p:cTn id="31" dur="500"/>
                                        <p:tgtEl>
                                          <p:spTgt spid="36880"/>
                                        </p:tgtEl>
                                      </p:cBhvr>
                                    </p:animEffect>
                                    <p:set>
                                      <p:cBhvr>
                                        <p:cTn id="32" dur="1" fill="hold">
                                          <p:stCondLst>
                                            <p:cond delay="499"/>
                                          </p:stCondLst>
                                        </p:cTn>
                                        <p:tgtEl>
                                          <p:spTgt spid="36880"/>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6881"/>
                                        </p:tgtEl>
                                        <p:attrNameLst>
                                          <p:attrName>style.visibility</p:attrName>
                                        </p:attrNameLst>
                                      </p:cBhvr>
                                      <p:to>
                                        <p:strVal val="visible"/>
                                      </p:to>
                                    </p:set>
                                    <p:animEffect transition="in" filter="wipe(right)">
                                      <p:cBhvr>
                                        <p:cTn id="37" dur="500"/>
                                        <p:tgtEl>
                                          <p:spTgt spid="36881"/>
                                        </p:tgtEl>
                                      </p:cBhvr>
                                    </p:animEffect>
                                  </p:childTnLst>
                                </p:cTn>
                              </p:par>
                              <p:par>
                                <p:cTn id="38" presetID="3" presetClass="exit" presetSubtype="10" fill="hold" grpId="1" nodeType="withEffect">
                                  <p:stCondLst>
                                    <p:cond delay="0"/>
                                  </p:stCondLst>
                                  <p:childTnLst>
                                    <p:animEffect transition="out" filter="blinds(horizontal)">
                                      <p:cBhvr>
                                        <p:cTn id="39" dur="500"/>
                                        <p:tgtEl>
                                          <p:spTgt spid="36881"/>
                                        </p:tgtEl>
                                      </p:cBhvr>
                                    </p:animEffect>
                                    <p:set>
                                      <p:cBhvr>
                                        <p:cTn id="40" dur="1" fill="hold">
                                          <p:stCondLst>
                                            <p:cond delay="499"/>
                                          </p:stCondLst>
                                        </p:cTn>
                                        <p:tgtEl>
                                          <p:spTgt spid="36881"/>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6874"/>
                                        </p:tgtEl>
                                        <p:attrNameLst>
                                          <p:attrName>style.visibility</p:attrName>
                                        </p:attrNameLst>
                                      </p:cBhvr>
                                      <p:to>
                                        <p:strVal val="visible"/>
                                      </p:to>
                                    </p:set>
                                    <p:animEffect transition="in" filter="wipe(down)">
                                      <p:cBhvr>
                                        <p:cTn id="45" dur="500"/>
                                        <p:tgtEl>
                                          <p:spTgt spid="3687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12" fill="hold" grpId="0" nodeType="clickEffect">
                                  <p:stCondLst>
                                    <p:cond delay="0"/>
                                  </p:stCondLst>
                                  <p:childTnLst>
                                    <p:set>
                                      <p:cBhvr>
                                        <p:cTn id="49" dur="1" fill="hold">
                                          <p:stCondLst>
                                            <p:cond delay="0"/>
                                          </p:stCondLst>
                                        </p:cTn>
                                        <p:tgtEl>
                                          <p:spTgt spid="36890"/>
                                        </p:tgtEl>
                                        <p:attrNameLst>
                                          <p:attrName>style.visibility</p:attrName>
                                        </p:attrNameLst>
                                      </p:cBhvr>
                                      <p:to>
                                        <p:strVal val="visible"/>
                                      </p:to>
                                    </p:set>
                                    <p:animEffect transition="in" filter="strips(downLeft)">
                                      <p:cBhvr>
                                        <p:cTn id="50" dur="500"/>
                                        <p:tgtEl>
                                          <p:spTgt spid="3689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87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87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8" presetClass="entr" presetSubtype="12" fill="hold" grpId="0" nodeType="clickEffect">
                                  <p:stCondLst>
                                    <p:cond delay="0"/>
                                  </p:stCondLst>
                                  <p:childTnLst>
                                    <p:set>
                                      <p:cBhvr>
                                        <p:cTn id="62" dur="1" fill="hold">
                                          <p:stCondLst>
                                            <p:cond delay="0"/>
                                          </p:stCondLst>
                                        </p:cTn>
                                        <p:tgtEl>
                                          <p:spTgt spid="36893"/>
                                        </p:tgtEl>
                                        <p:attrNameLst>
                                          <p:attrName>style.visibility</p:attrName>
                                        </p:attrNameLst>
                                      </p:cBhvr>
                                      <p:to>
                                        <p:strVal val="visible"/>
                                      </p:to>
                                    </p:set>
                                    <p:animEffect transition="in" filter="strips(downLeft)">
                                      <p:cBhvr>
                                        <p:cTn id="63" dur="500"/>
                                        <p:tgtEl>
                                          <p:spTgt spid="3689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8" presetClass="entr" presetSubtype="12" fill="hold" grpId="0" nodeType="clickEffect">
                                  <p:stCondLst>
                                    <p:cond delay="0"/>
                                  </p:stCondLst>
                                  <p:childTnLst>
                                    <p:set>
                                      <p:cBhvr>
                                        <p:cTn id="67" dur="1" fill="hold">
                                          <p:stCondLst>
                                            <p:cond delay="0"/>
                                          </p:stCondLst>
                                        </p:cTn>
                                        <p:tgtEl>
                                          <p:spTgt spid="36894"/>
                                        </p:tgtEl>
                                        <p:attrNameLst>
                                          <p:attrName>style.visibility</p:attrName>
                                        </p:attrNameLst>
                                      </p:cBhvr>
                                      <p:to>
                                        <p:strVal val="visible"/>
                                      </p:to>
                                    </p:set>
                                    <p:animEffect transition="in" filter="strips(downLeft)">
                                      <p:cBhvr>
                                        <p:cTn id="68" dur="500"/>
                                        <p:tgtEl>
                                          <p:spTgt spid="3689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41" presetClass="entr" presetSubtype="0" fill="hold" grpId="0" nodeType="clickEffect">
                                  <p:stCondLst>
                                    <p:cond delay="0"/>
                                  </p:stCondLst>
                                  <p:iterate type="lt">
                                    <p:tmPct val="10000"/>
                                  </p:iterate>
                                  <p:childTnLst>
                                    <p:set>
                                      <p:cBhvr>
                                        <p:cTn id="72" dur="1" fill="hold">
                                          <p:stCondLst>
                                            <p:cond delay="0"/>
                                          </p:stCondLst>
                                        </p:cTn>
                                        <p:tgtEl>
                                          <p:spTgt spid="36891"/>
                                        </p:tgtEl>
                                        <p:attrNameLst>
                                          <p:attrName>style.visibility</p:attrName>
                                        </p:attrNameLst>
                                      </p:cBhvr>
                                      <p:to>
                                        <p:strVal val="visible"/>
                                      </p:to>
                                    </p:set>
                                    <p:anim calcmode="lin" valueType="num">
                                      <p:cBhvr>
                                        <p:cTn id="73" dur="500" fill="hold"/>
                                        <p:tgtEl>
                                          <p:spTgt spid="36891"/>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36891"/>
                                        </p:tgtEl>
                                        <p:attrNameLst>
                                          <p:attrName>ppt_y</p:attrName>
                                        </p:attrNameLst>
                                      </p:cBhvr>
                                      <p:tavLst>
                                        <p:tav tm="0">
                                          <p:val>
                                            <p:strVal val="#ppt_y"/>
                                          </p:val>
                                        </p:tav>
                                        <p:tav tm="100000">
                                          <p:val>
                                            <p:strVal val="#ppt_y"/>
                                          </p:val>
                                        </p:tav>
                                      </p:tavLst>
                                    </p:anim>
                                    <p:anim calcmode="lin" valueType="num">
                                      <p:cBhvr>
                                        <p:cTn id="75" dur="500" fill="hold"/>
                                        <p:tgtEl>
                                          <p:spTgt spid="36891"/>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36891"/>
                                        </p:tgtEl>
                                        <p:attrNameLst>
                                          <p:attrName>ppt_w</p:attrName>
                                        </p:attrNameLst>
                                      </p:cBhvr>
                                      <p:tavLst>
                                        <p:tav tm="0">
                                          <p:val>
                                            <p:strVal val="#ppt_w/10"/>
                                          </p:val>
                                        </p:tav>
                                        <p:tav tm="50000">
                                          <p:val>
                                            <p:strVal val="#ppt_w+.01"/>
                                          </p:val>
                                        </p:tav>
                                        <p:tav tm="100000">
                                          <p:val>
                                            <p:strVal val="#ppt_w"/>
                                          </p:val>
                                        </p:tav>
                                      </p:tavLst>
                                    </p:anim>
                                    <p:animEffect transition="in" filter="fade">
                                      <p:cBhvr>
                                        <p:cTn id="77" dur="500" tmFilter="0,0; .5, 1; 1, 1"/>
                                        <p:tgtEl>
                                          <p:spTgt spid="36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p:bldP spid="36869" grpId="1" animBg="1"/>
      <p:bldP spid="36870" grpId="0" animBg="1"/>
      <p:bldP spid="36871" grpId="0" animBg="1"/>
      <p:bldP spid="36872" grpId="0" animBg="1"/>
      <p:bldP spid="36873" grpId="0" animBg="1"/>
      <p:bldP spid="36874" grpId="0" animBg="1"/>
      <p:bldP spid="36875" grpId="0" animBg="1"/>
      <p:bldP spid="36876" grpId="0" animBg="1"/>
      <p:bldP spid="36880" grpId="0" animBg="1"/>
      <p:bldP spid="36880" grpId="1" animBg="1"/>
      <p:bldP spid="36881" grpId="0" animBg="1"/>
      <p:bldP spid="36881" grpId="1" animBg="1"/>
      <p:bldP spid="36890" grpId="0" animBg="1"/>
      <p:bldP spid="36891" grpId="0" animBg="1"/>
      <p:bldP spid="36893" grpId="0" animBg="1"/>
      <p:bldP spid="36894"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304800" y="114300"/>
            <a:ext cx="7772400" cy="857250"/>
          </a:xfrm>
        </p:spPr>
        <p:txBody>
          <a:bodyPr>
            <a:normAutofit fontScale="90000"/>
          </a:bodyPr>
          <a:lstStyle/>
          <a:p>
            <a:pPr eaLnBrk="1" hangingPunct="1"/>
            <a:r>
              <a:rPr lang="zh-CN" altLang="en-US" sz="6000" b="1" smtClean="0">
                <a:ea typeface="隶书" pitchFamily="49" charset="-122"/>
              </a:rPr>
              <a:t>一、沃克环流</a:t>
            </a:r>
          </a:p>
        </p:txBody>
      </p:sp>
      <p:sp>
        <p:nvSpPr>
          <p:cNvPr id="44035" name="Rectangle 3"/>
          <p:cNvSpPr>
            <a:spLocks noGrp="1" noChangeArrowheads="1"/>
          </p:cNvSpPr>
          <p:nvPr>
            <p:ph type="body" idx="4294967295"/>
          </p:nvPr>
        </p:nvSpPr>
        <p:spPr/>
        <p:txBody>
          <a:bodyPr/>
          <a:lstStyle/>
          <a:p>
            <a:pPr eaLnBrk="1" hangingPunct="1"/>
            <a:endParaRPr lang="zh-CN" altLang="zh-CN" smtClean="0"/>
          </a:p>
        </p:txBody>
      </p:sp>
      <p:pic>
        <p:nvPicPr>
          <p:cNvPr id="44036" name="Picture 4" descr="gsst"/>
          <p:cNvPicPr>
            <a:picLocks noChangeAspect="1" noChangeArrowheads="1"/>
          </p:cNvPicPr>
          <p:nvPr/>
        </p:nvPicPr>
        <p:blipFill>
          <a:blip r:embed="rId2" cstate="print"/>
          <a:srcRect/>
          <a:stretch>
            <a:fillRect/>
          </a:stretch>
        </p:blipFill>
        <p:spPr bwMode="auto">
          <a:xfrm>
            <a:off x="0" y="-452438"/>
            <a:ext cx="9144000" cy="5143500"/>
          </a:xfrm>
          <a:prstGeom prst="rect">
            <a:avLst/>
          </a:prstGeom>
          <a:noFill/>
          <a:ln w="9525">
            <a:noFill/>
            <a:miter lim="800000"/>
            <a:headEnd/>
            <a:tailEnd/>
          </a:ln>
        </p:spPr>
      </p:pic>
      <p:sp>
        <p:nvSpPr>
          <p:cNvPr id="44037" name="Line 5"/>
          <p:cNvSpPr>
            <a:spLocks noChangeShapeType="1"/>
          </p:cNvSpPr>
          <p:nvPr/>
        </p:nvSpPr>
        <p:spPr bwMode="auto">
          <a:xfrm>
            <a:off x="179388" y="2463404"/>
            <a:ext cx="8964612" cy="26194"/>
          </a:xfrm>
          <a:prstGeom prst="line">
            <a:avLst/>
          </a:prstGeom>
          <a:noFill/>
          <a:ln w="38100">
            <a:solidFill>
              <a:schemeClr val="tx1"/>
            </a:solidFill>
            <a:round/>
            <a:headEnd/>
            <a:tailEnd/>
          </a:ln>
        </p:spPr>
        <p:txBody>
          <a:bodyPr/>
          <a:lstStyle/>
          <a:p>
            <a:endParaRPr lang="zh-CN" altLang="en-US"/>
          </a:p>
        </p:txBody>
      </p:sp>
      <p:sp>
        <p:nvSpPr>
          <p:cNvPr id="37894" name="Line 6"/>
          <p:cNvSpPr>
            <a:spLocks noChangeShapeType="1"/>
          </p:cNvSpPr>
          <p:nvPr/>
        </p:nvSpPr>
        <p:spPr bwMode="auto">
          <a:xfrm flipV="1">
            <a:off x="3132138" y="1275160"/>
            <a:ext cx="0" cy="648890"/>
          </a:xfrm>
          <a:prstGeom prst="line">
            <a:avLst/>
          </a:prstGeom>
          <a:noFill/>
          <a:ln w="104775">
            <a:solidFill>
              <a:schemeClr val="bg1"/>
            </a:solidFill>
            <a:round/>
            <a:headEnd/>
            <a:tailEnd type="triangle" w="med" len="med"/>
          </a:ln>
        </p:spPr>
        <p:txBody>
          <a:bodyPr/>
          <a:lstStyle/>
          <a:p>
            <a:endParaRPr lang="zh-CN" altLang="en-US"/>
          </a:p>
        </p:txBody>
      </p:sp>
      <p:sp>
        <p:nvSpPr>
          <p:cNvPr id="37895" name="Line 7"/>
          <p:cNvSpPr>
            <a:spLocks noChangeShapeType="1"/>
          </p:cNvSpPr>
          <p:nvPr/>
        </p:nvSpPr>
        <p:spPr bwMode="auto">
          <a:xfrm rot="10800000" flipV="1">
            <a:off x="5795963" y="1329929"/>
            <a:ext cx="0" cy="702469"/>
          </a:xfrm>
          <a:prstGeom prst="line">
            <a:avLst/>
          </a:prstGeom>
          <a:noFill/>
          <a:ln w="104775">
            <a:solidFill>
              <a:schemeClr val="bg1"/>
            </a:solidFill>
            <a:round/>
            <a:headEnd/>
            <a:tailEnd type="triangle" w="med" len="med"/>
          </a:ln>
        </p:spPr>
        <p:txBody>
          <a:bodyPr/>
          <a:lstStyle/>
          <a:p>
            <a:endParaRPr lang="zh-CN" altLang="en-US"/>
          </a:p>
        </p:txBody>
      </p:sp>
      <p:sp>
        <p:nvSpPr>
          <p:cNvPr id="44040" name="Text Box 8"/>
          <p:cNvSpPr txBox="1">
            <a:spLocks noChangeArrowheads="1"/>
          </p:cNvSpPr>
          <p:nvPr/>
        </p:nvSpPr>
        <p:spPr bwMode="auto">
          <a:xfrm>
            <a:off x="0" y="4083844"/>
            <a:ext cx="9144000" cy="954107"/>
          </a:xfrm>
          <a:prstGeom prst="rect">
            <a:avLst/>
          </a:prstGeom>
          <a:solidFill>
            <a:schemeClr val="bg1"/>
          </a:solidFill>
          <a:ln w="9525">
            <a:noFill/>
            <a:miter lim="800000"/>
            <a:headEnd/>
            <a:tailEnd/>
          </a:ln>
        </p:spPr>
        <p:txBody>
          <a:bodyPr>
            <a:spAutoFit/>
          </a:bodyPr>
          <a:lstStyle/>
          <a:p>
            <a:pPr eaLnBrk="1" hangingPunct="1">
              <a:spcBef>
                <a:spcPct val="50000"/>
              </a:spcBef>
            </a:pPr>
            <a:r>
              <a:rPr kumimoji="1" lang="en-US" altLang="zh-CN" sz="2800" b="1">
                <a:solidFill>
                  <a:srgbClr val="FF0000"/>
                </a:solidFill>
              </a:rPr>
              <a:t>.</a:t>
            </a:r>
            <a:r>
              <a:rPr kumimoji="1" lang="zh-CN" altLang="en-US" sz="2800" b="1">
                <a:solidFill>
                  <a:srgbClr val="000000"/>
                </a:solidFill>
                <a:latin typeface="Times New Roman" pitchFamily="18" charset="0"/>
                <a:ea typeface="楷体_GB2312" pitchFamily="49" charset="-122"/>
              </a:rPr>
              <a:t>正常状况下赤道太平洋两岸温度</a:t>
            </a:r>
            <a:r>
              <a:rPr kumimoji="1" lang="zh-CN" altLang="en-US" sz="2800" b="1">
                <a:solidFill>
                  <a:srgbClr val="0F02BA"/>
                </a:solidFill>
                <a:latin typeface="Times New Roman" pitchFamily="18" charset="0"/>
                <a:ea typeface="楷体_GB2312" pitchFamily="49" charset="-122"/>
              </a:rPr>
              <a:t>东</a:t>
            </a:r>
            <a:r>
              <a:rPr kumimoji="1" lang="zh-CN" altLang="en-US" sz="2800" b="1">
                <a:solidFill>
                  <a:srgbClr val="FF0000"/>
                </a:solidFill>
                <a:latin typeface="Times New Roman" pitchFamily="18" charset="0"/>
                <a:ea typeface="楷体_GB2312" pitchFamily="49" charset="-122"/>
              </a:rPr>
              <a:t>低</a:t>
            </a:r>
            <a:r>
              <a:rPr kumimoji="1" lang="zh-CN" altLang="en-US" sz="2800" b="1">
                <a:solidFill>
                  <a:srgbClr val="0F02BA"/>
                </a:solidFill>
                <a:latin typeface="Times New Roman" pitchFamily="18" charset="0"/>
                <a:ea typeface="楷体_GB2312" pitchFamily="49" charset="-122"/>
              </a:rPr>
              <a:t>西</a:t>
            </a:r>
            <a:r>
              <a:rPr kumimoji="1" lang="zh-CN" altLang="en-US" sz="2800" b="1">
                <a:solidFill>
                  <a:srgbClr val="FF0000"/>
                </a:solidFill>
                <a:latin typeface="Times New Roman" pitchFamily="18" charset="0"/>
                <a:ea typeface="楷体_GB2312" pitchFamily="49" charset="-122"/>
              </a:rPr>
              <a:t>高</a:t>
            </a:r>
            <a:r>
              <a:rPr kumimoji="1" lang="zh-CN" altLang="en-US" sz="2800" b="1">
                <a:solidFill>
                  <a:srgbClr val="000000"/>
                </a:solidFill>
                <a:latin typeface="Times New Roman" pitchFamily="18" charset="0"/>
                <a:ea typeface="楷体_GB2312" pitchFamily="49" charset="-122"/>
              </a:rPr>
              <a:t>将产生什么结果？</a:t>
            </a:r>
          </a:p>
        </p:txBody>
      </p:sp>
      <p:sp>
        <p:nvSpPr>
          <p:cNvPr id="37899" name="Line 11"/>
          <p:cNvSpPr>
            <a:spLocks noChangeShapeType="1"/>
          </p:cNvSpPr>
          <p:nvPr/>
        </p:nvSpPr>
        <p:spPr bwMode="auto">
          <a:xfrm rot="10800000" flipH="1">
            <a:off x="3276600" y="1275160"/>
            <a:ext cx="2159000" cy="0"/>
          </a:xfrm>
          <a:prstGeom prst="line">
            <a:avLst/>
          </a:prstGeom>
          <a:noFill/>
          <a:ln w="104775">
            <a:solidFill>
              <a:schemeClr val="bg1"/>
            </a:solidFill>
            <a:round/>
            <a:headEnd/>
            <a:tailEnd type="triangle" w="med" len="med"/>
          </a:ln>
        </p:spPr>
        <p:txBody>
          <a:bodyPr/>
          <a:lstStyle/>
          <a:p>
            <a:endParaRPr lang="zh-CN" altLang="en-US"/>
          </a:p>
        </p:txBody>
      </p:sp>
      <p:sp>
        <p:nvSpPr>
          <p:cNvPr id="37900" name="Line 12"/>
          <p:cNvSpPr>
            <a:spLocks noChangeShapeType="1"/>
          </p:cNvSpPr>
          <p:nvPr/>
        </p:nvSpPr>
        <p:spPr bwMode="auto">
          <a:xfrm rot="10800000" flipV="1">
            <a:off x="3348039" y="1924050"/>
            <a:ext cx="2232025" cy="1191"/>
          </a:xfrm>
          <a:prstGeom prst="line">
            <a:avLst/>
          </a:prstGeom>
          <a:noFill/>
          <a:ln w="104775">
            <a:solidFill>
              <a:schemeClr val="bg1"/>
            </a:solidFill>
            <a:round/>
            <a:headEnd/>
            <a:tailEnd type="triangle" w="med" len="med"/>
          </a:ln>
        </p:spPr>
        <p:txBody>
          <a:bodyPr/>
          <a:lstStyle/>
          <a:p>
            <a:endParaRPr lang="zh-CN" altLang="en-US"/>
          </a:p>
        </p:txBody>
      </p:sp>
      <p:sp>
        <p:nvSpPr>
          <p:cNvPr id="37905" name="Line 17"/>
          <p:cNvSpPr>
            <a:spLocks noChangeShapeType="1"/>
          </p:cNvSpPr>
          <p:nvPr/>
        </p:nvSpPr>
        <p:spPr bwMode="auto">
          <a:xfrm rot="10800000" flipH="1">
            <a:off x="1828800" y="4686300"/>
            <a:ext cx="1008063" cy="0"/>
          </a:xfrm>
          <a:prstGeom prst="line">
            <a:avLst/>
          </a:prstGeom>
          <a:noFill/>
          <a:ln w="76200">
            <a:solidFill>
              <a:srgbClr val="0000FF"/>
            </a:solidFill>
            <a:round/>
            <a:headEnd/>
            <a:tailEnd type="triangle" w="med" len="med"/>
          </a:ln>
        </p:spPr>
        <p:txBody>
          <a:bodyPr/>
          <a:lstStyle/>
          <a:p>
            <a:endParaRPr lang="zh-CN" altLang="en-US"/>
          </a:p>
        </p:txBody>
      </p:sp>
      <p:sp>
        <p:nvSpPr>
          <p:cNvPr id="37906" name="Text Box 18"/>
          <p:cNvSpPr txBox="1">
            <a:spLocks noChangeArrowheads="1"/>
          </p:cNvSpPr>
          <p:nvPr/>
        </p:nvSpPr>
        <p:spPr bwMode="auto">
          <a:xfrm>
            <a:off x="3203576" y="1329929"/>
            <a:ext cx="2447925" cy="769441"/>
          </a:xfrm>
          <a:prstGeom prst="rect">
            <a:avLst/>
          </a:prstGeom>
          <a:noFill/>
          <a:ln w="133350" algn="ctr">
            <a:noFill/>
            <a:miter lim="800000"/>
            <a:headEnd/>
            <a:tailEnd/>
          </a:ln>
        </p:spPr>
        <p:txBody>
          <a:bodyPr>
            <a:spAutoFit/>
          </a:bodyPr>
          <a:lstStyle/>
          <a:p>
            <a:pPr eaLnBrk="1" hangingPunct="1">
              <a:spcBef>
                <a:spcPct val="50000"/>
              </a:spcBef>
            </a:pPr>
            <a:r>
              <a:rPr lang="zh-CN" altLang="en-US" sz="4400" b="1">
                <a:solidFill>
                  <a:schemeClr val="bg1"/>
                </a:solidFill>
                <a:ea typeface="黑体" pitchFamily="49" charset="-122"/>
              </a:rPr>
              <a:t>沃克环流</a:t>
            </a:r>
          </a:p>
        </p:txBody>
      </p:sp>
      <p:sp>
        <p:nvSpPr>
          <p:cNvPr id="37907" name="Text Box 19"/>
          <p:cNvSpPr txBox="1">
            <a:spLocks noChangeArrowheads="1"/>
          </p:cNvSpPr>
          <p:nvPr/>
        </p:nvSpPr>
        <p:spPr bwMode="auto">
          <a:xfrm>
            <a:off x="3054350" y="4492229"/>
            <a:ext cx="1944688" cy="523220"/>
          </a:xfrm>
          <a:prstGeom prst="rect">
            <a:avLst/>
          </a:prstGeom>
          <a:noFill/>
          <a:ln w="133350" algn="ctr">
            <a:noFill/>
            <a:miter lim="800000"/>
            <a:headEnd/>
            <a:tailEnd/>
          </a:ln>
        </p:spPr>
        <p:txBody>
          <a:bodyPr>
            <a:spAutoFit/>
          </a:bodyPr>
          <a:lstStyle/>
          <a:p>
            <a:pPr eaLnBrk="1" hangingPunct="1">
              <a:spcBef>
                <a:spcPct val="50000"/>
              </a:spcBef>
            </a:pPr>
            <a:r>
              <a:rPr lang="zh-CN" altLang="en-US" sz="2800" b="1">
                <a:solidFill>
                  <a:srgbClr val="FF0000"/>
                </a:solidFill>
                <a:ea typeface="黑体" pitchFamily="49" charset="-122"/>
              </a:rPr>
              <a:t>热力环流</a:t>
            </a:r>
          </a:p>
        </p:txBody>
      </p:sp>
      <p:sp>
        <p:nvSpPr>
          <p:cNvPr id="44046" name="Text Box 20"/>
          <p:cNvSpPr txBox="1">
            <a:spLocks noChangeArrowheads="1"/>
          </p:cNvSpPr>
          <p:nvPr/>
        </p:nvSpPr>
        <p:spPr bwMode="auto">
          <a:xfrm>
            <a:off x="7380288" y="0"/>
            <a:ext cx="1403350" cy="369332"/>
          </a:xfrm>
          <a:prstGeom prst="rect">
            <a:avLst/>
          </a:prstGeom>
          <a:noFill/>
          <a:ln w="133350" algn="ctr">
            <a:noFill/>
            <a:miter lim="800000"/>
            <a:headEnd/>
            <a:tailEnd/>
          </a:ln>
        </p:spPr>
        <p:txBody>
          <a:bodyPr>
            <a:spAutoFit/>
          </a:bodyPr>
          <a:lstStyle/>
          <a:p>
            <a:pPr eaLnBrk="1" hangingPunct="1">
              <a:spcBef>
                <a:spcPct val="50000"/>
              </a:spcBef>
            </a:pPr>
            <a:r>
              <a:rPr lang="zh-CN" altLang="en-US" b="1">
                <a:hlinkClick r:id="rId3" action="ppaction://hlinksldjump"/>
              </a:rPr>
              <a:t>幻灯片 </a:t>
            </a:r>
            <a:r>
              <a:rPr lang="en-US" altLang="zh-CN" b="1">
                <a:hlinkClick r:id="rId3" action="ppaction://hlinksldjump"/>
              </a:rPr>
              <a:t>12</a:t>
            </a:r>
            <a:endParaRPr lang="en-US" altLang="zh-CN"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wipe(down)">
                                      <p:cBhvr>
                                        <p:cTn id="7" dur="500"/>
                                        <p:tgtEl>
                                          <p:spTgt spid="378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7895"/>
                                        </p:tgtEl>
                                        <p:attrNameLst>
                                          <p:attrName>style.visibility</p:attrName>
                                        </p:attrNameLst>
                                      </p:cBhvr>
                                      <p:to>
                                        <p:strVal val="visible"/>
                                      </p:to>
                                    </p:set>
                                    <p:animEffect transition="in" filter="wipe(up)">
                                      <p:cBhvr>
                                        <p:cTn id="12" dur="500"/>
                                        <p:tgtEl>
                                          <p:spTgt spid="378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905"/>
                                        </p:tgtEl>
                                        <p:attrNameLst>
                                          <p:attrName>style.visibility</p:attrName>
                                        </p:attrNameLst>
                                      </p:cBhvr>
                                      <p:to>
                                        <p:strVal val="visible"/>
                                      </p:to>
                                    </p:set>
                                    <p:animEffect transition="in" filter="wipe(up)">
                                      <p:cBhvr>
                                        <p:cTn id="17" dur="500"/>
                                        <p:tgtEl>
                                          <p:spTgt spid="379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899"/>
                                        </p:tgtEl>
                                        <p:attrNameLst>
                                          <p:attrName>style.visibility</p:attrName>
                                        </p:attrNameLst>
                                      </p:cBhvr>
                                      <p:to>
                                        <p:strVal val="visible"/>
                                      </p:to>
                                    </p:set>
                                    <p:animEffect transition="in" filter="wipe(up)">
                                      <p:cBhvr>
                                        <p:cTn id="22" dur="500"/>
                                        <p:tgtEl>
                                          <p:spTgt spid="378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7900"/>
                                        </p:tgtEl>
                                        <p:attrNameLst>
                                          <p:attrName>style.visibility</p:attrName>
                                        </p:attrNameLst>
                                      </p:cBhvr>
                                      <p:to>
                                        <p:strVal val="visible"/>
                                      </p:to>
                                    </p:set>
                                    <p:animEffect transition="in" filter="wipe(up)">
                                      <p:cBhvr>
                                        <p:cTn id="27" dur="500"/>
                                        <p:tgtEl>
                                          <p:spTgt spid="379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37907"/>
                                        </p:tgtEl>
                                        <p:attrNameLst>
                                          <p:attrName>style.visibility</p:attrName>
                                        </p:attrNameLst>
                                      </p:cBhvr>
                                      <p:to>
                                        <p:strVal val="visible"/>
                                      </p:to>
                                    </p:set>
                                    <p:animEffect transition="in" filter="strips(downLeft)">
                                      <p:cBhvr>
                                        <p:cTn id="32" dur="500"/>
                                        <p:tgtEl>
                                          <p:spTgt spid="379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6" presetClass="entr" presetSubtype="0" fill="hold" grpId="0" nodeType="clickEffect">
                                  <p:stCondLst>
                                    <p:cond delay="0"/>
                                  </p:stCondLst>
                                  <p:iterate type="lt">
                                    <p:tmPct val="10000"/>
                                  </p:iterate>
                                  <p:childTnLst>
                                    <p:set>
                                      <p:cBhvr>
                                        <p:cTn id="36" dur="1" fill="hold">
                                          <p:stCondLst>
                                            <p:cond delay="0"/>
                                          </p:stCondLst>
                                        </p:cTn>
                                        <p:tgtEl>
                                          <p:spTgt spid="37906"/>
                                        </p:tgtEl>
                                        <p:attrNameLst>
                                          <p:attrName>style.visibility</p:attrName>
                                        </p:attrNameLst>
                                      </p:cBhvr>
                                      <p:to>
                                        <p:strVal val="visible"/>
                                      </p:to>
                                    </p:set>
                                    <p:anim by="(-#ppt_w*2)" calcmode="lin" valueType="num">
                                      <p:cBhvr rctx="PPT">
                                        <p:cTn id="37" dur="500" autoRev="1" fill="hold">
                                          <p:stCondLst>
                                            <p:cond delay="0"/>
                                          </p:stCondLst>
                                        </p:cTn>
                                        <p:tgtEl>
                                          <p:spTgt spid="37906"/>
                                        </p:tgtEl>
                                        <p:attrNameLst>
                                          <p:attrName>ppt_w</p:attrName>
                                        </p:attrNameLst>
                                      </p:cBhvr>
                                    </p:anim>
                                    <p:anim by="(#ppt_w*0.50)" calcmode="lin" valueType="num">
                                      <p:cBhvr>
                                        <p:cTn id="38" dur="500" decel="50000" autoRev="1" fill="hold">
                                          <p:stCondLst>
                                            <p:cond delay="0"/>
                                          </p:stCondLst>
                                        </p:cTn>
                                        <p:tgtEl>
                                          <p:spTgt spid="37906"/>
                                        </p:tgtEl>
                                        <p:attrNameLst>
                                          <p:attrName>ppt_x</p:attrName>
                                        </p:attrNameLst>
                                      </p:cBhvr>
                                    </p:anim>
                                    <p:anim from="(-#ppt_h/2)" to="(#ppt_y)" calcmode="lin" valueType="num">
                                      <p:cBhvr>
                                        <p:cTn id="39" dur="1000" fill="hold">
                                          <p:stCondLst>
                                            <p:cond delay="0"/>
                                          </p:stCondLst>
                                        </p:cTn>
                                        <p:tgtEl>
                                          <p:spTgt spid="37906"/>
                                        </p:tgtEl>
                                        <p:attrNameLst>
                                          <p:attrName>ppt_y</p:attrName>
                                        </p:attrNameLst>
                                      </p:cBhvr>
                                    </p:anim>
                                    <p:animRot by="21600000">
                                      <p:cBhvr>
                                        <p:cTn id="40" dur="1000" fill="hold">
                                          <p:stCondLst>
                                            <p:cond delay="0"/>
                                          </p:stCondLst>
                                        </p:cTn>
                                        <p:tgtEl>
                                          <p:spTgt spid="379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animBg="1"/>
      <p:bldP spid="37895" grpId="0" animBg="1"/>
      <p:bldP spid="37899" grpId="0" animBg="1"/>
      <p:bldP spid="37900" grpId="0" animBg="1"/>
      <p:bldP spid="37905" grpId="0" animBg="1"/>
      <p:bldP spid="37906" grpId="0"/>
      <p:bldP spid="37907"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3" descr="未标题-z"/>
          <p:cNvPicPr>
            <a:picLocks noChangeAspect="1" noChangeArrowheads="1"/>
          </p:cNvPicPr>
          <p:nvPr/>
        </p:nvPicPr>
        <p:blipFill>
          <a:blip r:embed="rId2" cstate="print">
            <a:lum bright="-42000" contrast="60000"/>
          </a:blip>
          <a:srcRect/>
          <a:stretch>
            <a:fillRect/>
          </a:stretch>
        </p:blipFill>
        <p:spPr bwMode="auto">
          <a:xfrm>
            <a:off x="0" y="0"/>
            <a:ext cx="9144000" cy="5143500"/>
          </a:xfrm>
          <a:prstGeom prst="rect">
            <a:avLst/>
          </a:prstGeom>
          <a:noFill/>
          <a:ln w="9525">
            <a:noFill/>
            <a:miter lim="800000"/>
            <a:headEnd/>
            <a:tailEnd/>
          </a:ln>
        </p:spPr>
      </p:pic>
      <p:sp>
        <p:nvSpPr>
          <p:cNvPr id="45059" name="Text Box 6"/>
          <p:cNvSpPr txBox="1">
            <a:spLocks noChangeArrowheads="1"/>
          </p:cNvSpPr>
          <p:nvPr/>
        </p:nvSpPr>
        <p:spPr bwMode="auto">
          <a:xfrm>
            <a:off x="2700339" y="1545431"/>
            <a:ext cx="3887787" cy="584775"/>
          </a:xfrm>
          <a:prstGeom prst="rect">
            <a:avLst/>
          </a:prstGeom>
          <a:noFill/>
          <a:ln w="133350" algn="ctr">
            <a:noFill/>
            <a:miter lim="800000"/>
            <a:headEnd/>
            <a:tailEnd/>
          </a:ln>
        </p:spPr>
        <p:txBody>
          <a:bodyPr>
            <a:spAutoFit/>
          </a:bodyPr>
          <a:lstStyle/>
          <a:p>
            <a:pPr eaLnBrk="1" hangingPunct="1">
              <a:spcBef>
                <a:spcPct val="50000"/>
              </a:spcBef>
            </a:pPr>
            <a:r>
              <a:rPr lang="zh-CN" altLang="en-US" sz="3200" b="1">
                <a:ea typeface="黑体" pitchFamily="49" charset="-122"/>
              </a:rPr>
              <a:t>沃克环流</a:t>
            </a:r>
          </a:p>
        </p:txBody>
      </p:sp>
      <p:sp>
        <p:nvSpPr>
          <p:cNvPr id="38919" name="Text Box 7"/>
          <p:cNvSpPr txBox="1">
            <a:spLocks noChangeArrowheads="1"/>
          </p:cNvSpPr>
          <p:nvPr/>
        </p:nvSpPr>
        <p:spPr bwMode="auto">
          <a:xfrm>
            <a:off x="3059114" y="3165873"/>
            <a:ext cx="2447925" cy="400110"/>
          </a:xfrm>
          <a:prstGeom prst="rect">
            <a:avLst/>
          </a:prstGeom>
          <a:solidFill>
            <a:srgbClr val="000080"/>
          </a:solidFill>
          <a:ln w="133350" algn="ctr">
            <a:noFill/>
            <a:miter lim="800000"/>
            <a:headEnd/>
            <a:tailEnd/>
          </a:ln>
        </p:spPr>
        <p:txBody>
          <a:bodyPr>
            <a:spAutoFit/>
          </a:bodyPr>
          <a:lstStyle/>
          <a:p>
            <a:pPr eaLnBrk="1" hangingPunct="1">
              <a:spcBef>
                <a:spcPct val="50000"/>
              </a:spcBef>
            </a:pPr>
            <a:r>
              <a:rPr lang="zh-CN" altLang="en-US" sz="2000" b="1">
                <a:solidFill>
                  <a:schemeClr val="bg1"/>
                </a:solidFill>
                <a:ea typeface="黑体" pitchFamily="49" charset="-122"/>
              </a:rPr>
              <a:t>底层海水环流运动</a:t>
            </a:r>
          </a:p>
        </p:txBody>
      </p:sp>
      <p:sp>
        <p:nvSpPr>
          <p:cNvPr id="6147" name="Text Box 3"/>
          <p:cNvSpPr txBox="1">
            <a:spLocks noChangeArrowheads="1"/>
          </p:cNvSpPr>
          <p:nvPr/>
        </p:nvSpPr>
        <p:spPr bwMode="auto">
          <a:xfrm>
            <a:off x="5543550" y="4335066"/>
            <a:ext cx="3600450" cy="9014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eaLnBrk="1" hangingPunct="1">
              <a:lnSpc>
                <a:spcPct val="110000"/>
              </a:lnSpc>
              <a:spcBef>
                <a:spcPct val="50000"/>
              </a:spcBef>
            </a:pPr>
            <a:r>
              <a:rPr kumimoji="1" lang="zh-CN" altLang="en-US" sz="2000" b="1" dirty="0">
                <a:solidFill>
                  <a:srgbClr val="000000"/>
                </a:solidFill>
              </a:rPr>
              <a:t>太平洋</a:t>
            </a:r>
            <a:r>
              <a:rPr kumimoji="1" lang="zh-CN" altLang="en-US" sz="2000" b="1" dirty="0">
                <a:solidFill>
                  <a:srgbClr val="FF3300"/>
                </a:solidFill>
              </a:rPr>
              <a:t>中、东侧：</a:t>
            </a:r>
          </a:p>
          <a:p>
            <a:pPr eaLnBrk="1" hangingPunct="1">
              <a:lnSpc>
                <a:spcPct val="110000"/>
              </a:lnSpc>
              <a:spcBef>
                <a:spcPct val="50000"/>
              </a:spcBef>
            </a:pPr>
            <a:r>
              <a:rPr kumimoji="1" lang="zh-CN" altLang="en-US" sz="2000" b="1" dirty="0">
                <a:solidFill>
                  <a:srgbClr val="000066"/>
                </a:solidFill>
                <a:ea typeface="黑体" pitchFamily="49" charset="-122"/>
              </a:rPr>
              <a:t>晴朗、干燥；海温低</a:t>
            </a:r>
            <a:r>
              <a:rPr kumimoji="1" lang="zh-CN" altLang="en-US" sz="2000" b="1" dirty="0">
                <a:solidFill>
                  <a:srgbClr val="000066"/>
                </a:solidFill>
              </a:rPr>
              <a:t>。</a:t>
            </a:r>
          </a:p>
        </p:txBody>
      </p:sp>
      <p:sp>
        <p:nvSpPr>
          <p:cNvPr id="6148" name="Text Box 4"/>
          <p:cNvSpPr txBox="1">
            <a:spLocks noChangeArrowheads="1"/>
          </p:cNvSpPr>
          <p:nvPr/>
        </p:nvSpPr>
        <p:spPr bwMode="auto">
          <a:xfrm>
            <a:off x="0" y="4335066"/>
            <a:ext cx="3733800" cy="9014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eaLnBrk="1" hangingPunct="1">
              <a:lnSpc>
                <a:spcPct val="110000"/>
              </a:lnSpc>
              <a:spcBef>
                <a:spcPct val="50000"/>
              </a:spcBef>
            </a:pPr>
            <a:r>
              <a:rPr kumimoji="1" lang="zh-CN" altLang="en-US" sz="2000" b="1" dirty="0">
                <a:solidFill>
                  <a:srgbClr val="000000"/>
                </a:solidFill>
              </a:rPr>
              <a:t>太平洋</a:t>
            </a:r>
            <a:r>
              <a:rPr kumimoji="1" lang="zh-CN" altLang="en-US" sz="2000" b="1" dirty="0">
                <a:solidFill>
                  <a:srgbClr val="FF3300"/>
                </a:solidFill>
              </a:rPr>
              <a:t>西侧</a:t>
            </a:r>
            <a:r>
              <a:rPr kumimoji="1" lang="zh-CN" altLang="en-US" sz="2000" b="1" dirty="0">
                <a:solidFill>
                  <a:srgbClr val="000066"/>
                </a:solidFill>
              </a:rPr>
              <a:t>：</a:t>
            </a:r>
          </a:p>
          <a:p>
            <a:pPr eaLnBrk="1" hangingPunct="1">
              <a:lnSpc>
                <a:spcPct val="110000"/>
              </a:lnSpc>
              <a:spcBef>
                <a:spcPct val="50000"/>
              </a:spcBef>
            </a:pPr>
            <a:r>
              <a:rPr kumimoji="1" lang="zh-CN" altLang="en-US" sz="2000" b="1" dirty="0">
                <a:solidFill>
                  <a:srgbClr val="000066"/>
                </a:solidFill>
                <a:ea typeface="黑体" pitchFamily="49" charset="-122"/>
              </a:rPr>
              <a:t>多雨、湿润；海温高</a:t>
            </a:r>
            <a:r>
              <a:rPr kumimoji="1" lang="zh-CN" altLang="en-US" sz="2000" b="1" dirty="0">
                <a:solidFill>
                  <a:srgbClr val="000066"/>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9"/>
                                        </p:tgtEl>
                                        <p:attrNameLst>
                                          <p:attrName>style.visibility</p:attrName>
                                        </p:attrNameLst>
                                      </p:cBhvr>
                                      <p:to>
                                        <p:strVal val="visible"/>
                                      </p:to>
                                    </p:set>
                                    <p:animEffect transition="in" filter="blinds(horizontal)">
                                      <p:cBhvr>
                                        <p:cTn id="7" dur="500"/>
                                        <p:tgtEl>
                                          <p:spTgt spid="389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barn(outHorizontal)">
                                      <p:cBhvr>
                                        <p:cTn id="12" dur="500"/>
                                        <p:tgtEl>
                                          <p:spTgt spid="61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barn(outHorizontal)">
                                      <p:cBhvr>
                                        <p:cTn id="1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animBg="1"/>
      <p:bldP spid="6147" grpId="0" animBg="1" autoUpdateAnimBg="0"/>
      <p:bldP spid="6148"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0" y="1"/>
            <a:ext cx="9144000" cy="1815882"/>
          </a:xfrm>
          <a:prstGeom prst="rect">
            <a:avLst/>
          </a:prstGeom>
          <a:noFill/>
          <a:ln w="9525">
            <a:noFill/>
            <a:miter lim="800000"/>
          </a:ln>
        </p:spPr>
        <p:txBody>
          <a:bodyPr>
            <a:spAutoFit/>
          </a:bodyPr>
          <a:lstStyle/>
          <a:p>
            <a:pPr algn="just"/>
            <a:r>
              <a:rPr lang="zh-CN" altLang="en-US" sz="2800" b="1" dirty="0">
                <a:latin typeface="黑体" pitchFamily="49" charset="-122"/>
                <a:ea typeface="黑体" pitchFamily="49" charset="-122"/>
              </a:rPr>
              <a:t>二、厄尔尼诺现象</a:t>
            </a:r>
            <a:endParaRPr lang="zh-CN" altLang="en-US" sz="2800" b="1" dirty="0">
              <a:effectLst>
                <a:outerShdw blurRad="38100" dist="38100" dir="2700000" algn="tl">
                  <a:srgbClr val="C0C0C0"/>
                </a:outerShdw>
              </a:effectLst>
              <a:latin typeface="黑体" pitchFamily="49" charset="-122"/>
              <a:ea typeface="黑体" pitchFamily="49" charset="-122"/>
            </a:endParaRPr>
          </a:p>
          <a:p>
            <a:pPr algn="just" eaLnBrk="0" hangingPunct="0"/>
            <a:r>
              <a:rPr lang="en-US" altLang="en-US" sz="2800" b="1" dirty="0">
                <a:effectLst>
                  <a:outerShdw blurRad="38100" dist="38100" dir="2700000" algn="tl">
                    <a:srgbClr val="C0C0C0"/>
                  </a:outerShdw>
                </a:effectLst>
                <a:latin typeface="黑体" pitchFamily="49" charset="-122"/>
                <a:ea typeface="黑体" pitchFamily="49" charset="-122"/>
              </a:rPr>
              <a:t>①</a:t>
            </a:r>
            <a:r>
              <a:rPr lang="zh-CN" altLang="en-US" sz="2800" b="1" dirty="0">
                <a:effectLst>
                  <a:outerShdw blurRad="38100" dist="38100" dir="2700000" algn="tl">
                    <a:srgbClr val="C0C0C0"/>
                  </a:outerShdw>
                </a:effectLst>
                <a:latin typeface="黑体" pitchFamily="49" charset="-122"/>
                <a:ea typeface="黑体" pitchFamily="49" charset="-122"/>
              </a:rPr>
              <a:t>时间</a:t>
            </a:r>
            <a:r>
              <a:rPr lang="en-US" altLang="zh-CN" sz="2800" b="1" dirty="0">
                <a:effectLst>
                  <a:outerShdw blurRad="38100" dist="38100" dir="2700000" algn="tl">
                    <a:srgbClr val="C0C0C0"/>
                  </a:outerShdw>
                </a:effectLst>
                <a:latin typeface="黑体" pitchFamily="49" charset="-122"/>
                <a:ea typeface="黑体" pitchFamily="49" charset="-122"/>
              </a:rPr>
              <a:t>: </a:t>
            </a:r>
            <a:r>
              <a:rPr lang="zh-CN" altLang="en-US" sz="2800" b="1" dirty="0">
                <a:solidFill>
                  <a:srgbClr val="FF0000"/>
                </a:solidFill>
                <a:effectLst>
                  <a:outerShdw blurRad="38100" dist="38100" dir="2700000" algn="tl">
                    <a:srgbClr val="C0C0C0"/>
                  </a:outerShdw>
                </a:effectLst>
                <a:latin typeface="黑体" pitchFamily="49" charset="-122"/>
                <a:ea typeface="黑体" pitchFamily="49" charset="-122"/>
              </a:rPr>
              <a:t>圣诞节</a:t>
            </a:r>
            <a:r>
              <a:rPr lang="zh-CN" altLang="en-US" sz="2800" b="1" dirty="0">
                <a:effectLst>
                  <a:outerShdw blurRad="38100" dist="38100" dir="2700000" algn="tl">
                    <a:srgbClr val="C0C0C0"/>
                  </a:outerShdw>
                </a:effectLst>
                <a:latin typeface="黑体" pitchFamily="49" charset="-122"/>
                <a:ea typeface="黑体" pitchFamily="49" charset="-122"/>
              </a:rPr>
              <a:t>前后（</a:t>
            </a:r>
            <a:r>
              <a:rPr lang="en-US" altLang="zh-CN" sz="2800" b="1" dirty="0">
                <a:effectLst>
                  <a:outerShdw blurRad="38100" dist="38100" dir="2700000" algn="tl">
                    <a:srgbClr val="C0C0C0"/>
                  </a:outerShdw>
                </a:effectLst>
                <a:latin typeface="黑体" pitchFamily="49" charset="-122"/>
                <a:ea typeface="黑体" pitchFamily="49" charset="-122"/>
              </a:rPr>
              <a:t>12</a:t>
            </a:r>
            <a:r>
              <a:rPr lang="zh-CN" altLang="en-US" sz="2800" b="1" dirty="0">
                <a:effectLst>
                  <a:outerShdw blurRad="38100" dist="38100" dir="2700000" algn="tl">
                    <a:srgbClr val="C0C0C0"/>
                  </a:outerShdw>
                </a:effectLst>
                <a:latin typeface="黑体" pitchFamily="49" charset="-122"/>
                <a:ea typeface="黑体" pitchFamily="49" charset="-122"/>
              </a:rPr>
              <a:t>月</a:t>
            </a:r>
            <a:r>
              <a:rPr lang="en-US" altLang="zh-CN" sz="2800" b="1" dirty="0">
                <a:effectLst>
                  <a:outerShdw blurRad="38100" dist="38100" dir="2700000" algn="tl">
                    <a:srgbClr val="C0C0C0"/>
                  </a:outerShdw>
                </a:effectLst>
                <a:latin typeface="黑体" pitchFamily="49" charset="-122"/>
                <a:ea typeface="黑体" pitchFamily="49" charset="-122"/>
              </a:rPr>
              <a:t>25</a:t>
            </a:r>
            <a:r>
              <a:rPr lang="zh-CN" altLang="en-US" sz="2800" b="1" dirty="0">
                <a:effectLst>
                  <a:outerShdw blurRad="38100" dist="38100" dir="2700000" algn="tl">
                    <a:srgbClr val="C0C0C0"/>
                  </a:outerShdw>
                </a:effectLst>
                <a:latin typeface="黑体" pitchFamily="49" charset="-122"/>
                <a:ea typeface="黑体" pitchFamily="49" charset="-122"/>
              </a:rPr>
              <a:t>日）</a:t>
            </a:r>
          </a:p>
          <a:p>
            <a:pPr algn="just" eaLnBrk="0" hangingPunct="0"/>
            <a:r>
              <a:rPr lang="zh-CN" altLang="en-US" sz="2800" b="1" dirty="0">
                <a:effectLst>
                  <a:outerShdw blurRad="38100" dist="38100" dir="2700000" algn="tl">
                    <a:srgbClr val="C0C0C0"/>
                  </a:outerShdw>
                </a:effectLst>
                <a:latin typeface="黑体" pitchFamily="49" charset="-122"/>
                <a:ea typeface="黑体" pitchFamily="49" charset="-122"/>
              </a:rPr>
              <a:t>②</a:t>
            </a:r>
            <a:r>
              <a:rPr lang="zh-CN" altLang="en-US" sz="2800" b="1" dirty="0">
                <a:latin typeface="黑体" pitchFamily="49" charset="-122"/>
                <a:ea typeface="黑体" pitchFamily="49" charset="-122"/>
              </a:rPr>
              <a:t>定义：有些年份，赤道附近</a:t>
            </a:r>
            <a:r>
              <a:rPr lang="zh-CN" altLang="en-US" sz="2400" b="1" dirty="0">
                <a:latin typeface="黑体" pitchFamily="49" charset="-122"/>
                <a:ea typeface="黑体" pitchFamily="49" charset="-122"/>
              </a:rPr>
              <a:t>太平洋</a:t>
            </a:r>
            <a:r>
              <a:rPr lang="zh-CN" altLang="en-US" sz="2800" b="1" dirty="0">
                <a:solidFill>
                  <a:srgbClr val="FF0000"/>
                </a:solidFill>
                <a:latin typeface="黑体" pitchFamily="49" charset="-122"/>
                <a:ea typeface="黑体" pitchFamily="49" charset="-122"/>
              </a:rPr>
              <a:t>中东部</a:t>
            </a:r>
            <a:r>
              <a:rPr lang="zh-CN" altLang="en-US" sz="2800" b="1" dirty="0">
                <a:latin typeface="黑体" pitchFamily="49" charset="-122"/>
                <a:ea typeface="黑体" pitchFamily="49" charset="-122"/>
              </a:rPr>
              <a:t>的海面温度</a:t>
            </a:r>
            <a:r>
              <a:rPr lang="zh-CN" altLang="en-US" sz="2800" b="1" dirty="0">
                <a:solidFill>
                  <a:srgbClr val="F70303"/>
                </a:solidFill>
                <a:latin typeface="黑体" pitchFamily="49" charset="-122"/>
                <a:ea typeface="黑体" pitchFamily="49" charset="-122"/>
              </a:rPr>
              <a:t>异常升高</a:t>
            </a:r>
            <a:r>
              <a:rPr lang="zh-CN" altLang="en-US" sz="2800" b="1" dirty="0">
                <a:latin typeface="黑体" pitchFamily="49" charset="-122"/>
                <a:ea typeface="黑体" pitchFamily="49" charset="-122"/>
              </a:rPr>
              <a:t>的现象。</a:t>
            </a:r>
            <a:endParaRPr lang="en-US" altLang="en-US" sz="2800" b="1" dirty="0">
              <a:effectLst>
                <a:outerShdw blurRad="38100" dist="38100" dir="2700000" algn="tl">
                  <a:srgbClr val="C0C0C0"/>
                </a:outerShdw>
              </a:effectLst>
              <a:latin typeface="黑体" pitchFamily="49" charset="-122"/>
              <a:ea typeface="黑体" pitchFamily="49" charset="-122"/>
            </a:endParaRPr>
          </a:p>
        </p:txBody>
      </p:sp>
      <p:pic>
        <p:nvPicPr>
          <p:cNvPr id="70659" name="Picture 3" descr="厄尔尼诺"/>
          <p:cNvPicPr>
            <a:picLocks noChangeAspect="1" noChangeArrowheads="1"/>
          </p:cNvPicPr>
          <p:nvPr/>
        </p:nvPicPr>
        <p:blipFill>
          <a:blip r:embed="rId2" cstate="print">
            <a:lum bright="-18000" contrast="54000"/>
          </a:blip>
          <a:srcRect/>
          <a:stretch>
            <a:fillRect/>
          </a:stretch>
        </p:blipFill>
        <p:spPr bwMode="auto">
          <a:xfrm>
            <a:off x="0" y="1707356"/>
            <a:ext cx="9144000" cy="3219450"/>
          </a:xfrm>
          <a:prstGeom prst="rect">
            <a:avLst/>
          </a:prstGeom>
          <a:noFill/>
          <a:ln w="9525" algn="ctr">
            <a:noFill/>
            <a:miter lim="800000"/>
            <a:headEnd/>
            <a:tailEnd/>
          </a:ln>
        </p:spPr>
      </p:pic>
      <p:sp>
        <p:nvSpPr>
          <p:cNvPr id="70660" name="Text Box 4"/>
          <p:cNvSpPr/>
          <p:nvPr/>
        </p:nvSpPr>
        <p:spPr>
          <a:xfrm>
            <a:off x="3779838" y="0"/>
            <a:ext cx="2736850" cy="646331"/>
          </a:xfrm>
          <a:prstGeom prst="rect">
            <a:avLst/>
          </a:prstGeom>
          <a:noFill/>
          <a:ln>
            <a:noFill/>
            <a:miter lim="800000"/>
          </a:ln>
        </p:spPr>
        <p:txBody>
          <a:bodyPr>
            <a:spAutoFit/>
          </a:bodyPr>
          <a:lstStyle/>
          <a:p>
            <a:pPr algn="ctr">
              <a:spcBef>
                <a:spcPct val="50000"/>
              </a:spcBef>
            </a:pPr>
            <a:r>
              <a:rPr lang="zh-CN" altLang="en-US" sz="3600" b="1">
                <a:solidFill>
                  <a:srgbClr val="DA0000"/>
                </a:solidFill>
                <a:ea typeface="黑体" pitchFamily="49" charset="-122"/>
              </a:rPr>
              <a:t>（“圣婴”）</a:t>
            </a:r>
          </a:p>
        </p:txBody>
      </p:sp>
      <p:sp>
        <p:nvSpPr>
          <p:cNvPr id="70661" name="Text Box 5"/>
          <p:cNvSpPr>
            <a:spLocks noChangeArrowheads="1"/>
          </p:cNvSpPr>
          <p:nvPr/>
        </p:nvSpPr>
        <p:spPr bwMode="auto">
          <a:xfrm>
            <a:off x="8027988" y="1600201"/>
            <a:ext cx="1116012" cy="400110"/>
          </a:xfrm>
          <a:prstGeom prst="rect">
            <a:avLst/>
          </a:prstGeom>
          <a:noFill/>
          <a:ln w="9525" algn="ctr">
            <a:noFill/>
            <a:miter lim="800000"/>
            <a:headEnd/>
            <a:tailEnd/>
          </a:ln>
        </p:spPr>
        <p:txBody>
          <a:bodyPr>
            <a:spAutoFit/>
          </a:bodyPr>
          <a:lstStyle/>
          <a:p>
            <a:pPr algn="ctr">
              <a:spcBef>
                <a:spcPct val="50000"/>
              </a:spcBef>
            </a:pPr>
            <a:r>
              <a:rPr lang="zh-CN" altLang="en-US" sz="2000" b="1">
                <a:ea typeface="黑体" pitchFamily="49" charset="-122"/>
              </a:rPr>
              <a:t>距平值</a:t>
            </a:r>
          </a:p>
        </p:txBody>
      </p:sp>
      <p:sp>
        <p:nvSpPr>
          <p:cNvPr id="70662" name="Text Box 6"/>
          <p:cNvSpPr>
            <a:spLocks noChangeArrowheads="1"/>
          </p:cNvSpPr>
          <p:nvPr/>
        </p:nvSpPr>
        <p:spPr bwMode="auto">
          <a:xfrm>
            <a:off x="6732588" y="4868466"/>
            <a:ext cx="1943100" cy="369332"/>
          </a:xfrm>
          <a:prstGeom prst="rect">
            <a:avLst/>
          </a:prstGeom>
          <a:noFill/>
          <a:ln w="9525" algn="ctr">
            <a:noFill/>
            <a:miter lim="800000"/>
            <a:headEnd/>
            <a:tailEnd/>
          </a:ln>
        </p:spPr>
        <p:txBody>
          <a:bodyPr>
            <a:spAutoFit/>
          </a:bodyPr>
          <a:lstStyle/>
          <a:p>
            <a:pPr algn="ctr">
              <a:spcBef>
                <a:spcPct val="50000"/>
              </a:spcBef>
            </a:pPr>
            <a:r>
              <a:rPr lang="zh-CN" altLang="en-US" b="1">
                <a:hlinkClick r:id="rId3" action="ppaction://hlinksldjump"/>
              </a:rPr>
              <a:t>一、沃克环流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658">
                                            <p:txEl>
                                              <p:pRg st="1" end="1"/>
                                            </p:txEl>
                                          </p:spTgt>
                                        </p:tgtEl>
                                        <p:attrNameLst>
                                          <p:attrName>style.visibility</p:attrName>
                                        </p:attrNameLst>
                                      </p:cBhvr>
                                      <p:to>
                                        <p:strVal val="visible"/>
                                      </p:to>
                                    </p:set>
                                    <p:animEffect transition="in" filter="blinds(horizontal)">
                                      <p:cBhvr>
                                        <p:cTn id="7" dur="500" fill="hold"/>
                                        <p:tgtEl>
                                          <p:spTgt spid="70658">
                                            <p:txEl>
                                              <p:pRg st="1" end="1"/>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70660"/>
                                        </p:tgtEl>
                                        <p:attrNameLst>
                                          <p:attrName>style.visibility</p:attrName>
                                        </p:attrNameLst>
                                      </p:cBhvr>
                                      <p:to>
                                        <p:strVal val="visible"/>
                                      </p:to>
                                    </p:set>
                                    <p:anim by="(-#ppt_w*2)" calcmode="lin" valueType="num">
                                      <p:cBhvr>
                                        <p:cTn id="12" dur="500" autoRev="1" fill="hold">
                                          <p:stCondLst>
                                            <p:cond delay="0"/>
                                          </p:stCondLst>
                                        </p:cTn>
                                        <p:tgtEl>
                                          <p:spTgt spid="70660"/>
                                        </p:tgtEl>
                                        <p:attrNameLst>
                                          <p:attrName>ppt_w</p:attrName>
                                        </p:attrNameLst>
                                      </p:cBhvr>
                                    </p:anim>
                                    <p:anim by="(#ppt_w*0.50)" calcmode="lin" valueType="num">
                                      <p:cBhvr>
                                        <p:cTn id="13" dur="500" decel="50000" autoRev="1" fill="hold">
                                          <p:stCondLst>
                                            <p:cond delay="0"/>
                                          </p:stCondLst>
                                        </p:cTn>
                                        <p:tgtEl>
                                          <p:spTgt spid="70660"/>
                                        </p:tgtEl>
                                        <p:attrNameLst>
                                          <p:attrName>ppt_x</p:attrName>
                                        </p:attrNameLst>
                                      </p:cBhvr>
                                    </p:anim>
                                    <p:anim from="(-#ppt_h/2)" to="(#ppt_y)" calcmode="lin" valueType="num">
                                      <p:cBhvr>
                                        <p:cTn id="14" dur="1000" fill="hold">
                                          <p:stCondLst>
                                            <p:cond delay="0"/>
                                          </p:stCondLst>
                                        </p:cTn>
                                        <p:tgtEl>
                                          <p:spTgt spid="70660"/>
                                        </p:tgtEl>
                                        <p:attrNameLst>
                                          <p:attrName>ppt_y</p:attrName>
                                        </p:attrNameLst>
                                      </p:cBhvr>
                                    </p:anim>
                                    <p:animRot by="21600000" from="-2147483648" to="-2147483648">
                                      <p:cBhvr>
                                        <p:cTn id="15" dur="1000" fill="hold">
                                          <p:stCondLst>
                                            <p:cond delay="0"/>
                                          </p:stCondLst>
                                        </p:cTn>
                                        <p:tgtEl>
                                          <p:spTgt spid="70660"/>
                                        </p:tgtEl>
                                        <p:attrNameLst>
                                          <p:attrName>r</p:attrName>
                                        </p:attrNameLst>
                                      </p:cBhvr>
                                    </p:animRo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0658">
                                            <p:txEl>
                                              <p:pRg st="2" end="2"/>
                                            </p:txEl>
                                          </p:spTgt>
                                        </p:tgtEl>
                                        <p:attrNameLst>
                                          <p:attrName>style.visibility</p:attrName>
                                        </p:attrNameLst>
                                      </p:cBhvr>
                                      <p:to>
                                        <p:strVal val="visible"/>
                                      </p:to>
                                    </p:set>
                                    <p:animEffect transition="in" filter="blinds(horizontal)">
                                      <p:cBhvr>
                                        <p:cTn id="20" dur="500" fill="hold"/>
                                        <p:tgtEl>
                                          <p:spTgt spid="706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26227" y="1563638"/>
            <a:ext cx="4679950" cy="3626346"/>
            <a:chOff x="2720" y="624"/>
            <a:chExt cx="2704" cy="3597"/>
          </a:xfrm>
        </p:grpSpPr>
        <p:pic>
          <p:nvPicPr>
            <p:cNvPr id="20505" name="Picture 3" descr="太平洋"/>
            <p:cNvPicPr>
              <a:picLocks noChangeAspect="1" noChangeArrowheads="1"/>
            </p:cNvPicPr>
            <p:nvPr/>
          </p:nvPicPr>
          <p:blipFill>
            <a:blip r:embed="rId2" cstate="print"/>
            <a:stretch>
              <a:fillRect/>
            </a:stretch>
          </p:blipFill>
          <p:spPr bwMode="auto">
            <a:xfrm>
              <a:off x="2720" y="624"/>
              <a:ext cx="2704" cy="3265"/>
            </a:xfrm>
            <a:prstGeom prst="rect">
              <a:avLst/>
            </a:prstGeom>
            <a:noFill/>
            <a:ln w="9525">
              <a:noFill/>
              <a:miter lim="800000"/>
            </a:ln>
          </p:spPr>
        </p:pic>
        <p:sp>
          <p:nvSpPr>
            <p:cNvPr id="20506" name="Text Box 4"/>
            <p:cNvSpPr txBox="1">
              <a:spLocks noChangeArrowheads="1"/>
            </p:cNvSpPr>
            <p:nvPr/>
          </p:nvSpPr>
          <p:spPr bwMode="auto">
            <a:xfrm>
              <a:off x="3718" y="3855"/>
              <a:ext cx="765" cy="366"/>
            </a:xfrm>
            <a:prstGeom prst="rect">
              <a:avLst/>
            </a:prstGeom>
            <a:noFill/>
            <a:ln w="9525">
              <a:noFill/>
              <a:miter lim="800000"/>
            </a:ln>
          </p:spPr>
          <p:txBody>
            <a:bodyPr>
              <a:spAutoFit/>
            </a:bodyPr>
            <a:lstStyle/>
            <a:p>
              <a:r>
                <a:rPr lang="zh-CN" altLang="en-US" sz="2100" b="1" dirty="0"/>
                <a:t>太平洋</a:t>
              </a:r>
              <a:endParaRPr lang="zh-CN" altLang="en-US" dirty="0"/>
            </a:p>
          </p:txBody>
        </p:sp>
      </p:grpSp>
      <p:grpSp>
        <p:nvGrpSpPr>
          <p:cNvPr id="3" name="Group 28"/>
          <p:cNvGrpSpPr/>
          <p:nvPr/>
        </p:nvGrpSpPr>
        <p:grpSpPr>
          <a:xfrm>
            <a:off x="6276108" y="2971800"/>
            <a:ext cx="1752600" cy="228600"/>
            <a:chOff x="4128" y="2304"/>
            <a:chExt cx="1104" cy="192"/>
          </a:xfrm>
        </p:grpSpPr>
        <p:sp>
          <p:nvSpPr>
            <p:cNvPr id="20503" name="Line 29"/>
            <p:cNvSpPr>
              <a:spLocks noChangeShapeType="1"/>
            </p:cNvSpPr>
            <p:nvPr/>
          </p:nvSpPr>
          <p:spPr bwMode="auto">
            <a:xfrm>
              <a:off x="4128" y="2304"/>
              <a:ext cx="720" cy="0"/>
            </a:xfrm>
            <a:prstGeom prst="line">
              <a:avLst/>
            </a:prstGeom>
            <a:noFill/>
            <a:ln w="38100">
              <a:solidFill>
                <a:srgbClr val="FF3300"/>
              </a:solidFill>
              <a:round/>
              <a:headEnd type="triangle" w="med" len="med"/>
            </a:ln>
          </p:spPr>
          <p:txBody>
            <a:bodyPr wrap="none" anchor="ctr"/>
            <a:lstStyle/>
            <a:p>
              <a:endParaRPr lang="zh-CN" altLang="en-US"/>
            </a:p>
          </p:txBody>
        </p:sp>
        <p:sp>
          <p:nvSpPr>
            <p:cNvPr id="20504" name="Line 30"/>
            <p:cNvSpPr>
              <a:spLocks noChangeShapeType="1"/>
            </p:cNvSpPr>
            <p:nvPr/>
          </p:nvSpPr>
          <p:spPr bwMode="auto">
            <a:xfrm>
              <a:off x="4512" y="2496"/>
              <a:ext cx="720" cy="0"/>
            </a:xfrm>
            <a:prstGeom prst="line">
              <a:avLst/>
            </a:prstGeom>
            <a:noFill/>
            <a:ln w="38100">
              <a:solidFill>
                <a:srgbClr val="FF3300"/>
              </a:solidFill>
              <a:round/>
              <a:headEnd type="triangle" w="med" len="med"/>
            </a:ln>
          </p:spPr>
          <p:txBody>
            <a:bodyPr wrap="none" anchor="ctr"/>
            <a:lstStyle/>
            <a:p>
              <a:endParaRPr lang="zh-CN" altLang="en-US"/>
            </a:p>
          </p:txBody>
        </p:sp>
      </p:grpSp>
      <p:grpSp>
        <p:nvGrpSpPr>
          <p:cNvPr id="4" name="Group 31"/>
          <p:cNvGrpSpPr/>
          <p:nvPr/>
        </p:nvGrpSpPr>
        <p:grpSpPr>
          <a:xfrm>
            <a:off x="4852555" y="3013363"/>
            <a:ext cx="1752600" cy="228600"/>
            <a:chOff x="3024" y="2304"/>
            <a:chExt cx="1104" cy="192"/>
          </a:xfrm>
        </p:grpSpPr>
        <p:sp>
          <p:nvSpPr>
            <p:cNvPr id="20501" name="Line 32"/>
            <p:cNvSpPr>
              <a:spLocks noChangeShapeType="1"/>
            </p:cNvSpPr>
            <p:nvPr/>
          </p:nvSpPr>
          <p:spPr bwMode="auto">
            <a:xfrm>
              <a:off x="3024" y="2304"/>
              <a:ext cx="720" cy="0"/>
            </a:xfrm>
            <a:prstGeom prst="line">
              <a:avLst/>
            </a:prstGeom>
            <a:noFill/>
            <a:ln w="38100">
              <a:solidFill>
                <a:srgbClr val="FF3300"/>
              </a:solidFill>
              <a:round/>
              <a:headEnd type="triangle" w="med" len="med"/>
            </a:ln>
          </p:spPr>
          <p:txBody>
            <a:bodyPr wrap="none" anchor="ctr"/>
            <a:lstStyle/>
            <a:p>
              <a:endParaRPr lang="zh-CN" altLang="en-US"/>
            </a:p>
          </p:txBody>
        </p:sp>
        <p:sp>
          <p:nvSpPr>
            <p:cNvPr id="20502" name="Line 33"/>
            <p:cNvSpPr>
              <a:spLocks noChangeShapeType="1"/>
            </p:cNvSpPr>
            <p:nvPr/>
          </p:nvSpPr>
          <p:spPr bwMode="auto">
            <a:xfrm>
              <a:off x="3408" y="2496"/>
              <a:ext cx="720" cy="0"/>
            </a:xfrm>
            <a:prstGeom prst="line">
              <a:avLst/>
            </a:prstGeom>
            <a:noFill/>
            <a:ln w="38100">
              <a:solidFill>
                <a:srgbClr val="FF3300"/>
              </a:solidFill>
              <a:round/>
              <a:headEnd type="triangle" w="med" len="med"/>
            </a:ln>
          </p:spPr>
          <p:txBody>
            <a:bodyPr wrap="none" anchor="ctr"/>
            <a:lstStyle/>
            <a:p>
              <a:endParaRPr lang="zh-CN" altLang="en-US"/>
            </a:p>
          </p:txBody>
        </p:sp>
      </p:grpSp>
      <p:grpSp>
        <p:nvGrpSpPr>
          <p:cNvPr id="5" name="Group 34"/>
          <p:cNvGrpSpPr/>
          <p:nvPr/>
        </p:nvGrpSpPr>
        <p:grpSpPr>
          <a:xfrm>
            <a:off x="4606924" y="2462970"/>
            <a:ext cx="917575" cy="1281113"/>
            <a:chOff x="2974" y="1929"/>
            <a:chExt cx="578" cy="1076"/>
          </a:xfrm>
        </p:grpSpPr>
        <p:sp>
          <p:nvSpPr>
            <p:cNvPr id="20499" name="Freeform 35"/>
            <p:cNvSpPr/>
            <p:nvPr/>
          </p:nvSpPr>
          <p:spPr bwMode="auto">
            <a:xfrm>
              <a:off x="2974" y="1929"/>
              <a:ext cx="240" cy="461"/>
            </a:xfrm>
            <a:custGeom>
              <a:avLst/>
              <a:gdLst>
                <a:gd name="T0" fmla="*/ 8 w 280"/>
                <a:gd name="T1" fmla="*/ 5 h 768"/>
                <a:gd name="T2" fmla="*/ 8 w 280"/>
                <a:gd name="T3" fmla="*/ 2 h 768"/>
                <a:gd name="T4" fmla="*/ 59 w 280"/>
                <a:gd name="T5" fmla="*/ 0 h 768"/>
                <a:gd name="T6" fmla="*/ 0 60000 65536"/>
                <a:gd name="T7" fmla="*/ 0 60000 65536"/>
                <a:gd name="T8" fmla="*/ 0 60000 65536"/>
                <a:gd name="T9" fmla="*/ 0 w 280"/>
                <a:gd name="T10" fmla="*/ 0 h 768"/>
                <a:gd name="T11" fmla="*/ 280 w 280"/>
                <a:gd name="T12" fmla="*/ 768 h 768"/>
              </a:gdLst>
              <a:ahLst/>
              <a:cxnLst>
                <a:cxn ang="T6">
                  <a:pos x="T0" y="T1"/>
                </a:cxn>
                <a:cxn ang="T7">
                  <a:pos x="T2" y="T3"/>
                </a:cxn>
                <a:cxn ang="T8">
                  <a:pos x="T4" y="T5"/>
                </a:cxn>
              </a:cxnLst>
              <a:rect l="T9" t="T10" r="T11" b="T12"/>
              <a:pathLst>
                <a:path w="280" h="768">
                  <a:moveTo>
                    <a:pt x="40" y="768"/>
                  </a:moveTo>
                  <a:cubicBezTo>
                    <a:pt x="20" y="664"/>
                    <a:pt x="0" y="560"/>
                    <a:pt x="40" y="432"/>
                  </a:cubicBezTo>
                  <a:cubicBezTo>
                    <a:pt x="80" y="304"/>
                    <a:pt x="240" y="72"/>
                    <a:pt x="280" y="0"/>
                  </a:cubicBezTo>
                </a:path>
              </a:pathLst>
            </a:custGeom>
            <a:noFill/>
            <a:ln w="38100" cmpd="sng">
              <a:solidFill>
                <a:srgbClr val="FF3300"/>
              </a:solidFill>
              <a:round/>
              <a:headEnd type="none" w="med" len="med"/>
              <a:tailEnd type="triangle" w="med" len="med"/>
            </a:ln>
          </p:spPr>
          <p:txBody>
            <a:bodyPr wrap="none" anchor="ctr"/>
            <a:lstStyle/>
            <a:p>
              <a:endParaRPr lang="zh-CN" altLang="en-US"/>
            </a:p>
          </p:txBody>
        </p:sp>
        <p:sp>
          <p:nvSpPr>
            <p:cNvPr id="20500" name="Freeform 36"/>
            <p:cNvSpPr/>
            <p:nvPr/>
          </p:nvSpPr>
          <p:spPr bwMode="auto">
            <a:xfrm flipV="1">
              <a:off x="3312" y="2544"/>
              <a:ext cx="240" cy="461"/>
            </a:xfrm>
            <a:custGeom>
              <a:avLst/>
              <a:gdLst>
                <a:gd name="T0" fmla="*/ 8 w 280"/>
                <a:gd name="T1" fmla="*/ 5 h 768"/>
                <a:gd name="T2" fmla="*/ 8 w 280"/>
                <a:gd name="T3" fmla="*/ 2 h 768"/>
                <a:gd name="T4" fmla="*/ 59 w 280"/>
                <a:gd name="T5" fmla="*/ 0 h 768"/>
                <a:gd name="T6" fmla="*/ 0 60000 65536"/>
                <a:gd name="T7" fmla="*/ 0 60000 65536"/>
                <a:gd name="T8" fmla="*/ 0 60000 65536"/>
                <a:gd name="T9" fmla="*/ 0 w 280"/>
                <a:gd name="T10" fmla="*/ 0 h 768"/>
                <a:gd name="T11" fmla="*/ 280 w 280"/>
                <a:gd name="T12" fmla="*/ 768 h 768"/>
              </a:gdLst>
              <a:ahLst/>
              <a:cxnLst>
                <a:cxn ang="T6">
                  <a:pos x="T0" y="T1"/>
                </a:cxn>
                <a:cxn ang="T7">
                  <a:pos x="T2" y="T3"/>
                </a:cxn>
                <a:cxn ang="T8">
                  <a:pos x="T4" y="T5"/>
                </a:cxn>
              </a:cxnLst>
              <a:rect l="T9" t="T10" r="T11" b="T12"/>
              <a:pathLst>
                <a:path w="280" h="768">
                  <a:moveTo>
                    <a:pt x="40" y="768"/>
                  </a:moveTo>
                  <a:cubicBezTo>
                    <a:pt x="20" y="664"/>
                    <a:pt x="0" y="560"/>
                    <a:pt x="40" y="432"/>
                  </a:cubicBezTo>
                  <a:cubicBezTo>
                    <a:pt x="80" y="304"/>
                    <a:pt x="240" y="72"/>
                    <a:pt x="280" y="0"/>
                  </a:cubicBezTo>
                </a:path>
              </a:pathLst>
            </a:custGeom>
            <a:noFill/>
            <a:ln w="38100" cmpd="sng">
              <a:solidFill>
                <a:srgbClr val="FF3300"/>
              </a:solidFill>
              <a:round/>
              <a:headEnd type="none" w="med" len="med"/>
              <a:tailEnd type="triangle" w="med" len="med"/>
            </a:ln>
          </p:spPr>
          <p:txBody>
            <a:bodyPr wrap="none" anchor="ctr"/>
            <a:lstStyle/>
            <a:p>
              <a:endParaRPr lang="zh-CN" altLang="en-US"/>
            </a:p>
          </p:txBody>
        </p:sp>
      </p:grpSp>
      <p:grpSp>
        <p:nvGrpSpPr>
          <p:cNvPr id="6" name="Group 37"/>
          <p:cNvGrpSpPr/>
          <p:nvPr/>
        </p:nvGrpSpPr>
        <p:grpSpPr>
          <a:xfrm>
            <a:off x="5181600" y="2358736"/>
            <a:ext cx="2590800" cy="1678133"/>
            <a:chOff x="3264" y="1680"/>
            <a:chExt cx="1632" cy="1440"/>
          </a:xfrm>
        </p:grpSpPr>
        <p:sp>
          <p:nvSpPr>
            <p:cNvPr id="20497" name="Line 38"/>
            <p:cNvSpPr>
              <a:spLocks noChangeShapeType="1"/>
            </p:cNvSpPr>
            <p:nvPr/>
          </p:nvSpPr>
          <p:spPr bwMode="auto">
            <a:xfrm flipH="1">
              <a:off x="3264" y="1680"/>
              <a:ext cx="1125" cy="144"/>
            </a:xfrm>
            <a:prstGeom prst="line">
              <a:avLst/>
            </a:prstGeom>
            <a:noFill/>
            <a:ln w="38100">
              <a:solidFill>
                <a:srgbClr val="FF0000"/>
              </a:solidFill>
              <a:round/>
              <a:headEnd type="triangle" w="med" len="med"/>
            </a:ln>
          </p:spPr>
          <p:txBody>
            <a:bodyPr wrap="none" anchor="ctr"/>
            <a:lstStyle/>
            <a:p>
              <a:endParaRPr lang="zh-CN" altLang="en-US"/>
            </a:p>
          </p:txBody>
        </p:sp>
        <p:sp>
          <p:nvSpPr>
            <p:cNvPr id="20498" name="Line 39"/>
            <p:cNvSpPr>
              <a:spLocks noChangeShapeType="1"/>
            </p:cNvSpPr>
            <p:nvPr/>
          </p:nvSpPr>
          <p:spPr bwMode="auto">
            <a:xfrm>
              <a:off x="3792" y="3120"/>
              <a:ext cx="1104" cy="0"/>
            </a:xfrm>
            <a:prstGeom prst="line">
              <a:avLst/>
            </a:prstGeom>
            <a:noFill/>
            <a:ln w="38100">
              <a:solidFill>
                <a:srgbClr val="0602BE"/>
              </a:solidFill>
              <a:round/>
              <a:tailEnd type="triangle" w="med" len="med"/>
            </a:ln>
          </p:spPr>
          <p:txBody>
            <a:bodyPr wrap="none" anchor="ctr"/>
            <a:lstStyle/>
            <a:p>
              <a:endParaRPr lang="zh-CN" altLang="en-US"/>
            </a:p>
          </p:txBody>
        </p:sp>
      </p:grpSp>
      <p:grpSp>
        <p:nvGrpSpPr>
          <p:cNvPr id="7" name="Group 40"/>
          <p:cNvGrpSpPr/>
          <p:nvPr/>
        </p:nvGrpSpPr>
        <p:grpSpPr>
          <a:xfrm>
            <a:off x="7040706" y="2283402"/>
            <a:ext cx="1604531" cy="1552575"/>
            <a:chOff x="4320" y="1768"/>
            <a:chExt cx="816" cy="1304"/>
          </a:xfrm>
        </p:grpSpPr>
        <p:sp>
          <p:nvSpPr>
            <p:cNvPr id="20495" name="Freeform 41"/>
            <p:cNvSpPr/>
            <p:nvPr/>
          </p:nvSpPr>
          <p:spPr bwMode="auto">
            <a:xfrm>
              <a:off x="4896" y="2544"/>
              <a:ext cx="240" cy="528"/>
            </a:xfrm>
            <a:custGeom>
              <a:avLst/>
              <a:gdLst>
                <a:gd name="T0" fmla="*/ 4 w 384"/>
                <a:gd name="T1" fmla="*/ 9276 h 384"/>
                <a:gd name="T2" fmla="*/ 3 w 384"/>
                <a:gd name="T3" fmla="*/ 3473 h 384"/>
                <a:gd name="T4" fmla="*/ 0 w 384"/>
                <a:gd name="T5" fmla="*/ 0 h 384"/>
                <a:gd name="T6" fmla="*/ 0 60000 65536"/>
                <a:gd name="T7" fmla="*/ 0 60000 65536"/>
                <a:gd name="T8" fmla="*/ 0 60000 65536"/>
                <a:gd name="T9" fmla="*/ 0 w 384"/>
                <a:gd name="T10" fmla="*/ 0 h 384"/>
                <a:gd name="T11" fmla="*/ 384 w 384"/>
                <a:gd name="T12" fmla="*/ 384 h 384"/>
              </a:gdLst>
              <a:ahLst/>
              <a:cxnLst>
                <a:cxn ang="T6">
                  <a:pos x="T0" y="T1"/>
                </a:cxn>
                <a:cxn ang="T7">
                  <a:pos x="T2" y="T3"/>
                </a:cxn>
                <a:cxn ang="T8">
                  <a:pos x="T4" y="T5"/>
                </a:cxn>
              </a:cxnLst>
              <a:rect l="T9" t="T10" r="T11" b="T12"/>
              <a:pathLst>
                <a:path w="384" h="384">
                  <a:moveTo>
                    <a:pt x="384" y="384"/>
                  </a:moveTo>
                  <a:cubicBezTo>
                    <a:pt x="344" y="296"/>
                    <a:pt x="304" y="208"/>
                    <a:pt x="240" y="144"/>
                  </a:cubicBezTo>
                  <a:cubicBezTo>
                    <a:pt x="176" y="80"/>
                    <a:pt x="40" y="24"/>
                    <a:pt x="0" y="0"/>
                  </a:cubicBezTo>
                </a:path>
              </a:pathLst>
            </a:custGeom>
            <a:noFill/>
            <a:ln w="38100" cmpd="sng">
              <a:solidFill>
                <a:srgbClr val="0000FF"/>
              </a:solidFill>
              <a:round/>
              <a:headEnd type="none" w="med" len="med"/>
              <a:tailEnd type="triangle" w="med" len="med"/>
            </a:ln>
          </p:spPr>
          <p:txBody>
            <a:bodyPr wrap="none" anchor="ctr"/>
            <a:lstStyle/>
            <a:p>
              <a:endParaRPr lang="zh-CN" altLang="en-US"/>
            </a:p>
          </p:txBody>
        </p:sp>
        <p:sp>
          <p:nvSpPr>
            <p:cNvPr id="20496" name="Line 42"/>
            <p:cNvSpPr>
              <a:spLocks noChangeShapeType="1"/>
            </p:cNvSpPr>
            <p:nvPr/>
          </p:nvSpPr>
          <p:spPr bwMode="auto">
            <a:xfrm>
              <a:off x="4320" y="1768"/>
              <a:ext cx="384" cy="440"/>
            </a:xfrm>
            <a:prstGeom prst="line">
              <a:avLst/>
            </a:prstGeom>
            <a:noFill/>
            <a:ln w="38100">
              <a:solidFill>
                <a:srgbClr val="0000FF"/>
              </a:solidFill>
              <a:round/>
              <a:tailEnd type="triangle" w="med" len="med"/>
            </a:ln>
          </p:spPr>
          <p:txBody>
            <a:bodyPr wrap="none" anchor="ctr"/>
            <a:lstStyle/>
            <a:p>
              <a:endParaRPr lang="zh-CN" altLang="en-US"/>
            </a:p>
          </p:txBody>
        </p:sp>
      </p:grpSp>
      <p:sp>
        <p:nvSpPr>
          <p:cNvPr id="20488" name="Freeform 43"/>
          <p:cNvSpPr/>
          <p:nvPr/>
        </p:nvSpPr>
        <p:spPr bwMode="auto">
          <a:xfrm>
            <a:off x="6168736" y="2067791"/>
            <a:ext cx="1143000" cy="200025"/>
          </a:xfrm>
          <a:custGeom>
            <a:avLst/>
            <a:gdLst>
              <a:gd name="T0" fmla="*/ 2147483647 w 720"/>
              <a:gd name="T1" fmla="*/ 2147483647 h 168"/>
              <a:gd name="T2" fmla="*/ 2147483647 w 720"/>
              <a:gd name="T3" fmla="*/ 2147483647 h 168"/>
              <a:gd name="T4" fmla="*/ 0 w 720"/>
              <a:gd name="T5" fmla="*/ 2147483647 h 168"/>
              <a:gd name="T6" fmla="*/ 0 60000 65536"/>
              <a:gd name="T7" fmla="*/ 0 60000 65536"/>
              <a:gd name="T8" fmla="*/ 0 60000 65536"/>
              <a:gd name="T9" fmla="*/ 0 w 720"/>
              <a:gd name="T10" fmla="*/ 0 h 168"/>
              <a:gd name="T11" fmla="*/ 720 w 720"/>
              <a:gd name="T12" fmla="*/ 168 h 168"/>
            </a:gdLst>
            <a:ahLst/>
            <a:cxnLst>
              <a:cxn ang="T6">
                <a:pos x="T0" y="T1"/>
              </a:cxn>
              <a:cxn ang="T7">
                <a:pos x="T2" y="T3"/>
              </a:cxn>
              <a:cxn ang="T8">
                <a:pos x="T4" y="T5"/>
              </a:cxn>
            </a:cxnLst>
            <a:rect l="T9" t="T10" r="T11" b="T12"/>
            <a:pathLst>
              <a:path w="720" h="168">
                <a:moveTo>
                  <a:pt x="576" y="168"/>
                </a:moveTo>
                <a:cubicBezTo>
                  <a:pt x="648" y="108"/>
                  <a:pt x="720" y="48"/>
                  <a:pt x="624" y="24"/>
                </a:cubicBezTo>
                <a:cubicBezTo>
                  <a:pt x="528" y="0"/>
                  <a:pt x="112" y="24"/>
                  <a:pt x="0" y="24"/>
                </a:cubicBezTo>
              </a:path>
            </a:pathLst>
          </a:custGeom>
          <a:noFill/>
          <a:ln w="38100" cmpd="sng">
            <a:solidFill>
              <a:srgbClr val="FF3300"/>
            </a:solidFill>
            <a:round/>
            <a:headEnd type="none" w="med" len="med"/>
            <a:tailEnd type="triangle" w="med" len="med"/>
          </a:ln>
        </p:spPr>
        <p:txBody>
          <a:bodyPr wrap="none" lIns="68580" tIns="34290" rIns="68580" bIns="34290" anchor="ctr"/>
          <a:lstStyle/>
          <a:p>
            <a:endParaRPr lang="zh-CN" altLang="en-US"/>
          </a:p>
        </p:txBody>
      </p:sp>
      <p:sp>
        <p:nvSpPr>
          <p:cNvPr id="20489" name="Line 44"/>
          <p:cNvSpPr>
            <a:spLocks noChangeShapeType="1"/>
          </p:cNvSpPr>
          <p:nvPr/>
        </p:nvSpPr>
        <p:spPr bwMode="auto">
          <a:xfrm flipH="1">
            <a:off x="5106701" y="2027852"/>
            <a:ext cx="609600" cy="295275"/>
          </a:xfrm>
          <a:prstGeom prst="line">
            <a:avLst/>
          </a:prstGeom>
          <a:noFill/>
          <a:ln w="38100">
            <a:solidFill>
              <a:srgbClr val="0602BE"/>
            </a:solidFill>
            <a:round/>
            <a:tailEnd type="triangle" w="med" len="med"/>
          </a:ln>
        </p:spPr>
        <p:txBody>
          <a:bodyPr wrap="none" lIns="68580" tIns="34290" rIns="68580" bIns="34290" anchor="ctr"/>
          <a:lstStyle/>
          <a:p>
            <a:endParaRPr lang="zh-CN" altLang="en-US"/>
          </a:p>
        </p:txBody>
      </p:sp>
      <p:grpSp>
        <p:nvGrpSpPr>
          <p:cNvPr id="8" name="Group 45"/>
          <p:cNvGrpSpPr/>
          <p:nvPr/>
        </p:nvGrpSpPr>
        <p:grpSpPr>
          <a:xfrm>
            <a:off x="4658591" y="4099214"/>
            <a:ext cx="3505200" cy="1191"/>
            <a:chOff x="2928" y="3312"/>
            <a:chExt cx="2208" cy="1"/>
          </a:xfrm>
        </p:grpSpPr>
        <p:sp>
          <p:nvSpPr>
            <p:cNvPr id="20493" name="Line 46"/>
            <p:cNvSpPr>
              <a:spLocks noChangeShapeType="1"/>
            </p:cNvSpPr>
            <p:nvPr/>
          </p:nvSpPr>
          <p:spPr bwMode="auto">
            <a:xfrm>
              <a:off x="2928" y="3312"/>
              <a:ext cx="912" cy="0"/>
            </a:xfrm>
            <a:prstGeom prst="line">
              <a:avLst/>
            </a:prstGeom>
            <a:noFill/>
            <a:ln w="38100">
              <a:solidFill>
                <a:srgbClr val="0000FF"/>
              </a:solidFill>
              <a:round/>
              <a:tailEnd type="triangle" w="med" len="med"/>
            </a:ln>
          </p:spPr>
          <p:txBody>
            <a:bodyPr wrap="none" anchor="ctr"/>
            <a:lstStyle/>
            <a:p>
              <a:endParaRPr lang="zh-CN" altLang="en-US"/>
            </a:p>
          </p:txBody>
        </p:sp>
        <p:sp>
          <p:nvSpPr>
            <p:cNvPr id="20494" name="Line 47"/>
            <p:cNvSpPr>
              <a:spLocks noChangeShapeType="1"/>
            </p:cNvSpPr>
            <p:nvPr/>
          </p:nvSpPr>
          <p:spPr bwMode="auto">
            <a:xfrm>
              <a:off x="3984" y="3312"/>
              <a:ext cx="1152" cy="1"/>
            </a:xfrm>
            <a:prstGeom prst="line">
              <a:avLst/>
            </a:prstGeom>
            <a:noFill/>
            <a:ln w="38100">
              <a:solidFill>
                <a:srgbClr val="0000FF"/>
              </a:solidFill>
              <a:round/>
              <a:tailEnd type="triangle" w="med" len="med"/>
            </a:ln>
          </p:spPr>
          <p:txBody>
            <a:bodyPr wrap="none" anchor="ctr"/>
            <a:lstStyle/>
            <a:p>
              <a:endParaRPr lang="zh-CN" altLang="en-US"/>
            </a:p>
          </p:txBody>
        </p:sp>
      </p:grpSp>
      <p:sp>
        <p:nvSpPr>
          <p:cNvPr id="33" name="Line 38"/>
          <p:cNvSpPr>
            <a:spLocks noChangeShapeType="1"/>
          </p:cNvSpPr>
          <p:nvPr/>
        </p:nvSpPr>
        <p:spPr bwMode="auto">
          <a:xfrm flipH="1">
            <a:off x="5143500" y="3054928"/>
            <a:ext cx="2130136" cy="41564"/>
          </a:xfrm>
          <a:prstGeom prst="line">
            <a:avLst/>
          </a:prstGeom>
          <a:noFill/>
          <a:ln w="38100">
            <a:solidFill>
              <a:srgbClr val="FF0000"/>
            </a:solidFill>
            <a:round/>
            <a:headEnd type="triangle" w="med" len="med"/>
          </a:ln>
        </p:spPr>
        <p:txBody>
          <a:bodyPr wrap="none" lIns="68580" tIns="34290" rIns="68580" bIns="34290" anchor="ctr"/>
          <a:lstStyle/>
          <a:p>
            <a:endParaRPr lang="zh-CN" altLang="en-US"/>
          </a:p>
        </p:txBody>
      </p:sp>
      <p:sp>
        <p:nvSpPr>
          <p:cNvPr id="24577" name="Rectangle 1"/>
          <p:cNvSpPr>
            <a:spLocks noChangeArrowheads="1"/>
          </p:cNvSpPr>
          <p:nvPr/>
        </p:nvSpPr>
        <p:spPr bwMode="auto">
          <a:xfrm>
            <a:off x="98048" y="1999641"/>
            <a:ext cx="4125191" cy="2654573"/>
          </a:xfrm>
          <a:prstGeom prst="rect">
            <a:avLst/>
          </a:prstGeom>
          <a:noFill/>
          <a:ln w="9525">
            <a:noFill/>
            <a:miter lim="800000"/>
          </a:ln>
          <a:effectLst/>
        </p:spPr>
        <p:txBody>
          <a:bodyPr vert="horz" wrap="square" lIns="68580" tIns="34290" rIns="68580" bIns="34290" numCol="1" anchor="ctr" anchorCtr="0" compatLnSpc="1">
            <a:prstTxWarp prst="textNoShape">
              <a:avLst/>
            </a:prstTxWarp>
            <a:spAutoFit/>
          </a:bodyPr>
          <a:lstStyle/>
          <a:p>
            <a:pPr indent="200025" defTabSz="685800" fontAlgn="base">
              <a:spcBef>
                <a:spcPct val="0"/>
              </a:spcBef>
              <a:spcAft>
                <a:spcPct val="0"/>
              </a:spcAft>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某些年份由于东南信风暂时减弱，太平洋赤道逆流的南支越过赤道沿厄瓜多尔海岸南下，使厄瓜多尔和秘鲁沿岸水温迅速升高，冷水性鱼类和浮游生物因不适应新环境而大量死亡。</a:t>
            </a:r>
            <a:endParaRPr lang="zh-CN" altLang="en-US" sz="2400" dirty="0" smtClean="0">
              <a:latin typeface="微软雅黑" panose="020B0503020204020204" pitchFamily="34" charset="-122"/>
              <a:ea typeface="微软雅黑" panose="020B0503020204020204" pitchFamily="34" charset="-122"/>
              <a:cs typeface="宋体" pitchFamily="2" charset="-122"/>
            </a:endParaRPr>
          </a:p>
        </p:txBody>
      </p:sp>
      <p:sp>
        <p:nvSpPr>
          <p:cNvPr id="28" name="Rectangle 2"/>
          <p:cNvSpPr>
            <a:spLocks noChangeArrowheads="1"/>
          </p:cNvSpPr>
          <p:nvPr/>
        </p:nvSpPr>
        <p:spPr bwMode="auto">
          <a:xfrm>
            <a:off x="0" y="1"/>
            <a:ext cx="9144000" cy="1815882"/>
          </a:xfrm>
          <a:prstGeom prst="rect">
            <a:avLst/>
          </a:prstGeom>
          <a:noFill/>
          <a:ln w="9525">
            <a:noFill/>
            <a:miter lim="800000"/>
          </a:ln>
        </p:spPr>
        <p:txBody>
          <a:bodyPr>
            <a:spAutoFit/>
          </a:bodyPr>
          <a:lstStyle/>
          <a:p>
            <a:pPr algn="just"/>
            <a:r>
              <a:rPr lang="zh-CN" altLang="en-US" sz="2800" b="1" dirty="0">
                <a:latin typeface="黑体" pitchFamily="49" charset="-122"/>
                <a:ea typeface="黑体" pitchFamily="49" charset="-122"/>
              </a:rPr>
              <a:t>二、厄尔尼诺现象</a:t>
            </a:r>
            <a:endParaRPr lang="zh-CN" altLang="en-US" sz="2800" b="1" dirty="0">
              <a:effectLst>
                <a:outerShdw blurRad="38100" dist="38100" dir="2700000" algn="tl">
                  <a:srgbClr val="C0C0C0"/>
                </a:outerShdw>
              </a:effectLst>
              <a:latin typeface="黑体" pitchFamily="49" charset="-122"/>
              <a:ea typeface="黑体" pitchFamily="49" charset="-122"/>
            </a:endParaRPr>
          </a:p>
          <a:p>
            <a:pPr algn="just" eaLnBrk="0" hangingPunct="0"/>
            <a:r>
              <a:rPr lang="en-US" altLang="en-US" sz="2800" b="1" dirty="0">
                <a:effectLst>
                  <a:outerShdw blurRad="38100" dist="38100" dir="2700000" algn="tl">
                    <a:srgbClr val="C0C0C0"/>
                  </a:outerShdw>
                </a:effectLst>
                <a:latin typeface="黑体" pitchFamily="49" charset="-122"/>
                <a:ea typeface="黑体" pitchFamily="49" charset="-122"/>
              </a:rPr>
              <a:t>①</a:t>
            </a:r>
            <a:r>
              <a:rPr lang="zh-CN" altLang="en-US" sz="2800" b="1" dirty="0">
                <a:effectLst>
                  <a:outerShdw blurRad="38100" dist="38100" dir="2700000" algn="tl">
                    <a:srgbClr val="C0C0C0"/>
                  </a:outerShdw>
                </a:effectLst>
                <a:latin typeface="黑体" pitchFamily="49" charset="-122"/>
                <a:ea typeface="黑体" pitchFamily="49" charset="-122"/>
              </a:rPr>
              <a:t>时间</a:t>
            </a:r>
            <a:r>
              <a:rPr lang="en-US" altLang="zh-CN" sz="2800" b="1" dirty="0">
                <a:effectLst>
                  <a:outerShdw blurRad="38100" dist="38100" dir="2700000" algn="tl">
                    <a:srgbClr val="C0C0C0"/>
                  </a:outerShdw>
                </a:effectLst>
                <a:latin typeface="黑体" pitchFamily="49" charset="-122"/>
                <a:ea typeface="黑体" pitchFamily="49" charset="-122"/>
              </a:rPr>
              <a:t>: </a:t>
            </a:r>
            <a:r>
              <a:rPr lang="zh-CN" altLang="en-US" sz="2800" b="1" dirty="0">
                <a:solidFill>
                  <a:srgbClr val="FF0000"/>
                </a:solidFill>
                <a:effectLst>
                  <a:outerShdw blurRad="38100" dist="38100" dir="2700000" algn="tl">
                    <a:srgbClr val="C0C0C0"/>
                  </a:outerShdw>
                </a:effectLst>
                <a:latin typeface="黑体" pitchFamily="49" charset="-122"/>
                <a:ea typeface="黑体" pitchFamily="49" charset="-122"/>
              </a:rPr>
              <a:t>圣诞节</a:t>
            </a:r>
            <a:r>
              <a:rPr lang="zh-CN" altLang="en-US" sz="2800" b="1" dirty="0">
                <a:effectLst>
                  <a:outerShdw blurRad="38100" dist="38100" dir="2700000" algn="tl">
                    <a:srgbClr val="C0C0C0"/>
                  </a:outerShdw>
                </a:effectLst>
                <a:latin typeface="黑体" pitchFamily="49" charset="-122"/>
                <a:ea typeface="黑体" pitchFamily="49" charset="-122"/>
              </a:rPr>
              <a:t>前后（</a:t>
            </a:r>
            <a:r>
              <a:rPr lang="en-US" altLang="zh-CN" sz="2800" b="1" dirty="0">
                <a:effectLst>
                  <a:outerShdw blurRad="38100" dist="38100" dir="2700000" algn="tl">
                    <a:srgbClr val="C0C0C0"/>
                  </a:outerShdw>
                </a:effectLst>
                <a:latin typeface="黑体" pitchFamily="49" charset="-122"/>
                <a:ea typeface="黑体" pitchFamily="49" charset="-122"/>
              </a:rPr>
              <a:t>12</a:t>
            </a:r>
            <a:r>
              <a:rPr lang="zh-CN" altLang="en-US" sz="2800" b="1" dirty="0">
                <a:effectLst>
                  <a:outerShdw blurRad="38100" dist="38100" dir="2700000" algn="tl">
                    <a:srgbClr val="C0C0C0"/>
                  </a:outerShdw>
                </a:effectLst>
                <a:latin typeface="黑体" pitchFamily="49" charset="-122"/>
                <a:ea typeface="黑体" pitchFamily="49" charset="-122"/>
              </a:rPr>
              <a:t>月</a:t>
            </a:r>
            <a:r>
              <a:rPr lang="en-US" altLang="zh-CN" sz="2800" b="1" dirty="0">
                <a:effectLst>
                  <a:outerShdw blurRad="38100" dist="38100" dir="2700000" algn="tl">
                    <a:srgbClr val="C0C0C0"/>
                  </a:outerShdw>
                </a:effectLst>
                <a:latin typeface="黑体" pitchFamily="49" charset="-122"/>
                <a:ea typeface="黑体" pitchFamily="49" charset="-122"/>
              </a:rPr>
              <a:t>25</a:t>
            </a:r>
            <a:r>
              <a:rPr lang="zh-CN" altLang="en-US" sz="2800" b="1" dirty="0">
                <a:effectLst>
                  <a:outerShdw blurRad="38100" dist="38100" dir="2700000" algn="tl">
                    <a:srgbClr val="C0C0C0"/>
                  </a:outerShdw>
                </a:effectLst>
                <a:latin typeface="黑体" pitchFamily="49" charset="-122"/>
                <a:ea typeface="黑体" pitchFamily="49" charset="-122"/>
              </a:rPr>
              <a:t>日）</a:t>
            </a:r>
          </a:p>
          <a:p>
            <a:pPr algn="just" eaLnBrk="0" hangingPunct="0"/>
            <a:r>
              <a:rPr lang="zh-CN" altLang="en-US" sz="2800" b="1" dirty="0">
                <a:effectLst>
                  <a:outerShdw blurRad="38100" dist="38100" dir="2700000" algn="tl">
                    <a:srgbClr val="C0C0C0"/>
                  </a:outerShdw>
                </a:effectLst>
                <a:latin typeface="黑体" pitchFamily="49" charset="-122"/>
                <a:ea typeface="黑体" pitchFamily="49" charset="-122"/>
              </a:rPr>
              <a:t>②</a:t>
            </a:r>
            <a:r>
              <a:rPr lang="zh-CN" altLang="en-US" sz="2800" b="1" dirty="0">
                <a:latin typeface="黑体" pitchFamily="49" charset="-122"/>
                <a:ea typeface="黑体" pitchFamily="49" charset="-122"/>
              </a:rPr>
              <a:t>定义：有些年份，赤道附近</a:t>
            </a:r>
            <a:r>
              <a:rPr lang="zh-CN" altLang="en-US" sz="2400" b="1" dirty="0">
                <a:latin typeface="黑体" pitchFamily="49" charset="-122"/>
                <a:ea typeface="黑体" pitchFamily="49" charset="-122"/>
              </a:rPr>
              <a:t>太平洋</a:t>
            </a:r>
            <a:r>
              <a:rPr lang="zh-CN" altLang="en-US" sz="2800" b="1" dirty="0">
                <a:solidFill>
                  <a:srgbClr val="FF0000"/>
                </a:solidFill>
                <a:latin typeface="黑体" pitchFamily="49" charset="-122"/>
                <a:ea typeface="黑体" pitchFamily="49" charset="-122"/>
              </a:rPr>
              <a:t>中东部</a:t>
            </a:r>
            <a:r>
              <a:rPr lang="zh-CN" altLang="en-US" sz="2800" b="1" dirty="0">
                <a:latin typeface="黑体" pitchFamily="49" charset="-122"/>
                <a:ea typeface="黑体" pitchFamily="49" charset="-122"/>
              </a:rPr>
              <a:t>的海面温度</a:t>
            </a:r>
            <a:r>
              <a:rPr lang="zh-CN" altLang="en-US" sz="2800" b="1" dirty="0">
                <a:solidFill>
                  <a:srgbClr val="F70303"/>
                </a:solidFill>
                <a:latin typeface="黑体" pitchFamily="49" charset="-122"/>
                <a:ea typeface="黑体" pitchFamily="49" charset="-122"/>
              </a:rPr>
              <a:t>异常升高</a:t>
            </a:r>
            <a:r>
              <a:rPr lang="zh-CN" altLang="en-US" sz="2800" b="1" dirty="0">
                <a:latin typeface="黑体" pitchFamily="49" charset="-122"/>
                <a:ea typeface="黑体" pitchFamily="49" charset="-122"/>
              </a:rPr>
              <a:t>的现象。</a:t>
            </a:r>
            <a:endParaRPr lang="en-US" altLang="en-US" sz="2800" b="1" dirty="0">
              <a:effectLst>
                <a:outerShdw blurRad="38100" dist="38100" dir="2700000" algn="tl">
                  <a:srgbClr val="C0C0C0"/>
                </a:outerShdw>
              </a:effectLst>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8" presetClass="entr" presetSubtype="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4577"/>
                                        </p:tgtEl>
                                        <p:attrNameLst>
                                          <p:attrName>style.visibility</p:attrName>
                                        </p:attrNameLst>
                                      </p:cBhvr>
                                      <p:to>
                                        <p:strVal val="visible"/>
                                      </p:to>
                                    </p:set>
                                    <p:animEffect transition="in" filter="fade">
                                      <p:cBhvr>
                                        <p:cTn id="13" dur="1000"/>
                                        <p:tgtEl>
                                          <p:spTgt spid="24577"/>
                                        </p:tgtEl>
                                      </p:cBhvr>
                                    </p:animEffect>
                                    <p:anim calcmode="lin" valueType="num">
                                      <p:cBhvr>
                                        <p:cTn id="14" dur="1000" fill="hold"/>
                                        <p:tgtEl>
                                          <p:spTgt spid="24577"/>
                                        </p:tgtEl>
                                        <p:attrNameLst>
                                          <p:attrName>ppt_x</p:attrName>
                                        </p:attrNameLst>
                                      </p:cBhvr>
                                      <p:tavLst>
                                        <p:tav tm="0">
                                          <p:val>
                                            <p:strVal val="#ppt_x"/>
                                          </p:val>
                                        </p:tav>
                                        <p:tav tm="100000">
                                          <p:val>
                                            <p:strVal val="#ppt_x"/>
                                          </p:val>
                                        </p:tav>
                                      </p:tavLst>
                                    </p:anim>
                                    <p:anim calcmode="lin" valueType="num">
                                      <p:cBhvr>
                                        <p:cTn id="15" dur="1000" fill="hold"/>
                                        <p:tgtEl>
                                          <p:spTgt spid="2457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8">
                                            <p:txEl>
                                              <p:pRg st="1" end="1"/>
                                            </p:txEl>
                                          </p:spTgt>
                                        </p:tgtEl>
                                        <p:attrNameLst>
                                          <p:attrName>style.visibility</p:attrName>
                                        </p:attrNameLst>
                                      </p:cBhvr>
                                      <p:to>
                                        <p:strVal val="visible"/>
                                      </p:to>
                                    </p:set>
                                    <p:animEffect transition="in" filter="blinds(horizontal)">
                                      <p:cBhvr>
                                        <p:cTn id="20" dur="500" fill="hold"/>
                                        <p:tgtEl>
                                          <p:spTgt spid="2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8">
                                            <p:txEl>
                                              <p:pRg st="2" end="2"/>
                                            </p:txEl>
                                          </p:spTgt>
                                        </p:tgtEl>
                                        <p:attrNameLst>
                                          <p:attrName>style.visibility</p:attrName>
                                        </p:attrNameLst>
                                      </p:cBhvr>
                                      <p:to>
                                        <p:strVal val="visible"/>
                                      </p:to>
                                    </p:set>
                                    <p:animEffect transition="in" filter="blinds(horizontal)">
                                      <p:cBhvr>
                                        <p:cTn id="25" dur="500" fill="hold"/>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3490" name="Picture 3" descr="D577"/>
          <p:cNvPicPr>
            <a:picLocks noChangeAspect="1" noChangeArrowheads="1"/>
          </p:cNvPicPr>
          <p:nvPr/>
        </p:nvPicPr>
        <p:blipFill>
          <a:blip r:embed="rId2" cstate="print"/>
          <a:srcRect r="52361" b="2000"/>
          <a:stretch>
            <a:fillRect/>
          </a:stretch>
        </p:blipFill>
        <p:spPr bwMode="auto">
          <a:xfrm>
            <a:off x="71438" y="141288"/>
            <a:ext cx="6084887" cy="2038350"/>
          </a:xfrm>
          <a:prstGeom prst="rect">
            <a:avLst/>
          </a:prstGeom>
          <a:noFill/>
          <a:ln w="9525" algn="ctr">
            <a:noFill/>
            <a:miter lim="800000"/>
            <a:headEnd/>
            <a:tailEnd/>
          </a:ln>
        </p:spPr>
      </p:pic>
      <p:sp>
        <p:nvSpPr>
          <p:cNvPr id="62467" name="Rectangle 5"/>
          <p:cNvSpPr/>
          <p:nvPr/>
        </p:nvSpPr>
        <p:spPr>
          <a:xfrm>
            <a:off x="3635375" y="2139950"/>
            <a:ext cx="2881313" cy="522288"/>
          </a:xfrm>
          <a:prstGeom prst="rect">
            <a:avLst/>
          </a:prstGeom>
          <a:noFill/>
          <a:ln>
            <a:noFill/>
            <a:miter lim="800000"/>
          </a:ln>
        </p:spPr>
        <p:txBody>
          <a:bodyPr>
            <a:spAutoFit/>
          </a:bodyPr>
          <a:lstStyle/>
          <a:p>
            <a:r>
              <a:rPr lang="zh-CN" altLang="en-US" sz="2800"/>
              <a:t>北半球寒流</a:t>
            </a:r>
          </a:p>
        </p:txBody>
      </p:sp>
      <p:sp>
        <p:nvSpPr>
          <p:cNvPr id="62468" name="Rectangle 6"/>
          <p:cNvSpPr/>
          <p:nvPr/>
        </p:nvSpPr>
        <p:spPr>
          <a:xfrm>
            <a:off x="323850" y="2139950"/>
            <a:ext cx="2520950" cy="522288"/>
          </a:xfrm>
          <a:prstGeom prst="rect">
            <a:avLst/>
          </a:prstGeom>
          <a:noFill/>
          <a:ln>
            <a:noFill/>
            <a:miter lim="800000"/>
          </a:ln>
        </p:spPr>
        <p:txBody>
          <a:bodyPr>
            <a:spAutoFit/>
          </a:bodyPr>
          <a:lstStyle/>
          <a:p>
            <a:r>
              <a:rPr lang="zh-CN" altLang="en-US" sz="2800"/>
              <a:t>北半球暖流</a:t>
            </a:r>
          </a:p>
        </p:txBody>
      </p:sp>
      <p:sp>
        <p:nvSpPr>
          <p:cNvPr id="62469" name="Rectangle 7"/>
          <p:cNvSpPr/>
          <p:nvPr/>
        </p:nvSpPr>
        <p:spPr>
          <a:xfrm>
            <a:off x="3635375" y="4559300"/>
            <a:ext cx="3241675" cy="522288"/>
          </a:xfrm>
          <a:prstGeom prst="rect">
            <a:avLst/>
          </a:prstGeom>
          <a:solidFill>
            <a:schemeClr val="bg1"/>
          </a:solidFill>
          <a:ln>
            <a:noFill/>
            <a:miter lim="800000"/>
          </a:ln>
        </p:spPr>
        <p:txBody>
          <a:bodyPr>
            <a:spAutoFit/>
          </a:bodyPr>
          <a:lstStyle/>
          <a:p>
            <a:r>
              <a:rPr lang="zh-CN" altLang="en-US" sz="2800"/>
              <a:t>南半球寒流</a:t>
            </a:r>
          </a:p>
        </p:txBody>
      </p:sp>
      <p:sp>
        <p:nvSpPr>
          <p:cNvPr id="62470" name="Rectangle 8"/>
          <p:cNvSpPr/>
          <p:nvPr/>
        </p:nvSpPr>
        <p:spPr>
          <a:xfrm>
            <a:off x="323850" y="4559300"/>
            <a:ext cx="2879725" cy="522288"/>
          </a:xfrm>
          <a:prstGeom prst="rect">
            <a:avLst/>
          </a:prstGeom>
          <a:solidFill>
            <a:schemeClr val="bg1"/>
          </a:solidFill>
          <a:ln>
            <a:noFill/>
            <a:miter lim="800000"/>
          </a:ln>
        </p:spPr>
        <p:txBody>
          <a:bodyPr>
            <a:spAutoFit/>
          </a:bodyPr>
          <a:lstStyle/>
          <a:p>
            <a:r>
              <a:rPr lang="zh-CN" altLang="en-US" sz="2800"/>
              <a:t>南半球暖流</a:t>
            </a:r>
          </a:p>
        </p:txBody>
      </p:sp>
      <p:pic>
        <p:nvPicPr>
          <p:cNvPr id="63495" name="Picture 9" descr="D577"/>
          <p:cNvPicPr>
            <a:picLocks noChangeAspect="1" noChangeArrowheads="1"/>
          </p:cNvPicPr>
          <p:nvPr/>
        </p:nvPicPr>
        <p:blipFill>
          <a:blip r:embed="rId2" cstate="print"/>
          <a:srcRect l="51979" r="-15" b="1999"/>
          <a:stretch>
            <a:fillRect/>
          </a:stretch>
        </p:blipFill>
        <p:spPr bwMode="auto">
          <a:xfrm>
            <a:off x="0" y="2679700"/>
            <a:ext cx="5905500" cy="1960563"/>
          </a:xfrm>
          <a:prstGeom prst="rect">
            <a:avLst/>
          </a:prstGeom>
          <a:noFill/>
          <a:ln w="9525" algn="ctr">
            <a:noFill/>
            <a:miter lim="800000"/>
            <a:headEnd/>
            <a:tailEnd/>
          </a:ln>
        </p:spPr>
      </p:pic>
      <p:sp>
        <p:nvSpPr>
          <p:cNvPr id="63496" name="Rectangle 3"/>
          <p:cNvSpPr>
            <a:spLocks noChangeArrowheads="1"/>
          </p:cNvSpPr>
          <p:nvPr/>
        </p:nvSpPr>
        <p:spPr bwMode="auto">
          <a:xfrm>
            <a:off x="6084888" y="357188"/>
            <a:ext cx="3059112" cy="1458912"/>
          </a:xfrm>
          <a:prstGeom prst="rect">
            <a:avLst/>
          </a:prstGeom>
          <a:noFill/>
          <a:ln w="9525" algn="ctr">
            <a:noFill/>
            <a:miter lim="800000"/>
            <a:headEnd/>
            <a:tailEnd/>
          </a:ln>
        </p:spPr>
        <p:txBody>
          <a:bodyPr/>
          <a:lstStyle/>
          <a:p>
            <a:pPr marL="342900" indent="-342900" eaLnBrk="0" hangingPunct="0">
              <a:spcBef>
                <a:spcPct val="20000"/>
              </a:spcBef>
              <a:buFont typeface="Wingdings" pitchFamily="2" charset="2"/>
              <a:buNone/>
            </a:pPr>
            <a:r>
              <a:rPr lang="zh-CN" altLang="en-US" sz="4400" b="1">
                <a:solidFill>
                  <a:srgbClr val="4512FE"/>
                </a:solidFill>
                <a:ea typeface="楷体_GB2312" pitchFamily="49" charset="-122"/>
              </a:rPr>
              <a:t>水平方向</a:t>
            </a:r>
          </a:p>
        </p:txBody>
      </p:sp>
      <p:cxnSp>
        <p:nvCxnSpPr>
          <p:cNvPr id="63497" name="Line 11"/>
          <p:cNvCxnSpPr>
            <a:cxnSpLocks noChangeShapeType="1"/>
          </p:cNvCxnSpPr>
          <p:nvPr/>
        </p:nvCxnSpPr>
        <p:spPr bwMode="auto">
          <a:xfrm>
            <a:off x="0" y="1544638"/>
            <a:ext cx="1619250" cy="0"/>
          </a:xfrm>
          <a:prstGeom prst="line">
            <a:avLst/>
          </a:prstGeom>
          <a:noFill/>
          <a:ln w="57150" algn="ctr">
            <a:solidFill>
              <a:srgbClr val="4512FE"/>
            </a:solidFill>
            <a:round/>
            <a:headEnd/>
            <a:tailEnd/>
          </a:ln>
          <a:effectLst>
            <a:prstShdw prst="shdw17" dist="17961" dir="2700000">
              <a:srgbClr val="290B98"/>
            </a:prst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63497"/>
                                        </p:tgtEl>
                                        <p:attrNameLst>
                                          <p:attrName>style.visibility</p:attrName>
                                        </p:attrNameLst>
                                      </p:cBhvr>
                                      <p:to>
                                        <p:strVal val="visible"/>
                                      </p:to>
                                    </p:set>
                                    <p:anim calcmode="lin" valueType="num">
                                      <p:cBhvr additive="base">
                                        <p:cTn id="7" dur="500" fill="hold"/>
                                        <p:tgtEl>
                                          <p:spTgt spid="63497"/>
                                        </p:tgtEl>
                                        <p:attrNameLst>
                                          <p:attrName>ppt_x</p:attrName>
                                        </p:attrNameLst>
                                      </p:cBhvr>
                                      <p:tavLst>
                                        <p:tav tm="0">
                                          <p:val>
                                            <p:strVal val="#ppt_x"/>
                                          </p:val>
                                        </p:tav>
                                        <p:tav tm="100000">
                                          <p:val>
                                            <p:strVal val="#ppt_x"/>
                                          </p:val>
                                        </p:tav>
                                      </p:tavLst>
                                    </p:anim>
                                    <p:anim calcmode="lin" valueType="num">
                                      <p:cBhvr additive="base">
                                        <p:cTn id="8" dur="500" fill="hold"/>
                                        <p:tgtEl>
                                          <p:spTgt spid="634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468"/>
                                        </p:tgtEl>
                                        <p:attrNameLst>
                                          <p:attrName>style.visibility</p:attrName>
                                        </p:attrNameLst>
                                      </p:cBhvr>
                                      <p:to>
                                        <p:strVal val="visible"/>
                                      </p:to>
                                    </p:set>
                                    <p:anim calcmode="lin" valueType="num">
                                      <p:cBhvr additive="base">
                                        <p:cTn id="13" dur="500" fill="hold"/>
                                        <p:tgtEl>
                                          <p:spTgt spid="62468"/>
                                        </p:tgtEl>
                                        <p:attrNameLst>
                                          <p:attrName>ppt_x</p:attrName>
                                        </p:attrNameLst>
                                      </p:cBhvr>
                                      <p:tavLst>
                                        <p:tav tm="0">
                                          <p:val>
                                            <p:strVal val="#ppt_x"/>
                                          </p:val>
                                        </p:tav>
                                        <p:tav tm="100000">
                                          <p:val>
                                            <p:strVal val="#ppt_x"/>
                                          </p:val>
                                        </p:tav>
                                      </p:tavLst>
                                    </p:anim>
                                    <p:anim calcmode="lin" valueType="num">
                                      <p:cBhvr additive="base">
                                        <p:cTn id="14"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2467"/>
                                        </p:tgtEl>
                                        <p:attrNameLst>
                                          <p:attrName>style.visibility</p:attrName>
                                        </p:attrNameLst>
                                      </p:cBhvr>
                                      <p:to>
                                        <p:strVal val="visible"/>
                                      </p:to>
                                    </p:set>
                                    <p:anim calcmode="lin" valueType="num">
                                      <p:cBhvr additive="base">
                                        <p:cTn id="19" dur="500" fill="hold"/>
                                        <p:tgtEl>
                                          <p:spTgt spid="62467"/>
                                        </p:tgtEl>
                                        <p:attrNameLst>
                                          <p:attrName>ppt_x</p:attrName>
                                        </p:attrNameLst>
                                      </p:cBhvr>
                                      <p:tavLst>
                                        <p:tav tm="0">
                                          <p:val>
                                            <p:strVal val="#ppt_x"/>
                                          </p:val>
                                        </p:tav>
                                        <p:tav tm="100000">
                                          <p:val>
                                            <p:strVal val="#ppt_x"/>
                                          </p:val>
                                        </p:tav>
                                      </p:tavLst>
                                    </p:anim>
                                    <p:anim calcmode="lin" valueType="num">
                                      <p:cBhvr additive="base">
                                        <p:cTn id="20" dur="500" fill="hold"/>
                                        <p:tgtEl>
                                          <p:spTgt spid="6246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2470"/>
                                        </p:tgtEl>
                                        <p:attrNameLst>
                                          <p:attrName>style.visibility</p:attrName>
                                        </p:attrNameLst>
                                      </p:cBhvr>
                                      <p:to>
                                        <p:strVal val="visible"/>
                                      </p:to>
                                    </p:set>
                                    <p:anim calcmode="lin" valueType="num">
                                      <p:cBhvr additive="base">
                                        <p:cTn id="25" dur="500" fill="hold"/>
                                        <p:tgtEl>
                                          <p:spTgt spid="62470"/>
                                        </p:tgtEl>
                                        <p:attrNameLst>
                                          <p:attrName>ppt_x</p:attrName>
                                        </p:attrNameLst>
                                      </p:cBhvr>
                                      <p:tavLst>
                                        <p:tav tm="0">
                                          <p:val>
                                            <p:strVal val="#ppt_x"/>
                                          </p:val>
                                        </p:tav>
                                        <p:tav tm="100000">
                                          <p:val>
                                            <p:strVal val="#ppt_x"/>
                                          </p:val>
                                        </p:tav>
                                      </p:tavLst>
                                    </p:anim>
                                    <p:anim calcmode="lin" valueType="num">
                                      <p:cBhvr additive="base">
                                        <p:cTn id="26" dur="500" fill="hold"/>
                                        <p:tgtEl>
                                          <p:spTgt spid="6247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2469"/>
                                        </p:tgtEl>
                                        <p:attrNameLst>
                                          <p:attrName>style.visibility</p:attrName>
                                        </p:attrNameLst>
                                      </p:cBhvr>
                                      <p:to>
                                        <p:strVal val="visible"/>
                                      </p:to>
                                    </p:set>
                                    <p:anim calcmode="lin" valueType="num">
                                      <p:cBhvr additive="base">
                                        <p:cTn id="31" dur="500" fill="hold"/>
                                        <p:tgtEl>
                                          <p:spTgt spid="62469"/>
                                        </p:tgtEl>
                                        <p:attrNameLst>
                                          <p:attrName>ppt_x</p:attrName>
                                        </p:attrNameLst>
                                      </p:cBhvr>
                                      <p:tavLst>
                                        <p:tav tm="0">
                                          <p:val>
                                            <p:strVal val="#ppt_x"/>
                                          </p:val>
                                        </p:tav>
                                        <p:tav tm="100000">
                                          <p:val>
                                            <p:strVal val="#ppt_x"/>
                                          </p:val>
                                        </p:tav>
                                      </p:tavLst>
                                    </p:anim>
                                    <p:anim calcmode="lin" valueType="num">
                                      <p:cBhvr additive="base">
                                        <p:cTn id="32"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animBg="1"/>
      <p:bldP spid="62468" grpId="0" animBg="1"/>
      <p:bldP spid="62469" grpId="0" animBg="1"/>
      <p:bldP spid="62470"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4" descr="1G13JOV9X[%(AVP{V`Q81TB"/>
          <p:cNvPicPr>
            <a:picLocks noChangeAspect="1" noChangeArrowheads="1"/>
          </p:cNvPicPr>
          <p:nvPr/>
        </p:nvPicPr>
        <p:blipFill>
          <a:blip r:embed="rId2" cstate="print"/>
          <a:srcRect/>
          <a:stretch>
            <a:fillRect/>
          </a:stretch>
        </p:blipFill>
        <p:spPr bwMode="auto">
          <a:xfrm>
            <a:off x="685800" y="171450"/>
            <a:ext cx="8077200" cy="2627710"/>
          </a:xfrm>
          <a:prstGeom prst="rect">
            <a:avLst/>
          </a:prstGeom>
          <a:noFill/>
          <a:ln w="9525">
            <a:noFill/>
            <a:miter lim="800000"/>
            <a:headEnd/>
            <a:tailEnd/>
          </a:ln>
        </p:spPr>
      </p:pic>
      <p:pic>
        <p:nvPicPr>
          <p:cNvPr id="46083" name="Picture 4" descr="未标题-e"/>
          <p:cNvPicPr>
            <a:picLocks noChangeAspect="1" noChangeArrowheads="1"/>
          </p:cNvPicPr>
          <p:nvPr/>
        </p:nvPicPr>
        <p:blipFill>
          <a:blip r:embed="rId3" cstate="print">
            <a:lum bright="-36000" contrast="60000"/>
          </a:blip>
          <a:srcRect/>
          <a:stretch>
            <a:fillRect/>
          </a:stretch>
        </p:blipFill>
        <p:spPr bwMode="auto">
          <a:xfrm>
            <a:off x="609600" y="2857500"/>
            <a:ext cx="8229600" cy="2286000"/>
          </a:xfrm>
          <a:prstGeom prst="rect">
            <a:avLst/>
          </a:prstGeom>
          <a:noFill/>
          <a:ln w="9525">
            <a:noFill/>
            <a:miter lim="800000"/>
            <a:headEnd/>
            <a:tailEnd/>
          </a:ln>
        </p:spPr>
      </p:pic>
      <p:sp>
        <p:nvSpPr>
          <p:cNvPr id="109574" name="Text Box 5"/>
          <p:cNvSpPr txBox="1">
            <a:spLocks noChangeArrowheads="1"/>
          </p:cNvSpPr>
          <p:nvPr/>
        </p:nvSpPr>
        <p:spPr bwMode="auto">
          <a:xfrm>
            <a:off x="1143000" y="2571750"/>
            <a:ext cx="6316153" cy="52322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eaLnBrk="1" hangingPunct="1"/>
            <a:r>
              <a:rPr lang="zh-CN" altLang="en-US" sz="2800" b="1" dirty="0">
                <a:latin typeface="Arial Black" pitchFamily="34" charset="0"/>
              </a:rPr>
              <a:t>厄尔尼诺期间的气候异常（</a:t>
            </a:r>
            <a:r>
              <a:rPr kumimoji="1" lang="zh-CN" altLang="en-US" sz="2800" b="1" dirty="0"/>
              <a:t>西旱东涝</a:t>
            </a:r>
            <a:r>
              <a:rPr lang="zh-CN" altLang="en-US" sz="2800" b="1" dirty="0">
                <a:latin typeface="Arial Black" pitchFamily="34" charset="0"/>
              </a:rPr>
              <a:t>）</a:t>
            </a:r>
          </a:p>
        </p:txBody>
      </p:sp>
      <p:grpSp>
        <p:nvGrpSpPr>
          <p:cNvPr id="2" name="Group 4"/>
          <p:cNvGrpSpPr>
            <a:grpSpLocks/>
          </p:cNvGrpSpPr>
          <p:nvPr/>
        </p:nvGrpSpPr>
        <p:grpSpPr bwMode="auto">
          <a:xfrm>
            <a:off x="5292726" y="1485900"/>
            <a:ext cx="3546475" cy="1040606"/>
            <a:chOff x="0" y="610"/>
            <a:chExt cx="2234" cy="874"/>
          </a:xfrm>
        </p:grpSpPr>
        <p:sp>
          <p:nvSpPr>
            <p:cNvPr id="46090" name="Text Box 5"/>
            <p:cNvSpPr txBox="1">
              <a:spLocks noChangeArrowheads="1"/>
            </p:cNvSpPr>
            <p:nvPr/>
          </p:nvSpPr>
          <p:spPr bwMode="auto">
            <a:xfrm>
              <a:off x="0" y="610"/>
              <a:ext cx="2234" cy="874"/>
            </a:xfrm>
            <a:prstGeom prst="rect">
              <a:avLst/>
            </a:prstGeom>
            <a:solidFill>
              <a:schemeClr val="tx1"/>
            </a:solidFill>
            <a:ln w="9525">
              <a:noFill/>
              <a:miter lim="800000"/>
              <a:headEnd/>
              <a:tailEnd/>
            </a:ln>
          </p:spPr>
          <p:txBody>
            <a:bodyPr wrap="square">
              <a:spAutoFit/>
            </a:bodyPr>
            <a:lstStyle/>
            <a:p>
              <a:pPr eaLnBrk="1" hangingPunct="1">
                <a:lnSpc>
                  <a:spcPct val="110000"/>
                </a:lnSpc>
                <a:spcBef>
                  <a:spcPct val="50000"/>
                </a:spcBef>
              </a:pPr>
              <a:r>
                <a:rPr kumimoji="1" lang="zh-CN" altLang="en-US" sz="2800" b="1" dirty="0">
                  <a:solidFill>
                    <a:schemeClr val="bg1"/>
                  </a:solidFill>
                </a:rPr>
                <a:t>太平洋</a:t>
              </a:r>
              <a:r>
                <a:rPr kumimoji="1" lang="zh-CN" altLang="en-US" sz="2800" b="1" dirty="0">
                  <a:solidFill>
                    <a:srgbClr val="FF0000"/>
                  </a:solidFill>
                </a:rPr>
                <a:t>中东侧</a:t>
              </a:r>
              <a:r>
                <a:rPr kumimoji="1" lang="zh-CN" altLang="en-US" sz="2800" b="1" dirty="0">
                  <a:solidFill>
                    <a:schemeClr val="bg1"/>
                  </a:solidFill>
                </a:rPr>
                <a:t>：   </a:t>
              </a:r>
              <a:r>
                <a:rPr kumimoji="1" lang="en-US" altLang="zh-CN" sz="2800" b="1" dirty="0">
                  <a:solidFill>
                    <a:schemeClr val="bg1"/>
                  </a:solidFill>
                </a:rPr>
                <a:t> </a:t>
              </a:r>
              <a:r>
                <a:rPr kumimoji="1" lang="en-US" altLang="zh-CN" sz="2800" b="1" dirty="0" smtClean="0">
                  <a:solidFill>
                    <a:schemeClr val="bg1"/>
                  </a:solidFill>
                </a:rPr>
                <a:t>  </a:t>
              </a:r>
              <a:r>
                <a:rPr kumimoji="1" lang="zh-CN" altLang="en-US" sz="2800" b="1" dirty="0" smtClean="0">
                  <a:solidFill>
                    <a:schemeClr val="bg1"/>
                  </a:solidFill>
                </a:rPr>
                <a:t>  </a:t>
              </a:r>
              <a:r>
                <a:rPr kumimoji="1" lang="zh-CN" altLang="en-US" sz="2800" b="1" dirty="0">
                  <a:solidFill>
                    <a:schemeClr val="bg1"/>
                  </a:solidFill>
                </a:rPr>
                <a:t>干燥少雨   洪涝灾害</a:t>
              </a:r>
            </a:p>
          </p:txBody>
        </p:sp>
        <p:sp>
          <p:nvSpPr>
            <p:cNvPr id="46091" name="Line 6"/>
            <p:cNvSpPr>
              <a:spLocks noChangeShapeType="1"/>
            </p:cNvSpPr>
            <p:nvPr/>
          </p:nvSpPr>
          <p:spPr bwMode="auto">
            <a:xfrm>
              <a:off x="952" y="1220"/>
              <a:ext cx="227" cy="0"/>
            </a:xfrm>
            <a:prstGeom prst="line">
              <a:avLst/>
            </a:prstGeom>
            <a:noFill/>
            <a:ln w="38100">
              <a:solidFill>
                <a:srgbClr val="CC0000"/>
              </a:solidFill>
              <a:round/>
              <a:headEnd/>
              <a:tailEnd type="triangle" w="med" len="med"/>
            </a:ln>
          </p:spPr>
          <p:txBody>
            <a:bodyPr>
              <a:spAutoFit/>
            </a:bodyPr>
            <a:lstStyle/>
            <a:p>
              <a:endParaRPr lang="zh-CN" altLang="en-US" sz="1600"/>
            </a:p>
          </p:txBody>
        </p:sp>
      </p:grpSp>
      <p:grpSp>
        <p:nvGrpSpPr>
          <p:cNvPr id="3" name="Group 8"/>
          <p:cNvGrpSpPr>
            <a:grpSpLocks/>
          </p:cNvGrpSpPr>
          <p:nvPr/>
        </p:nvGrpSpPr>
        <p:grpSpPr bwMode="auto">
          <a:xfrm>
            <a:off x="1" y="1528760"/>
            <a:ext cx="4301225" cy="1040606"/>
            <a:chOff x="2109" y="2911"/>
            <a:chExt cx="3138" cy="874"/>
          </a:xfrm>
        </p:grpSpPr>
        <p:sp>
          <p:nvSpPr>
            <p:cNvPr id="46088" name="Text Box 9"/>
            <p:cNvSpPr txBox="1">
              <a:spLocks noChangeArrowheads="1"/>
            </p:cNvSpPr>
            <p:nvPr/>
          </p:nvSpPr>
          <p:spPr bwMode="auto">
            <a:xfrm>
              <a:off x="2109" y="2911"/>
              <a:ext cx="3138" cy="874"/>
            </a:xfrm>
            <a:prstGeom prst="rect">
              <a:avLst/>
            </a:prstGeom>
            <a:solidFill>
              <a:schemeClr val="tx1"/>
            </a:solidFill>
            <a:ln w="9525">
              <a:noFill/>
              <a:miter lim="800000"/>
              <a:headEnd/>
              <a:tailEnd/>
            </a:ln>
          </p:spPr>
          <p:txBody>
            <a:bodyPr wrap="square">
              <a:spAutoFit/>
            </a:bodyPr>
            <a:lstStyle/>
            <a:p>
              <a:pPr eaLnBrk="1" hangingPunct="1">
                <a:lnSpc>
                  <a:spcPct val="110000"/>
                </a:lnSpc>
                <a:spcBef>
                  <a:spcPct val="50000"/>
                </a:spcBef>
              </a:pPr>
              <a:r>
                <a:rPr kumimoji="1" lang="zh-CN" altLang="en-US" sz="2800" b="1" dirty="0">
                  <a:solidFill>
                    <a:schemeClr val="bg1"/>
                  </a:solidFill>
                </a:rPr>
                <a:t>太平洋</a:t>
              </a:r>
              <a:r>
                <a:rPr kumimoji="1" lang="zh-CN" altLang="en-US" sz="2800" b="1" dirty="0">
                  <a:solidFill>
                    <a:srgbClr val="FF0000"/>
                  </a:solidFill>
                </a:rPr>
                <a:t>西侧</a:t>
              </a:r>
              <a:r>
                <a:rPr kumimoji="1" lang="zh-CN" altLang="en-US" sz="2800" b="1" dirty="0">
                  <a:solidFill>
                    <a:schemeClr val="bg1"/>
                  </a:solidFill>
                </a:rPr>
                <a:t>：   </a:t>
              </a:r>
              <a:r>
                <a:rPr kumimoji="1" lang="zh-CN" altLang="en-US" sz="2800" b="1" dirty="0" smtClean="0">
                  <a:solidFill>
                    <a:schemeClr val="bg1"/>
                  </a:solidFill>
                </a:rPr>
                <a:t>                 </a:t>
              </a:r>
              <a:r>
                <a:rPr kumimoji="1" lang="zh-CN" altLang="en-US" sz="2800" b="1" dirty="0">
                  <a:solidFill>
                    <a:schemeClr val="bg1"/>
                  </a:solidFill>
                </a:rPr>
                <a:t>湿润多雨    干燥少雨旱灾</a:t>
              </a:r>
            </a:p>
          </p:txBody>
        </p:sp>
        <p:sp>
          <p:nvSpPr>
            <p:cNvPr id="46089" name="Line 10"/>
            <p:cNvSpPr>
              <a:spLocks noChangeShapeType="1"/>
            </p:cNvSpPr>
            <p:nvPr/>
          </p:nvSpPr>
          <p:spPr bwMode="auto">
            <a:xfrm>
              <a:off x="3269" y="3545"/>
              <a:ext cx="273" cy="0"/>
            </a:xfrm>
            <a:prstGeom prst="line">
              <a:avLst/>
            </a:prstGeom>
            <a:noFill/>
            <a:ln w="38100">
              <a:solidFill>
                <a:srgbClr val="CC0000"/>
              </a:solidFill>
              <a:round/>
              <a:headEnd/>
              <a:tailEnd type="triangle" w="med" len="med"/>
            </a:ln>
          </p:spPr>
          <p:txBody>
            <a:bodyPr>
              <a:spAutoFit/>
            </a:bodyPr>
            <a:lstStyle/>
            <a:p>
              <a:endParaRPr lang="zh-CN" altLang="en-US" sz="1600"/>
            </a:p>
          </p:txBody>
        </p:sp>
      </p:grpSp>
      <p:sp>
        <p:nvSpPr>
          <p:cNvPr id="11269" name="Text Box 5"/>
          <p:cNvSpPr txBox="1">
            <a:spLocks noChangeArrowheads="1"/>
          </p:cNvSpPr>
          <p:nvPr/>
        </p:nvSpPr>
        <p:spPr bwMode="auto">
          <a:xfrm>
            <a:off x="445435" y="0"/>
            <a:ext cx="8305800" cy="1569660"/>
          </a:xfrm>
          <a:prstGeom prst="rect">
            <a:avLst/>
          </a:prstGeom>
          <a:solidFill>
            <a:schemeClr val="bg1"/>
          </a:solidFill>
          <a:ln w="9525">
            <a:noFill/>
            <a:miter lim="800000"/>
            <a:headEnd/>
            <a:tailEnd/>
          </a:ln>
        </p:spPr>
        <p:txBody>
          <a:bodyPr>
            <a:spAutoFit/>
          </a:bodyPr>
          <a:lstStyle/>
          <a:p>
            <a:pPr eaLnBrk="1" hangingPunct="1">
              <a:defRPr/>
            </a:pPr>
            <a:r>
              <a:rPr kumimoji="1" lang="en-US" altLang="zh-CN" sz="2400" b="1" dirty="0">
                <a:solidFill>
                  <a:srgbClr val="FF0000"/>
                </a:solidFill>
                <a:latin typeface="黑体" pitchFamily="2" charset="-122"/>
                <a:ea typeface="黑体" pitchFamily="2" charset="-122"/>
              </a:rPr>
              <a:t>①</a:t>
            </a:r>
            <a:r>
              <a:rPr kumimoji="1" lang="zh-CN" altLang="en-US" sz="2400" b="1" dirty="0">
                <a:solidFill>
                  <a:srgbClr val="FF0000"/>
                </a:solidFill>
                <a:latin typeface="黑体" pitchFamily="2" charset="-122"/>
                <a:ea typeface="黑体" pitchFamily="2" charset="-122"/>
              </a:rPr>
              <a:t>海洋</a:t>
            </a:r>
            <a:r>
              <a:rPr kumimoji="1" lang="zh-CN" altLang="en-US" sz="2400" b="1" u="sng" dirty="0">
                <a:solidFill>
                  <a:srgbClr val="FF0000"/>
                </a:solidFill>
                <a:latin typeface="黑体" pitchFamily="2" charset="-122"/>
                <a:ea typeface="黑体" pitchFamily="2" charset="-122"/>
              </a:rPr>
              <a:t>生态</a:t>
            </a:r>
            <a:r>
              <a:rPr kumimoji="1" lang="zh-CN" altLang="en-US" sz="2400" b="1" u="sng" dirty="0" smtClean="0">
                <a:solidFill>
                  <a:srgbClr val="FF0000"/>
                </a:solidFill>
                <a:latin typeface="黑体" pitchFamily="2" charset="-122"/>
                <a:ea typeface="黑体" pitchFamily="2" charset="-122"/>
              </a:rPr>
              <a:t>灾变</a:t>
            </a:r>
            <a:r>
              <a:rPr kumimoji="1" lang="en-US" altLang="zh-CN" sz="2400" b="1" u="sng" dirty="0" smtClean="0">
                <a:solidFill>
                  <a:srgbClr val="FF0000"/>
                </a:solidFill>
                <a:latin typeface="黑体" pitchFamily="2" charset="-122"/>
                <a:ea typeface="黑体" pitchFamily="2" charset="-122"/>
              </a:rPr>
              <a:t>,</a:t>
            </a:r>
            <a:r>
              <a:rPr kumimoji="1" lang="zh-CN" altLang="en-US" sz="2400" b="1" dirty="0" smtClean="0">
                <a:solidFill>
                  <a:srgbClr val="FF0000"/>
                </a:solidFill>
                <a:latin typeface="黑体" pitchFamily="2" charset="-122"/>
                <a:ea typeface="黑体" pitchFamily="2" charset="-122"/>
              </a:rPr>
              <a:t>浮游生物、鱼类鸟类大量死亡；</a:t>
            </a:r>
            <a:endParaRPr kumimoji="1" lang="zh-CN" altLang="en-US" sz="2400" b="1" dirty="0">
              <a:solidFill>
                <a:srgbClr val="FF0000"/>
              </a:solidFill>
              <a:latin typeface="黑体" pitchFamily="2" charset="-122"/>
              <a:ea typeface="黑体" pitchFamily="2" charset="-122"/>
            </a:endParaRPr>
          </a:p>
          <a:p>
            <a:pPr eaLnBrk="1" hangingPunct="1">
              <a:defRPr/>
            </a:pPr>
            <a:r>
              <a:rPr kumimoji="1" lang="zh-CN" altLang="en-US" sz="2400" b="1" dirty="0">
                <a:solidFill>
                  <a:srgbClr val="FF0000"/>
                </a:solidFill>
                <a:latin typeface="黑体" pitchFamily="2" charset="-122"/>
                <a:ea typeface="黑体" pitchFamily="2" charset="-122"/>
              </a:rPr>
              <a:t>②导致</a:t>
            </a:r>
            <a:r>
              <a:rPr kumimoji="1" lang="zh-CN" altLang="en-US" sz="2400" b="1" u="sng" dirty="0">
                <a:solidFill>
                  <a:srgbClr val="FF0000"/>
                </a:solidFill>
                <a:latin typeface="黑体" pitchFamily="2" charset="-122"/>
                <a:ea typeface="黑体" pitchFamily="2" charset="-122"/>
              </a:rPr>
              <a:t>全球气候异常</a:t>
            </a:r>
            <a:r>
              <a:rPr kumimoji="1" lang="zh-CN" altLang="en-US" sz="2400" b="1" dirty="0">
                <a:solidFill>
                  <a:srgbClr val="FF0000"/>
                </a:solidFill>
                <a:latin typeface="黑体" pitchFamily="2" charset="-122"/>
                <a:ea typeface="黑体" pitchFamily="2" charset="-122"/>
              </a:rPr>
              <a:t>的主要原因之一；</a:t>
            </a:r>
          </a:p>
          <a:p>
            <a:pPr eaLnBrk="1" hangingPunct="1">
              <a:defRPr/>
            </a:pPr>
            <a:r>
              <a:rPr kumimoji="1" lang="zh-CN" altLang="en-US" sz="2400" b="1" dirty="0">
                <a:solidFill>
                  <a:srgbClr val="FF0000"/>
                </a:solidFill>
                <a:latin typeface="黑体" pitchFamily="2" charset="-122"/>
                <a:ea typeface="黑体" pitchFamily="2" charset="-122"/>
              </a:rPr>
              <a:t>③</a:t>
            </a:r>
            <a:r>
              <a:rPr kumimoji="1" lang="zh-CN" altLang="en-US" sz="2400" b="1" u="sng" dirty="0">
                <a:solidFill>
                  <a:srgbClr val="FF0000"/>
                </a:solidFill>
                <a:latin typeface="黑体" pitchFamily="2" charset="-122"/>
                <a:ea typeface="黑体" pitchFamily="2" charset="-122"/>
              </a:rPr>
              <a:t>农业减产</a:t>
            </a:r>
            <a:r>
              <a:rPr kumimoji="1" lang="zh-CN" altLang="en-US" sz="2400" b="1" dirty="0">
                <a:solidFill>
                  <a:srgbClr val="FF0000"/>
                </a:solidFill>
                <a:latin typeface="黑体" pitchFamily="2" charset="-122"/>
                <a:ea typeface="黑体" pitchFamily="2" charset="-122"/>
              </a:rPr>
              <a:t>；</a:t>
            </a:r>
          </a:p>
          <a:p>
            <a:pPr eaLnBrk="1" hangingPunct="1">
              <a:defRPr/>
            </a:pPr>
            <a:r>
              <a:rPr kumimoji="1" lang="zh-CN" altLang="en-US" sz="2400" b="1" dirty="0">
                <a:solidFill>
                  <a:srgbClr val="FF0000"/>
                </a:solidFill>
                <a:latin typeface="黑体" pitchFamily="2" charset="-122"/>
                <a:ea typeface="黑体" pitchFamily="2" charset="-122"/>
              </a:rPr>
              <a:t>④海洋</a:t>
            </a:r>
            <a:r>
              <a:rPr kumimoji="1" lang="zh-CN" altLang="en-US" sz="2400" b="1" u="sng" dirty="0">
                <a:solidFill>
                  <a:srgbClr val="FF0000"/>
                </a:solidFill>
                <a:latin typeface="黑体" pitchFamily="2" charset="-122"/>
                <a:ea typeface="黑体" pitchFamily="2" charset="-122"/>
              </a:rPr>
              <a:t>捕鱼量减少</a:t>
            </a:r>
            <a:r>
              <a:rPr kumimoji="1" lang="zh-CN" altLang="en-US" sz="2400" b="1" dirty="0">
                <a:solidFill>
                  <a:srgbClr val="FF0000"/>
                </a:solidFill>
                <a:latin typeface="黑体" pitchFamily="2" charset="-122"/>
                <a:ea typeface="黑体" pitchFamily="2" charset="-122"/>
              </a:rPr>
              <a:t>。</a:t>
            </a:r>
            <a:endParaRPr lang="zh-CN" altLang="en-US" sz="2400" dirty="0">
              <a:solidFill>
                <a:srgbClr val="FF0000"/>
              </a:solidFill>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74"/>
                                        </p:tgtEl>
                                        <p:attrNameLst>
                                          <p:attrName>style.visibility</p:attrName>
                                        </p:attrNameLst>
                                      </p:cBhvr>
                                      <p:to>
                                        <p:strVal val="visible"/>
                                      </p:to>
                                    </p:set>
                                    <p:animEffect transition="in" filter="blinds(horizontal)">
                                      <p:cBhvr>
                                        <p:cTn id="7" dur="500"/>
                                        <p:tgtEl>
                                          <p:spTgt spid="1095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69"/>
                                        </p:tgtEl>
                                        <p:attrNameLst>
                                          <p:attrName>style.visibility</p:attrName>
                                        </p:attrNameLst>
                                      </p:cBhvr>
                                      <p:to>
                                        <p:strVal val="visible"/>
                                      </p:to>
                                    </p:set>
                                    <p:animEffect transition="in" filter="blinds(horizontal)">
                                      <p:cBhvr>
                                        <p:cTn id="22"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4" grpId="0" animBg="1"/>
      <p:bldP spid="1126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7106" name="Rectangle 2"/>
          <p:cNvSpPr>
            <a:spLocks noGrp="1" noChangeArrowheads="1"/>
          </p:cNvSpPr>
          <p:nvPr>
            <p:ph type="body" idx="4294967295"/>
          </p:nvPr>
        </p:nvSpPr>
        <p:spPr>
          <a:xfrm>
            <a:off x="468313" y="432198"/>
            <a:ext cx="8229600" cy="1059656"/>
          </a:xfrm>
        </p:spPr>
        <p:txBody>
          <a:bodyPr>
            <a:normAutofit lnSpcReduction="10000"/>
          </a:bodyPr>
          <a:lstStyle/>
          <a:p>
            <a:pPr eaLnBrk="1" hangingPunct="1"/>
            <a:r>
              <a:rPr lang="zh-CN" altLang="en-US" smtClean="0"/>
              <a:t>厄尔尼诺现象出现期间全球</a:t>
            </a:r>
            <a:r>
              <a:rPr lang="en-US" altLang="zh-CN" smtClean="0"/>
              <a:t>12</a:t>
            </a:r>
            <a:r>
              <a:rPr lang="zh-CN" altLang="en-US" smtClean="0"/>
              <a:t>月至翌年</a:t>
            </a:r>
            <a:r>
              <a:rPr lang="en-US" altLang="zh-CN" smtClean="0"/>
              <a:t>2</a:t>
            </a:r>
            <a:r>
              <a:rPr lang="zh-CN" altLang="en-US" smtClean="0"/>
              <a:t>月气候异常分布图 </a:t>
            </a:r>
          </a:p>
        </p:txBody>
      </p:sp>
      <p:pic>
        <p:nvPicPr>
          <p:cNvPr id="47107" name="Picture 3" descr="image020"/>
          <p:cNvPicPr>
            <a:picLocks noChangeAspect="1" noChangeArrowheads="1"/>
          </p:cNvPicPr>
          <p:nvPr/>
        </p:nvPicPr>
        <p:blipFill>
          <a:blip r:embed="rId2" cstate="print"/>
          <a:srcRect/>
          <a:stretch>
            <a:fillRect/>
          </a:stretch>
        </p:blipFill>
        <p:spPr bwMode="auto">
          <a:xfrm>
            <a:off x="0" y="1600200"/>
            <a:ext cx="9144000" cy="313134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0" y="177620"/>
            <a:ext cx="8863445" cy="623248"/>
          </a:xfrm>
          <a:prstGeom prst="rect">
            <a:avLst/>
          </a:prstGeom>
          <a:solidFill>
            <a:schemeClr val="bg1"/>
          </a:solidFill>
          <a:ln w="9525" cmpd="sng">
            <a:noFill/>
            <a:miter lim="800000"/>
          </a:ln>
          <a:effectLst/>
        </p:spPr>
        <p:txBody>
          <a:bodyPr wrap="square" lIns="68580" tIns="34290" rIns="68580" bIns="34290">
            <a:spAutoFit/>
          </a:bodyPr>
          <a:lstStyle/>
          <a:p>
            <a:pPr eaLnBrk="0" hangingPunct="0">
              <a:spcBef>
                <a:spcPct val="50000"/>
              </a:spcBef>
            </a:pP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、受厄</a:t>
            </a:r>
            <a:r>
              <a:rPr lang="zh-CN" altLang="en-US" dirty="0">
                <a:latin typeface="微软雅黑" panose="020B0503020204020204" pitchFamily="34" charset="-122"/>
                <a:ea typeface="微软雅黑" panose="020B0503020204020204" pitchFamily="34" charset="-122"/>
              </a:rPr>
              <a:t>尔尼诺现</a:t>
            </a:r>
            <a:r>
              <a:rPr lang="zh-CN" altLang="en-US" dirty="0" smtClean="0">
                <a:latin typeface="微软雅黑" panose="020B0503020204020204" pitchFamily="34" charset="-122"/>
                <a:ea typeface="微软雅黑" panose="020B0503020204020204" pitchFamily="34" charset="-122"/>
              </a:rPr>
              <a:t>象的影响，</a:t>
            </a:r>
            <a:r>
              <a:rPr lang="zh-CN" altLang="en-US" dirty="0">
                <a:latin typeface="微软雅黑" panose="020B0503020204020204" pitchFamily="34" charset="-122"/>
                <a:ea typeface="微软雅黑" panose="020B0503020204020204" pitchFamily="34" charset="-122"/>
              </a:rPr>
              <a:t>赤道附近太平洋东岸与西岸的气候各发生什么样的变化？产生哪些自然灾害？</a:t>
            </a:r>
          </a:p>
        </p:txBody>
      </p:sp>
      <p:grpSp>
        <p:nvGrpSpPr>
          <p:cNvPr id="2" name="Group 4"/>
          <p:cNvGrpSpPr/>
          <p:nvPr/>
        </p:nvGrpSpPr>
        <p:grpSpPr>
          <a:xfrm>
            <a:off x="179389" y="2602708"/>
            <a:ext cx="8785225" cy="2345531"/>
            <a:chOff x="0" y="0"/>
            <a:chExt cx="5534" cy="1970"/>
          </a:xfrm>
        </p:grpSpPr>
        <p:grpSp>
          <p:nvGrpSpPr>
            <p:cNvPr id="3" name="Group 5"/>
            <p:cNvGrpSpPr/>
            <p:nvPr/>
          </p:nvGrpSpPr>
          <p:grpSpPr>
            <a:xfrm>
              <a:off x="0" y="0"/>
              <a:ext cx="5534" cy="1970"/>
              <a:chOff x="0" y="0"/>
              <a:chExt cx="5534" cy="1970"/>
            </a:xfrm>
          </p:grpSpPr>
          <p:pic>
            <p:nvPicPr>
              <p:cNvPr id="61446" name="Picture 6" descr="120245"/>
              <p:cNvPicPr>
                <a:picLocks noChangeAspect="1" noChangeArrowheads="1"/>
              </p:cNvPicPr>
              <p:nvPr/>
            </p:nvPicPr>
            <p:blipFill>
              <a:blip r:embed="rId2" cstate="print"/>
              <a:srcRect l="2362" t="39905" r="2344" b="14867"/>
              <a:stretch>
                <a:fillRect/>
              </a:stretch>
            </p:blipFill>
            <p:spPr bwMode="auto">
              <a:xfrm>
                <a:off x="0" y="0"/>
                <a:ext cx="5534" cy="1970"/>
              </a:xfrm>
              <a:prstGeom prst="rect">
                <a:avLst/>
              </a:prstGeom>
              <a:noFill/>
              <a:ln w="9525" cmpd="sng">
                <a:noFill/>
                <a:miter lim="800000"/>
              </a:ln>
            </p:spPr>
          </p:pic>
          <p:sp>
            <p:nvSpPr>
              <p:cNvPr id="61447" name="Text Box 7"/>
              <p:cNvSpPr txBox="1">
                <a:spLocks noChangeArrowheads="1"/>
              </p:cNvSpPr>
              <p:nvPr/>
            </p:nvSpPr>
            <p:spPr bwMode="auto">
              <a:xfrm>
                <a:off x="4944" y="155"/>
                <a:ext cx="363" cy="776"/>
              </a:xfrm>
              <a:prstGeom prst="rect">
                <a:avLst/>
              </a:prstGeom>
              <a:noFill/>
              <a:ln w="9525">
                <a:noFill/>
                <a:miter lim="800000"/>
              </a:ln>
              <a:effectLst/>
            </p:spPr>
            <p:txBody>
              <a:bodyPr>
                <a:spAutoFit/>
              </a:bodyPr>
              <a:lstStyle/>
              <a:p>
                <a:pPr eaLnBrk="0" hangingPunct="0">
                  <a:spcBef>
                    <a:spcPct val="50000"/>
                  </a:spcBef>
                </a:pPr>
                <a:r>
                  <a:rPr lang="zh-CN" altLang="en-US" b="1" dirty="0"/>
                  <a:t>南美洲</a:t>
                </a:r>
              </a:p>
            </p:txBody>
          </p:sp>
          <p:sp>
            <p:nvSpPr>
              <p:cNvPr id="61448" name="Text Box 8"/>
              <p:cNvSpPr txBox="1">
                <a:spLocks noChangeArrowheads="1"/>
              </p:cNvSpPr>
              <p:nvPr/>
            </p:nvSpPr>
            <p:spPr bwMode="auto">
              <a:xfrm>
                <a:off x="2223" y="631"/>
                <a:ext cx="771" cy="310"/>
              </a:xfrm>
              <a:prstGeom prst="rect">
                <a:avLst/>
              </a:prstGeom>
              <a:noFill/>
              <a:ln w="9525">
                <a:noFill/>
                <a:miter lim="800000"/>
              </a:ln>
              <a:effectLst/>
            </p:spPr>
            <p:txBody>
              <a:bodyPr>
                <a:spAutoFit/>
              </a:bodyPr>
              <a:lstStyle/>
              <a:p>
                <a:pPr eaLnBrk="0" hangingPunct="0">
                  <a:spcBef>
                    <a:spcPct val="50000"/>
                  </a:spcBef>
                </a:pPr>
                <a:r>
                  <a:rPr lang="zh-CN" b="1"/>
                  <a:t>澳大利亚</a:t>
                </a:r>
              </a:p>
            </p:txBody>
          </p:sp>
        </p:grpSp>
        <p:sp>
          <p:nvSpPr>
            <p:cNvPr id="61449" name="Rectangle 9"/>
            <p:cNvSpPr>
              <a:spLocks noChangeArrowheads="1"/>
            </p:cNvSpPr>
            <p:nvPr/>
          </p:nvSpPr>
          <p:spPr bwMode="auto">
            <a:xfrm>
              <a:off x="2225" y="110"/>
              <a:ext cx="409" cy="310"/>
            </a:xfrm>
            <a:prstGeom prst="rect">
              <a:avLst/>
            </a:prstGeom>
            <a:noFill/>
            <a:ln w="9525">
              <a:noFill/>
              <a:miter lim="800000"/>
            </a:ln>
            <a:effectLst/>
          </p:spPr>
          <p:txBody>
            <a:bodyPr wrap="none">
              <a:spAutoFit/>
            </a:bodyPr>
            <a:lstStyle/>
            <a:p>
              <a:pPr eaLnBrk="0" hangingPunct="0"/>
              <a:r>
                <a:rPr lang="zh-CN" b="1"/>
                <a:t>印尼</a:t>
              </a:r>
            </a:p>
          </p:txBody>
        </p:sp>
      </p:grpSp>
      <p:sp>
        <p:nvSpPr>
          <p:cNvPr id="61450" name="Rectangle 10"/>
          <p:cNvSpPr>
            <a:spLocks noChangeArrowheads="1"/>
          </p:cNvSpPr>
          <p:nvPr/>
        </p:nvSpPr>
        <p:spPr bwMode="auto">
          <a:xfrm>
            <a:off x="5538355" y="3743442"/>
            <a:ext cx="3460173" cy="1177245"/>
          </a:xfrm>
          <a:prstGeom prst="rect">
            <a:avLst/>
          </a:prstGeom>
          <a:solidFill>
            <a:schemeClr val="bg1"/>
          </a:solidFill>
          <a:ln w="9525" cmpd="sng">
            <a:solidFill>
              <a:srgbClr val="FF0000"/>
            </a:solidFill>
            <a:miter lim="800000"/>
          </a:ln>
          <a:effectLst/>
        </p:spPr>
        <p:txBody>
          <a:bodyPr wrap="square" lIns="68580" tIns="34290" rIns="68580" bIns="34290">
            <a:spAutoFit/>
          </a:bodyPr>
          <a:lstStyle/>
          <a:p>
            <a:pPr eaLnBrk="0" hangingPunct="0">
              <a:spcBef>
                <a:spcPct val="50000"/>
              </a:spcBef>
            </a:pPr>
            <a:r>
              <a:rPr lang="zh-CN" altLang="en-US" dirty="0" smtClean="0">
                <a:latin typeface="微软雅黑" panose="020B0503020204020204" pitchFamily="34" charset="-122"/>
                <a:ea typeface="微软雅黑" panose="020B0503020204020204" pitchFamily="34" charset="-122"/>
              </a:rPr>
              <a:t>以往干旱的南美洲西海岸</a:t>
            </a:r>
            <a:r>
              <a:rPr lang="zh-CN" altLang="en-US" dirty="0" smtClean="0">
                <a:solidFill>
                  <a:srgbClr val="FF0000"/>
                </a:solidFill>
                <a:latin typeface="微软雅黑" panose="020B0503020204020204" pitchFamily="34" charset="-122"/>
                <a:ea typeface="微软雅黑" panose="020B0503020204020204" pitchFamily="34" charset="-122"/>
              </a:rPr>
              <a:t>由于气流上升形成多雨的天气，引发洪涝灾害，而由于沿岸的上升流难以形成，渔场大大减产。</a:t>
            </a:r>
            <a:endParaRPr lang="zh-CN" altLang="en-US" b="1" dirty="0">
              <a:solidFill>
                <a:srgbClr val="FF0000"/>
              </a:solidFill>
              <a:latin typeface="汉仪超粗圆简" pitchFamily="2" charset="-122"/>
              <a:ea typeface="汉仪超粗圆简" pitchFamily="2" charset="-122"/>
            </a:endParaRPr>
          </a:p>
        </p:txBody>
      </p:sp>
      <p:sp>
        <p:nvSpPr>
          <p:cNvPr id="61451" name="Rectangle 11"/>
          <p:cNvSpPr>
            <a:spLocks noChangeArrowheads="1"/>
          </p:cNvSpPr>
          <p:nvPr/>
        </p:nvSpPr>
        <p:spPr bwMode="auto">
          <a:xfrm>
            <a:off x="135082" y="859414"/>
            <a:ext cx="3948545" cy="1454244"/>
          </a:xfrm>
          <a:prstGeom prst="rect">
            <a:avLst/>
          </a:prstGeom>
          <a:solidFill>
            <a:schemeClr val="bg1"/>
          </a:solidFill>
          <a:ln w="9525" cmpd="sng">
            <a:solidFill>
              <a:srgbClr val="FF0000"/>
            </a:solidFill>
            <a:miter lim="800000"/>
          </a:ln>
          <a:effectLst/>
        </p:spPr>
        <p:txBody>
          <a:bodyPr wrap="square" lIns="68580" tIns="34290" rIns="68580" bIns="34290">
            <a:spAutoFit/>
          </a:bodyPr>
          <a:lstStyle/>
          <a:p>
            <a:pPr eaLnBrk="0" hangingPunct="0">
              <a:spcBef>
                <a:spcPct val="50000"/>
              </a:spcBef>
            </a:pPr>
            <a:r>
              <a:rPr lang="zh-CN" altLang="en-US" dirty="0" smtClean="0">
                <a:latin typeface="微软雅黑" panose="020B0503020204020204" pitchFamily="34" charset="-122"/>
                <a:ea typeface="微软雅黑" panose="020B0503020204020204" pitchFamily="34" charset="-122"/>
              </a:rPr>
              <a:t>厄尔尼诺发生期间，西部海域的水温不如往常高，这样上升气流减弱，甚至出现下沉气流，</a:t>
            </a:r>
            <a:r>
              <a:rPr lang="zh-CN" altLang="en-US" dirty="0" smtClean="0">
                <a:solidFill>
                  <a:srgbClr val="FF0000"/>
                </a:solidFill>
                <a:latin typeface="微软雅黑" panose="020B0503020204020204" pitchFamily="34" charset="-122"/>
                <a:ea typeface="微软雅黑" panose="020B0503020204020204" pitchFamily="34" charset="-122"/>
              </a:rPr>
              <a:t>大</a:t>
            </a:r>
            <a:r>
              <a:rPr lang="zh-CN" altLang="en-US" dirty="0">
                <a:solidFill>
                  <a:srgbClr val="FF0000"/>
                </a:solidFill>
                <a:latin typeface="微软雅黑" panose="020B0503020204020204" pitchFamily="34" charset="-122"/>
                <a:ea typeface="微软雅黑" panose="020B0503020204020204" pitchFamily="34" charset="-122"/>
              </a:rPr>
              <a:t>洋西岸（澳大利亚、印尼东岸）气候由多雨变为干燥，引发旱灾森林火灾等。</a:t>
            </a:r>
            <a:endParaRPr lang="zh-CN" altLang="en-US" dirty="0">
              <a:solidFill>
                <a:schemeClr val="accent2"/>
              </a:solidFill>
              <a:latin typeface="微软雅黑" panose="020B0503020204020204" pitchFamily="34" charset="-122"/>
              <a:ea typeface="微软雅黑" panose="020B0503020204020204" pitchFamily="34" charset="-122"/>
            </a:endParaRPr>
          </a:p>
        </p:txBody>
      </p:sp>
      <p:pic>
        <p:nvPicPr>
          <p:cNvPr id="12" name="图片 11" descr="图片"/>
          <p:cNvPicPr/>
          <p:nvPr/>
        </p:nvPicPr>
        <p:blipFill>
          <a:blip r:embed="rId3" cstate="print"/>
          <a:srcRect t="51906"/>
          <a:stretch>
            <a:fillRect/>
          </a:stretch>
        </p:blipFill>
        <p:spPr bwMode="auto">
          <a:xfrm>
            <a:off x="4099504" y="748146"/>
            <a:ext cx="4213224" cy="1870364"/>
          </a:xfrm>
          <a:prstGeom prst="rect">
            <a:avLst/>
          </a:prstGeom>
          <a:noFill/>
          <a:ln w="9525">
            <a:noFill/>
            <a:miter lim="800000"/>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51"/>
                                        </p:tgtEl>
                                        <p:attrNameLst>
                                          <p:attrName>style.visibility</p:attrName>
                                        </p:attrNameLst>
                                      </p:cBhvr>
                                      <p:to>
                                        <p:strVal val="visible"/>
                                      </p:to>
                                    </p:set>
                                    <p:anim calcmode="lin" valueType="num">
                                      <p:cBhvr additive="base">
                                        <p:cTn id="7" dur="500" fill="hold"/>
                                        <p:tgtEl>
                                          <p:spTgt spid="61451"/>
                                        </p:tgtEl>
                                        <p:attrNameLst>
                                          <p:attrName>ppt_x</p:attrName>
                                        </p:attrNameLst>
                                      </p:cBhvr>
                                      <p:tavLst>
                                        <p:tav tm="0">
                                          <p:val>
                                            <p:strVal val="0-#ppt_w/2"/>
                                          </p:val>
                                        </p:tav>
                                        <p:tav tm="100000">
                                          <p:val>
                                            <p:strVal val="#ppt_x"/>
                                          </p:val>
                                        </p:tav>
                                      </p:tavLst>
                                    </p:anim>
                                    <p:anim calcmode="lin" valueType="num">
                                      <p:cBhvr additive="base">
                                        <p:cTn id="8" dur="500" fill="hold"/>
                                        <p:tgtEl>
                                          <p:spTgt spid="614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indefinite"/>
                            </p:stCondLst>
                          </p:cTn>
                        </p:par>
                        <p:par>
                          <p:cTn id="11" fill="hold" nodeType="afterGroup">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61450"/>
                                        </p:tgtEl>
                                        <p:attrNameLst>
                                          <p:attrName>style.visibility</p:attrName>
                                        </p:attrNameLst>
                                      </p:cBhvr>
                                      <p:to>
                                        <p:strVal val="visible"/>
                                      </p:to>
                                    </p:set>
                                    <p:anim calcmode="lin" valueType="num">
                                      <p:cBhvr additive="base">
                                        <p:cTn id="14" dur="500" fill="hold"/>
                                        <p:tgtEl>
                                          <p:spTgt spid="61450"/>
                                        </p:tgtEl>
                                        <p:attrNameLst>
                                          <p:attrName>ppt_x</p:attrName>
                                        </p:attrNameLst>
                                      </p:cBhvr>
                                      <p:tavLst>
                                        <p:tav tm="0">
                                          <p:val>
                                            <p:strVal val="0-#ppt_w/2"/>
                                          </p:val>
                                        </p:tav>
                                        <p:tav tm="100000">
                                          <p:val>
                                            <p:strVal val="#ppt_x"/>
                                          </p:val>
                                        </p:tav>
                                      </p:tavLst>
                                    </p:anim>
                                    <p:anim calcmode="lin" valueType="num">
                                      <p:cBhvr additive="base">
                                        <p:cTn id="15" dur="500" fill="hold"/>
                                        <p:tgtEl>
                                          <p:spTgt spid="614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0" grpId="0" animBg="1"/>
      <p:bldP spid="61451"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2" descr="disaster1"/>
          <p:cNvPicPr>
            <a:picLocks noChangeAspect="1" noChangeArrowheads="1"/>
          </p:cNvPicPr>
          <p:nvPr/>
        </p:nvPicPr>
        <p:blipFill>
          <a:blip r:embed="rId2" cstate="print"/>
          <a:srcRect/>
          <a:stretch>
            <a:fillRect/>
          </a:stretch>
        </p:blipFill>
        <p:spPr bwMode="auto">
          <a:xfrm>
            <a:off x="395288" y="228601"/>
            <a:ext cx="2881312" cy="2288381"/>
          </a:xfrm>
          <a:prstGeom prst="rect">
            <a:avLst/>
          </a:prstGeom>
          <a:noFill/>
          <a:ln w="9525">
            <a:noFill/>
            <a:miter lim="800000"/>
            <a:headEnd/>
            <a:tailEnd/>
          </a:ln>
        </p:spPr>
      </p:pic>
      <p:pic>
        <p:nvPicPr>
          <p:cNvPr id="48131" name="Picture 3" descr="disaster2"/>
          <p:cNvPicPr>
            <a:picLocks noChangeAspect="1" noChangeArrowheads="1"/>
          </p:cNvPicPr>
          <p:nvPr/>
        </p:nvPicPr>
        <p:blipFill>
          <a:blip r:embed="rId3" cstate="print"/>
          <a:srcRect/>
          <a:stretch>
            <a:fillRect/>
          </a:stretch>
        </p:blipFill>
        <p:spPr bwMode="auto">
          <a:xfrm>
            <a:off x="3810000" y="457200"/>
            <a:ext cx="3810000" cy="1914525"/>
          </a:xfrm>
          <a:prstGeom prst="rect">
            <a:avLst/>
          </a:prstGeom>
          <a:noFill/>
          <a:ln w="9525">
            <a:noFill/>
            <a:miter lim="800000"/>
            <a:headEnd/>
            <a:tailEnd/>
          </a:ln>
        </p:spPr>
      </p:pic>
      <p:pic>
        <p:nvPicPr>
          <p:cNvPr id="48132" name="Picture 4" descr="disaster3"/>
          <p:cNvPicPr>
            <a:picLocks noChangeAspect="1" noChangeArrowheads="1"/>
          </p:cNvPicPr>
          <p:nvPr/>
        </p:nvPicPr>
        <p:blipFill>
          <a:blip r:embed="rId4" cstate="print"/>
          <a:srcRect/>
          <a:stretch>
            <a:fillRect/>
          </a:stretch>
        </p:blipFill>
        <p:spPr bwMode="auto">
          <a:xfrm>
            <a:off x="395288" y="3003947"/>
            <a:ext cx="2736850" cy="1398984"/>
          </a:xfrm>
          <a:prstGeom prst="rect">
            <a:avLst/>
          </a:prstGeom>
          <a:noFill/>
          <a:ln w="9525">
            <a:noFill/>
            <a:miter lim="800000"/>
            <a:headEnd/>
            <a:tailEnd/>
          </a:ln>
        </p:spPr>
      </p:pic>
      <p:pic>
        <p:nvPicPr>
          <p:cNvPr id="48133" name="Picture 5" descr="disaster4"/>
          <p:cNvPicPr>
            <a:picLocks noChangeAspect="1" noChangeArrowheads="1"/>
          </p:cNvPicPr>
          <p:nvPr/>
        </p:nvPicPr>
        <p:blipFill>
          <a:blip r:embed="rId5" cstate="print"/>
          <a:srcRect/>
          <a:stretch>
            <a:fillRect/>
          </a:stretch>
        </p:blipFill>
        <p:spPr bwMode="auto">
          <a:xfrm>
            <a:off x="4211638" y="3003948"/>
            <a:ext cx="3097212" cy="1396603"/>
          </a:xfrm>
          <a:prstGeom prst="rect">
            <a:avLst/>
          </a:prstGeom>
          <a:noFill/>
          <a:ln w="9525">
            <a:noFill/>
            <a:miter lim="800000"/>
            <a:headEnd/>
            <a:tailEnd/>
          </a:ln>
        </p:spPr>
      </p:pic>
      <p:sp>
        <p:nvSpPr>
          <p:cNvPr id="48134" name="Rectangle 6"/>
          <p:cNvSpPr>
            <a:spLocks noChangeArrowheads="1"/>
          </p:cNvSpPr>
          <p:nvPr/>
        </p:nvSpPr>
        <p:spPr bwMode="auto">
          <a:xfrm>
            <a:off x="2514601" y="2514600"/>
            <a:ext cx="4995863" cy="342900"/>
          </a:xfrm>
          <a:prstGeom prst="rect">
            <a:avLst/>
          </a:prstGeom>
          <a:noFill/>
          <a:ln w="9525">
            <a:noFill/>
            <a:miter lim="800000"/>
            <a:headEnd/>
            <a:tailEnd/>
          </a:ln>
        </p:spPr>
        <p:txBody>
          <a:bodyPr/>
          <a:lstStyle/>
          <a:p>
            <a:pPr algn="r" eaLnBrk="1" hangingPunct="1"/>
            <a:r>
              <a:rPr kumimoji="1" lang="zh-CN" altLang="en-US" sz="3200" b="1">
                <a:latin typeface="宋体" pitchFamily="2" charset="-122"/>
              </a:rPr>
              <a:t>南美的暴雨和洪水</a:t>
            </a:r>
            <a:r>
              <a:rPr kumimoji="1" lang="zh-CN" altLang="en-US" sz="2400" b="1">
                <a:latin typeface="宋体" pitchFamily="2" charset="-122"/>
              </a:rPr>
              <a:t> </a:t>
            </a:r>
          </a:p>
        </p:txBody>
      </p:sp>
      <p:sp>
        <p:nvSpPr>
          <p:cNvPr id="48135" name="Rectangle 7"/>
          <p:cNvSpPr>
            <a:spLocks noChangeArrowheads="1"/>
          </p:cNvSpPr>
          <p:nvPr/>
        </p:nvSpPr>
        <p:spPr bwMode="auto">
          <a:xfrm>
            <a:off x="838200" y="2571750"/>
            <a:ext cx="4994275" cy="342900"/>
          </a:xfrm>
          <a:prstGeom prst="rect">
            <a:avLst/>
          </a:prstGeom>
          <a:noFill/>
          <a:ln w="9525">
            <a:noFill/>
            <a:miter lim="800000"/>
            <a:headEnd/>
            <a:tailEnd/>
          </a:ln>
        </p:spPr>
        <p:txBody>
          <a:bodyPr anchor="ctr"/>
          <a:lstStyle/>
          <a:p>
            <a:pPr eaLnBrk="1" hangingPunct="1"/>
            <a:r>
              <a:rPr kumimoji="1" lang="zh-CN" altLang="en-US" sz="3200" b="1">
                <a:latin typeface="宋体" pitchFamily="2" charset="-122"/>
              </a:rPr>
              <a:t>非洲的干旱</a:t>
            </a:r>
          </a:p>
        </p:txBody>
      </p:sp>
      <p:sp>
        <p:nvSpPr>
          <p:cNvPr id="48136" name="Rectangle 8"/>
          <p:cNvSpPr>
            <a:spLocks noChangeArrowheads="1"/>
          </p:cNvSpPr>
          <p:nvPr/>
        </p:nvSpPr>
        <p:spPr bwMode="auto">
          <a:xfrm>
            <a:off x="533400" y="4514850"/>
            <a:ext cx="4994275" cy="342900"/>
          </a:xfrm>
          <a:prstGeom prst="rect">
            <a:avLst/>
          </a:prstGeom>
          <a:noFill/>
          <a:ln w="9525">
            <a:noFill/>
            <a:miter lim="800000"/>
            <a:headEnd/>
            <a:tailEnd/>
          </a:ln>
        </p:spPr>
        <p:txBody>
          <a:bodyPr/>
          <a:lstStyle/>
          <a:p>
            <a:pPr eaLnBrk="1" hangingPunct="1"/>
            <a:r>
              <a:rPr kumimoji="1" lang="zh-CN" altLang="en-US" sz="3200" b="1">
                <a:latin typeface="宋体" pitchFamily="2" charset="-122"/>
              </a:rPr>
              <a:t>印尼的森林大火</a:t>
            </a:r>
          </a:p>
        </p:txBody>
      </p:sp>
      <p:sp>
        <p:nvSpPr>
          <p:cNvPr id="48137" name="Rectangle 9"/>
          <p:cNvSpPr>
            <a:spLocks noChangeArrowheads="1"/>
          </p:cNvSpPr>
          <p:nvPr/>
        </p:nvSpPr>
        <p:spPr bwMode="auto">
          <a:xfrm>
            <a:off x="2312988" y="4402931"/>
            <a:ext cx="4995862" cy="616744"/>
          </a:xfrm>
          <a:prstGeom prst="rect">
            <a:avLst/>
          </a:prstGeom>
          <a:noFill/>
          <a:ln w="9525">
            <a:noFill/>
            <a:miter lim="800000"/>
            <a:headEnd/>
            <a:tailEnd/>
          </a:ln>
        </p:spPr>
        <p:txBody>
          <a:bodyPr/>
          <a:lstStyle/>
          <a:p>
            <a:pPr algn="r" eaLnBrk="1" hangingPunct="1"/>
            <a:r>
              <a:rPr kumimoji="1" lang="zh-CN" altLang="en-US" sz="3200" b="1" dirty="0">
                <a:latin typeface="宋体" pitchFamily="2" charset="-122"/>
              </a:rPr>
              <a:t>澳洲的干旱</a:t>
            </a:r>
          </a:p>
          <a:p>
            <a:pPr algn="r"/>
            <a:endParaRPr kumimoji="1" lang="en-US" altLang="zh-CN" sz="2400" b="1" dirty="0">
              <a:latin typeface="宋体" pitchFamily="2" charset="-122"/>
            </a:endParaRPr>
          </a:p>
        </p:txBody>
      </p:sp>
      <p:sp>
        <p:nvSpPr>
          <p:cNvPr id="48138" name="Text Box 10"/>
          <p:cNvSpPr txBox="1">
            <a:spLocks noChangeArrowheads="1"/>
          </p:cNvSpPr>
          <p:nvPr/>
        </p:nvSpPr>
        <p:spPr bwMode="auto">
          <a:xfrm>
            <a:off x="8000881" y="1152525"/>
            <a:ext cx="800219" cy="3122009"/>
          </a:xfrm>
          <a:prstGeom prst="rect">
            <a:avLst/>
          </a:prstGeom>
          <a:noFill/>
          <a:ln w="9525">
            <a:noFill/>
            <a:miter lim="800000"/>
            <a:headEnd/>
            <a:tailEnd/>
          </a:ln>
        </p:spPr>
        <p:txBody>
          <a:bodyPr vert="eaVert" wrap="none">
            <a:spAutoFit/>
          </a:bodyPr>
          <a:lstStyle/>
          <a:p>
            <a:pPr eaLnBrk="1" hangingPunct="1"/>
            <a:r>
              <a:rPr kumimoji="1" lang="zh-CN" altLang="en-US" sz="4000" b="1">
                <a:solidFill>
                  <a:srgbClr val="FF3300"/>
                </a:solidFill>
                <a:latin typeface="黑体" pitchFamily="49" charset="-122"/>
                <a:ea typeface="黑体" pitchFamily="49" charset="-122"/>
              </a:rPr>
              <a:t>厄尔尼诺现象</a:t>
            </a:r>
          </a:p>
        </p:txBody>
      </p:sp>
      <p:sp>
        <p:nvSpPr>
          <p:cNvPr id="48139" name="Rectangle 11"/>
          <p:cNvSpPr>
            <a:spLocks noChangeArrowheads="1"/>
          </p:cNvSpPr>
          <p:nvPr/>
        </p:nvSpPr>
        <p:spPr bwMode="auto">
          <a:xfrm>
            <a:off x="7150600" y="4211071"/>
            <a:ext cx="2022475" cy="461665"/>
          </a:xfrm>
          <a:prstGeom prst="rect">
            <a:avLst/>
          </a:prstGeom>
          <a:noFill/>
          <a:ln w="9525">
            <a:noFill/>
            <a:miter lim="800000"/>
            <a:headEnd/>
            <a:tailEnd/>
          </a:ln>
        </p:spPr>
        <p:txBody>
          <a:bodyPr>
            <a:spAutoFit/>
          </a:bodyPr>
          <a:lstStyle/>
          <a:p>
            <a:pPr eaLnBrk="1" hangingPunct="1"/>
            <a:r>
              <a:rPr kumimoji="1" lang="zh-CN" altLang="en-US" sz="2400" b="1" dirty="0">
                <a:solidFill>
                  <a:srgbClr val="0F02BA"/>
                </a:solidFill>
                <a:ea typeface="黑体" pitchFamily="49" charset="-122"/>
              </a:rPr>
              <a:t>（西旱东涝）</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a:extLst>
              <a:ext uri="{FF2B5EF4-FFF2-40B4-BE49-F238E27FC236}">
                <a16:creationId xmlns:p14="http://schemas.microsoft.com/office/powerpoint/2010/main" xmlns:p15="http://schemas.microsoft.com/office/powerpoint/2012/main" xmlns="" xmlns:a16="http://schemas.microsoft.com/office/drawing/2014/main" id="{E9B019EE-AE17-4911-9C00-635B5821FFE1}"/>
              </a:ext>
            </a:extLst>
          </p:cNvPr>
          <p:cNvSpPr>
            <a:spLocks noGrp="1"/>
          </p:cNvSpPr>
          <p:nvPr>
            <p:ph type="body" sz="quarter" idx="10"/>
          </p:nvPr>
        </p:nvSpPr>
        <p:spPr>
          <a:xfrm>
            <a:off x="202623" y="219760"/>
            <a:ext cx="4114800" cy="457200"/>
          </a:xfrm>
        </p:spPr>
        <p:txBody>
          <a:bodyPr>
            <a:normAutofit fontScale="85000" lnSpcReduction="20000"/>
          </a:bodyPr>
          <a:lstStyle/>
          <a:p>
            <a:pPr marL="342900" indent="-342900"/>
            <a:r>
              <a:rPr lang="zh-CN" altLang="en-US" dirty="0">
                <a:latin typeface="微软雅黑" panose="020B0503020204020204" pitchFamily="34" charset="-122"/>
                <a:ea typeface="微软雅黑" panose="020B0503020204020204" pitchFamily="34" charset="-122"/>
              </a:rPr>
              <a:t>厄尔尼</a:t>
            </a:r>
            <a:r>
              <a:rPr lang="zh-CN" altLang="en-US" dirty="0" smtClean="0">
                <a:latin typeface="微软雅黑" panose="020B0503020204020204" pitchFamily="34" charset="-122"/>
                <a:ea typeface="微软雅黑" panose="020B0503020204020204" pitchFamily="34" charset="-122"/>
              </a:rPr>
              <a:t>诺现象对</a:t>
            </a:r>
            <a:r>
              <a:rPr lang="zh-CN" altLang="en-US" dirty="0">
                <a:latin typeface="微软雅黑" panose="020B0503020204020204" pitchFamily="34" charset="-122"/>
                <a:ea typeface="微软雅黑" panose="020B0503020204020204" pitchFamily="34" charset="-122"/>
              </a:rPr>
              <a:t>中国影</a:t>
            </a:r>
            <a:r>
              <a:rPr lang="zh-CN" altLang="en-US" dirty="0" smtClean="0">
                <a:latin typeface="微软雅黑" panose="020B0503020204020204" pitchFamily="34" charset="-122"/>
                <a:ea typeface="微软雅黑" panose="020B0503020204020204" pitchFamily="34" charset="-122"/>
              </a:rPr>
              <a:t>响</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p14="http://schemas.microsoft.com/office/powerpoint/2010/main" xmlns:p15="http://schemas.microsoft.com/office/powerpoint/2012/main" xmlns="" xmlns:a16="http://schemas.microsoft.com/office/drawing/2014/main" id="{FFDDCE8C-C89A-4F37-86AC-798A77691B4C}"/>
              </a:ext>
            </a:extLst>
          </p:cNvPr>
          <p:cNvPicPr>
            <a:picLocks noChangeAspect="1"/>
          </p:cNvPicPr>
          <p:nvPr/>
        </p:nvPicPr>
        <p:blipFill>
          <a:blip r:embed="rId2" cstate="print"/>
          <a:stretch>
            <a:fillRect/>
          </a:stretch>
        </p:blipFill>
        <p:spPr>
          <a:xfrm>
            <a:off x="376653" y="1106715"/>
            <a:ext cx="6424196" cy="3501571"/>
          </a:xfrm>
          <a:prstGeom prst="rect">
            <a:avLst/>
          </a:prstGeom>
        </p:spPr>
      </p:pic>
      <p:grpSp>
        <p:nvGrpSpPr>
          <p:cNvPr id="3" name="组合 20">
            <a:extLst>
              <a:ext uri="{FF2B5EF4-FFF2-40B4-BE49-F238E27FC236}">
                <a16:creationId xmlns:p14="http://schemas.microsoft.com/office/powerpoint/2010/main" xmlns:p15="http://schemas.microsoft.com/office/powerpoint/2012/main" xmlns="" xmlns:a16="http://schemas.microsoft.com/office/drawing/2014/main" id="{2283B875-5701-4528-A3A5-D7C841BA8095}"/>
              </a:ext>
            </a:extLst>
          </p:cNvPr>
          <p:cNvGrpSpPr/>
          <p:nvPr/>
        </p:nvGrpSpPr>
        <p:grpSpPr>
          <a:xfrm>
            <a:off x="1771650" y="2857500"/>
            <a:ext cx="342900" cy="483103"/>
            <a:chOff x="2362200" y="3810000"/>
            <a:chExt cx="457200" cy="644137"/>
          </a:xfrm>
        </p:grpSpPr>
        <p:grpSp>
          <p:nvGrpSpPr>
            <p:cNvPr id="4" name="组合 14">
              <a:extLst>
                <a:ext uri="{FF2B5EF4-FFF2-40B4-BE49-F238E27FC236}">
                  <a16:creationId xmlns:p14="http://schemas.microsoft.com/office/powerpoint/2010/main" xmlns:p15="http://schemas.microsoft.com/office/powerpoint/2012/main" xmlns="" xmlns:a16="http://schemas.microsoft.com/office/drawing/2014/main" id="{1D6958DF-26AC-436C-B327-F34733A2E6A5}"/>
                </a:ext>
              </a:extLst>
            </p:cNvPr>
            <p:cNvGrpSpPr/>
            <p:nvPr/>
          </p:nvGrpSpPr>
          <p:grpSpPr>
            <a:xfrm>
              <a:off x="2362200" y="3810000"/>
              <a:ext cx="457200" cy="457200"/>
              <a:chOff x="2362200" y="3810000"/>
              <a:chExt cx="457200" cy="457200"/>
            </a:xfrm>
          </p:grpSpPr>
          <p:sp>
            <p:nvSpPr>
              <p:cNvPr id="13" name="椭圆 12">
                <a:extLst>
                  <a:ext uri="{FF2B5EF4-FFF2-40B4-BE49-F238E27FC236}">
                    <a16:creationId xmlns:p14="http://schemas.microsoft.com/office/powerpoint/2010/main" xmlns:p15="http://schemas.microsoft.com/office/powerpoint/2012/main" xmlns="" xmlns:a16="http://schemas.microsoft.com/office/drawing/2014/main" id="{9D96CB7D-1810-47BF-A94C-21B4F76A2FC1}"/>
                  </a:ext>
                </a:extLst>
              </p:cNvPr>
              <p:cNvSpPr/>
              <p:nvPr/>
            </p:nvSpPr>
            <p:spPr>
              <a:xfrm>
                <a:off x="2362200" y="3810000"/>
                <a:ext cx="457200" cy="457200"/>
              </a:xfrm>
              <a:prstGeom prst="ellipse">
                <a:avLst/>
              </a:prstGeom>
              <a:solidFill>
                <a:srgbClr val="00B0F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p14="http://schemas.microsoft.com/office/powerpoint/2010/main" xmlns:p15="http://schemas.microsoft.com/office/powerpoint/2012/main" xmlns="" xmlns:a16="http://schemas.microsoft.com/office/drawing/2014/main" id="{E24DBC20-8486-49A2-9B64-CA046F5B2A73}"/>
                  </a:ext>
                </a:extLst>
              </p:cNvPr>
              <p:cNvSpPr/>
              <p:nvPr/>
            </p:nvSpPr>
            <p:spPr>
              <a:xfrm>
                <a:off x="2476500" y="3924300"/>
                <a:ext cx="228600" cy="228600"/>
              </a:xfrm>
              <a:prstGeom prst="ellipse">
                <a:avLst/>
              </a:prstGeom>
              <a:solidFill>
                <a:srgbClr val="00B0F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cxnSp>
          <p:nvCxnSpPr>
            <p:cNvPr id="18" name="直接连接符 17">
              <a:extLst>
                <a:ext uri="{FF2B5EF4-FFF2-40B4-BE49-F238E27FC236}">
                  <a16:creationId xmlns:p14="http://schemas.microsoft.com/office/powerpoint/2010/main" xmlns:p15="http://schemas.microsoft.com/office/powerpoint/2012/main" xmlns="" xmlns:a16="http://schemas.microsoft.com/office/drawing/2014/main" id="{0E0D7751-E5CA-4218-8D69-B46BBFBC4B4A}"/>
                </a:ext>
              </a:extLst>
            </p:cNvPr>
            <p:cNvCxnSpPr/>
            <p:nvPr/>
          </p:nvCxnSpPr>
          <p:spPr>
            <a:xfrm>
              <a:off x="2606672" y="4176597"/>
              <a:ext cx="212728" cy="277540"/>
            </a:xfrm>
            <a:prstGeom prst="line">
              <a:avLst/>
            </a:prstGeom>
            <a:ln w="19050">
              <a:solidFill>
                <a:srgbClr val="00B0F0"/>
              </a:solidFill>
            </a:ln>
          </p:spPr>
          <p:style>
            <a:lnRef idx="1">
              <a:schemeClr val="accent6"/>
            </a:lnRef>
            <a:fillRef idx="0">
              <a:schemeClr val="accent6"/>
            </a:fillRef>
            <a:effectRef idx="0">
              <a:schemeClr val="accent6"/>
            </a:effectRef>
            <a:fontRef idx="minor">
              <a:schemeClr val="tx1"/>
            </a:fontRef>
          </p:style>
        </p:cxnSp>
      </p:grpSp>
      <p:grpSp>
        <p:nvGrpSpPr>
          <p:cNvPr id="5" name="组合 23">
            <a:extLst>
              <a:ext uri="{FF2B5EF4-FFF2-40B4-BE49-F238E27FC236}">
                <a16:creationId xmlns:p14="http://schemas.microsoft.com/office/powerpoint/2010/main" xmlns:p15="http://schemas.microsoft.com/office/powerpoint/2012/main" xmlns="" xmlns:a16="http://schemas.microsoft.com/office/drawing/2014/main" id="{C5E535B9-96F4-4B95-96DF-2EA7DED6C364}"/>
              </a:ext>
            </a:extLst>
          </p:cNvPr>
          <p:cNvGrpSpPr/>
          <p:nvPr/>
        </p:nvGrpSpPr>
        <p:grpSpPr>
          <a:xfrm>
            <a:off x="1917123" y="2228850"/>
            <a:ext cx="1885950" cy="342900"/>
            <a:chOff x="2362200" y="3810000"/>
            <a:chExt cx="2514600" cy="457200"/>
          </a:xfrm>
        </p:grpSpPr>
        <p:grpSp>
          <p:nvGrpSpPr>
            <p:cNvPr id="6" name="组合 24">
              <a:extLst>
                <a:ext uri="{FF2B5EF4-FFF2-40B4-BE49-F238E27FC236}">
                  <a16:creationId xmlns:p14="http://schemas.microsoft.com/office/powerpoint/2010/main" xmlns:p15="http://schemas.microsoft.com/office/powerpoint/2012/main" xmlns="" xmlns:a16="http://schemas.microsoft.com/office/drawing/2014/main" id="{46085F78-478B-41D4-97D9-62C01A0DA110}"/>
                </a:ext>
              </a:extLst>
            </p:cNvPr>
            <p:cNvGrpSpPr/>
            <p:nvPr/>
          </p:nvGrpSpPr>
          <p:grpSpPr>
            <a:xfrm>
              <a:off x="2362200" y="3810000"/>
              <a:ext cx="457200" cy="457200"/>
              <a:chOff x="2362200" y="3810000"/>
              <a:chExt cx="457200" cy="457200"/>
            </a:xfrm>
          </p:grpSpPr>
          <p:sp>
            <p:nvSpPr>
              <p:cNvPr id="28" name="椭圆 27">
                <a:extLst>
                  <a:ext uri="{FF2B5EF4-FFF2-40B4-BE49-F238E27FC236}">
                    <a16:creationId xmlns:p14="http://schemas.microsoft.com/office/powerpoint/2010/main" xmlns:p15="http://schemas.microsoft.com/office/powerpoint/2012/main" xmlns="" xmlns:a16="http://schemas.microsoft.com/office/drawing/2014/main" id="{EAB0E1A6-DE3E-46FB-87D4-17C479DB9221}"/>
                  </a:ext>
                </a:extLst>
              </p:cNvPr>
              <p:cNvSpPr/>
              <p:nvPr/>
            </p:nvSpPr>
            <p:spPr>
              <a:xfrm>
                <a:off x="2362200" y="3810000"/>
                <a:ext cx="457200" cy="457200"/>
              </a:xfrm>
              <a:prstGeom prst="ellipse">
                <a:avLst/>
              </a:prstGeom>
              <a:solidFill>
                <a:schemeClr val="accent6">
                  <a:lumMod val="60000"/>
                  <a:lumOff val="4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9" name="椭圆 28">
                <a:extLst>
                  <a:ext uri="{FF2B5EF4-FFF2-40B4-BE49-F238E27FC236}">
                    <a16:creationId xmlns:p14="http://schemas.microsoft.com/office/powerpoint/2010/main" xmlns:p15="http://schemas.microsoft.com/office/powerpoint/2012/main" xmlns="" xmlns:a16="http://schemas.microsoft.com/office/drawing/2014/main" id="{276D00D1-1229-4715-9329-5D26DC064000}"/>
                  </a:ext>
                </a:extLst>
              </p:cNvPr>
              <p:cNvSpPr/>
              <p:nvPr/>
            </p:nvSpPr>
            <p:spPr>
              <a:xfrm>
                <a:off x="2476500" y="3924300"/>
                <a:ext cx="228600" cy="228600"/>
              </a:xfrm>
              <a:prstGeom prst="ellipse">
                <a:avLst/>
              </a:prstGeom>
              <a:solidFill>
                <a:schemeClr val="accent6">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cxnSp>
          <p:nvCxnSpPr>
            <p:cNvPr id="26" name="直接连接符 25">
              <a:extLst>
                <a:ext uri="{FF2B5EF4-FFF2-40B4-BE49-F238E27FC236}">
                  <a16:creationId xmlns:p14="http://schemas.microsoft.com/office/powerpoint/2010/main" xmlns:p15="http://schemas.microsoft.com/office/powerpoint/2012/main" xmlns="" xmlns:a16="http://schemas.microsoft.com/office/drawing/2014/main" id="{C2FF624A-E32E-4FA9-B5F0-3232DF559538}"/>
                </a:ext>
              </a:extLst>
            </p:cNvPr>
            <p:cNvCxnSpPr/>
            <p:nvPr/>
          </p:nvCxnSpPr>
          <p:spPr>
            <a:xfrm>
              <a:off x="2607539" y="4055340"/>
              <a:ext cx="288061" cy="195266"/>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7" name="直接连接符 26">
              <a:extLst>
                <a:ext uri="{FF2B5EF4-FFF2-40B4-BE49-F238E27FC236}">
                  <a16:creationId xmlns:p14="http://schemas.microsoft.com/office/powerpoint/2010/main" xmlns:p15="http://schemas.microsoft.com/office/powerpoint/2012/main" xmlns="" xmlns:a16="http://schemas.microsoft.com/office/drawing/2014/main" id="{1C4D2B87-F9A4-4EBF-9BFB-F3732BC78FBB}"/>
                </a:ext>
              </a:extLst>
            </p:cNvPr>
            <p:cNvCxnSpPr/>
            <p:nvPr/>
          </p:nvCxnSpPr>
          <p:spPr>
            <a:xfrm>
              <a:off x="2895600" y="4247484"/>
              <a:ext cx="1981200" cy="19716"/>
            </a:xfrm>
            <a:prstGeom prst="line">
              <a:avLst/>
            </a:prstGeom>
            <a:ln w="19050"/>
          </p:spPr>
          <p:style>
            <a:lnRef idx="1">
              <a:schemeClr val="accent6"/>
            </a:lnRef>
            <a:fillRef idx="0">
              <a:schemeClr val="accent6"/>
            </a:fillRef>
            <a:effectRef idx="0">
              <a:schemeClr val="accent6"/>
            </a:effectRef>
            <a:fontRef idx="minor">
              <a:schemeClr val="tx1"/>
            </a:fontRef>
          </p:style>
        </p:cxnSp>
      </p:grpSp>
      <p:grpSp>
        <p:nvGrpSpPr>
          <p:cNvPr id="7" name="组合 30">
            <a:extLst>
              <a:ext uri="{FF2B5EF4-FFF2-40B4-BE49-F238E27FC236}">
                <a16:creationId xmlns:p14="http://schemas.microsoft.com/office/powerpoint/2010/main" xmlns:p15="http://schemas.microsoft.com/office/powerpoint/2012/main" xmlns="" xmlns:a16="http://schemas.microsoft.com/office/drawing/2014/main" id="{8B58E38E-0583-40E7-BFDE-386826478260}"/>
              </a:ext>
            </a:extLst>
          </p:cNvPr>
          <p:cNvGrpSpPr/>
          <p:nvPr/>
        </p:nvGrpSpPr>
        <p:grpSpPr>
          <a:xfrm>
            <a:off x="2457450" y="1622389"/>
            <a:ext cx="1828800" cy="441179"/>
            <a:chOff x="2362200" y="3678961"/>
            <a:chExt cx="2438400" cy="588239"/>
          </a:xfrm>
        </p:grpSpPr>
        <p:grpSp>
          <p:nvGrpSpPr>
            <p:cNvPr id="8" name="组合 31">
              <a:extLst>
                <a:ext uri="{FF2B5EF4-FFF2-40B4-BE49-F238E27FC236}">
                  <a16:creationId xmlns:p14="http://schemas.microsoft.com/office/powerpoint/2010/main" xmlns:p15="http://schemas.microsoft.com/office/powerpoint/2012/main" xmlns="" xmlns:a16="http://schemas.microsoft.com/office/drawing/2014/main" id="{EA1DC76D-F763-4A65-86C5-5F06D99E712B}"/>
                </a:ext>
              </a:extLst>
            </p:cNvPr>
            <p:cNvGrpSpPr/>
            <p:nvPr/>
          </p:nvGrpSpPr>
          <p:grpSpPr>
            <a:xfrm>
              <a:off x="2362200" y="3810000"/>
              <a:ext cx="457200" cy="457200"/>
              <a:chOff x="2362200" y="3810000"/>
              <a:chExt cx="457200" cy="457200"/>
            </a:xfrm>
          </p:grpSpPr>
          <p:sp>
            <p:nvSpPr>
              <p:cNvPr id="35" name="椭圆 34">
                <a:extLst>
                  <a:ext uri="{FF2B5EF4-FFF2-40B4-BE49-F238E27FC236}">
                    <a16:creationId xmlns:p14="http://schemas.microsoft.com/office/powerpoint/2010/main" xmlns:p15="http://schemas.microsoft.com/office/powerpoint/2012/main" xmlns="" xmlns:a16="http://schemas.microsoft.com/office/drawing/2014/main" id="{9C24A49B-C5A0-4453-AE10-D847461A3327}"/>
                  </a:ext>
                </a:extLst>
              </p:cNvPr>
              <p:cNvSpPr/>
              <p:nvPr/>
            </p:nvSpPr>
            <p:spPr>
              <a:xfrm>
                <a:off x="2362200" y="3810000"/>
                <a:ext cx="457200" cy="457200"/>
              </a:xfrm>
              <a:prstGeom prst="ellipse">
                <a:avLst/>
              </a:prstGeom>
              <a:solidFill>
                <a:srgbClr val="FFFF0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6" name="椭圆 35">
                <a:extLst>
                  <a:ext uri="{FF2B5EF4-FFF2-40B4-BE49-F238E27FC236}">
                    <a16:creationId xmlns:p14="http://schemas.microsoft.com/office/powerpoint/2010/main" xmlns:p15="http://schemas.microsoft.com/office/powerpoint/2012/main" xmlns="" xmlns:a16="http://schemas.microsoft.com/office/drawing/2014/main" id="{8CD46CD0-3E07-4D9E-B5B8-85DF3CC14FB4}"/>
                  </a:ext>
                </a:extLst>
              </p:cNvPr>
              <p:cNvSpPr/>
              <p:nvPr/>
            </p:nvSpPr>
            <p:spPr>
              <a:xfrm>
                <a:off x="2476500" y="3924300"/>
                <a:ext cx="228600" cy="228600"/>
              </a:xfrm>
              <a:prstGeom prst="ellipse">
                <a:avLst/>
              </a:prstGeom>
              <a:solidFill>
                <a:srgbClr val="FFFF0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cxnSp>
          <p:nvCxnSpPr>
            <p:cNvPr id="33" name="直接连接符 32">
              <a:extLst>
                <a:ext uri="{FF2B5EF4-FFF2-40B4-BE49-F238E27FC236}">
                  <a16:creationId xmlns:p14="http://schemas.microsoft.com/office/powerpoint/2010/main" xmlns:p15="http://schemas.microsoft.com/office/powerpoint/2012/main" xmlns="" xmlns:a16="http://schemas.microsoft.com/office/drawing/2014/main" id="{510289D7-C438-4E55-B982-C2C8C78BEDB8}"/>
                </a:ext>
              </a:extLst>
            </p:cNvPr>
            <p:cNvCxnSpPr/>
            <p:nvPr/>
          </p:nvCxnSpPr>
          <p:spPr>
            <a:xfrm flipV="1">
              <a:off x="2607539" y="3678961"/>
              <a:ext cx="195122" cy="376378"/>
            </a:xfrm>
            <a:prstGeom prst="line">
              <a:avLst/>
            </a:prstGeom>
            <a:ln w="19050">
              <a:solidFill>
                <a:srgbClr val="FFFF00"/>
              </a:solidFill>
            </a:ln>
          </p:spPr>
          <p:style>
            <a:lnRef idx="1">
              <a:schemeClr val="accent6"/>
            </a:lnRef>
            <a:fillRef idx="0">
              <a:schemeClr val="accent6"/>
            </a:fillRef>
            <a:effectRef idx="0">
              <a:schemeClr val="accent6"/>
            </a:effectRef>
            <a:fontRef idx="minor">
              <a:schemeClr val="tx1"/>
            </a:fontRef>
          </p:style>
        </p:cxnSp>
        <p:cxnSp>
          <p:nvCxnSpPr>
            <p:cNvPr id="34" name="直接连接符 33">
              <a:extLst>
                <a:ext uri="{FF2B5EF4-FFF2-40B4-BE49-F238E27FC236}">
                  <a16:creationId xmlns:p14="http://schemas.microsoft.com/office/powerpoint/2010/main" xmlns:p15="http://schemas.microsoft.com/office/powerpoint/2012/main" xmlns="" xmlns:a16="http://schemas.microsoft.com/office/drawing/2014/main" id="{1D225CD9-3ACE-44A8-91AD-C3DABFB8A75F}"/>
                </a:ext>
              </a:extLst>
            </p:cNvPr>
            <p:cNvCxnSpPr/>
            <p:nvPr/>
          </p:nvCxnSpPr>
          <p:spPr>
            <a:xfrm flipV="1">
              <a:off x="2802661" y="3678962"/>
              <a:ext cx="1997939" cy="1"/>
            </a:xfrm>
            <a:prstGeom prst="line">
              <a:avLst/>
            </a:prstGeom>
            <a:ln w="19050">
              <a:solidFill>
                <a:srgbClr val="FFFF00"/>
              </a:solidFill>
            </a:ln>
          </p:spPr>
          <p:style>
            <a:lnRef idx="1">
              <a:schemeClr val="accent6"/>
            </a:lnRef>
            <a:fillRef idx="0">
              <a:schemeClr val="accent6"/>
            </a:fillRef>
            <a:effectRef idx="0">
              <a:schemeClr val="accent6"/>
            </a:effectRef>
            <a:fontRef idx="minor">
              <a:schemeClr val="tx1"/>
            </a:fontRef>
          </p:style>
        </p:cxnSp>
      </p:grpSp>
      <p:grpSp>
        <p:nvGrpSpPr>
          <p:cNvPr id="9" name="组合 47">
            <a:extLst>
              <a:ext uri="{FF2B5EF4-FFF2-40B4-BE49-F238E27FC236}">
                <a16:creationId xmlns:p14="http://schemas.microsoft.com/office/powerpoint/2010/main" xmlns:p15="http://schemas.microsoft.com/office/powerpoint/2012/main" xmlns="" xmlns:a16="http://schemas.microsoft.com/office/drawing/2014/main" id="{37749183-FFED-45BC-B6B0-FAD2DD3CC35F}"/>
              </a:ext>
            </a:extLst>
          </p:cNvPr>
          <p:cNvGrpSpPr/>
          <p:nvPr/>
        </p:nvGrpSpPr>
        <p:grpSpPr>
          <a:xfrm>
            <a:off x="1428750" y="3471454"/>
            <a:ext cx="1736798" cy="423119"/>
            <a:chOff x="2362200" y="3810000"/>
            <a:chExt cx="2315730" cy="564159"/>
          </a:xfrm>
        </p:grpSpPr>
        <p:grpSp>
          <p:nvGrpSpPr>
            <p:cNvPr id="11" name="组合 48">
              <a:extLst>
                <a:ext uri="{FF2B5EF4-FFF2-40B4-BE49-F238E27FC236}">
                  <a16:creationId xmlns:p14="http://schemas.microsoft.com/office/powerpoint/2010/main" xmlns:p15="http://schemas.microsoft.com/office/powerpoint/2012/main" xmlns="" xmlns:a16="http://schemas.microsoft.com/office/drawing/2014/main" id="{1877AFAE-05D5-4C8F-838E-D9F13A862C27}"/>
                </a:ext>
              </a:extLst>
            </p:cNvPr>
            <p:cNvGrpSpPr/>
            <p:nvPr/>
          </p:nvGrpSpPr>
          <p:grpSpPr>
            <a:xfrm>
              <a:off x="2362200" y="3810000"/>
              <a:ext cx="457200" cy="457200"/>
              <a:chOff x="2362200" y="3810000"/>
              <a:chExt cx="457200" cy="457200"/>
            </a:xfrm>
          </p:grpSpPr>
          <p:sp>
            <p:nvSpPr>
              <p:cNvPr id="52" name="椭圆 51">
                <a:extLst>
                  <a:ext uri="{FF2B5EF4-FFF2-40B4-BE49-F238E27FC236}">
                    <a16:creationId xmlns:p14="http://schemas.microsoft.com/office/powerpoint/2010/main" xmlns:p15="http://schemas.microsoft.com/office/powerpoint/2012/main" xmlns="" xmlns:a16="http://schemas.microsoft.com/office/drawing/2014/main" id="{932BB971-2AE2-4799-A671-888092AD7122}"/>
                  </a:ext>
                </a:extLst>
              </p:cNvPr>
              <p:cNvSpPr/>
              <p:nvPr/>
            </p:nvSpPr>
            <p:spPr>
              <a:xfrm>
                <a:off x="2362200" y="3810000"/>
                <a:ext cx="457200" cy="457200"/>
              </a:xfrm>
              <a:prstGeom prst="ellipse">
                <a:avLst/>
              </a:prstGeom>
              <a:solidFill>
                <a:schemeClr val="accent6">
                  <a:lumMod val="60000"/>
                  <a:lumOff val="4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3" name="椭圆 52">
                <a:extLst>
                  <a:ext uri="{FF2B5EF4-FFF2-40B4-BE49-F238E27FC236}">
                    <a16:creationId xmlns:p14="http://schemas.microsoft.com/office/powerpoint/2010/main" xmlns:p15="http://schemas.microsoft.com/office/powerpoint/2012/main" xmlns="" xmlns:a16="http://schemas.microsoft.com/office/drawing/2014/main" id="{5E0F52FE-8F24-49A9-9FA6-41FC429516C3}"/>
                  </a:ext>
                </a:extLst>
              </p:cNvPr>
              <p:cNvSpPr/>
              <p:nvPr/>
            </p:nvSpPr>
            <p:spPr>
              <a:xfrm>
                <a:off x="2476500" y="3924300"/>
                <a:ext cx="228600" cy="228600"/>
              </a:xfrm>
              <a:prstGeom prst="ellipse">
                <a:avLst/>
              </a:prstGeom>
              <a:solidFill>
                <a:srgbClr val="FFC00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cxnSp>
          <p:nvCxnSpPr>
            <p:cNvPr id="50" name="直接连接符 49">
              <a:extLst>
                <a:ext uri="{FF2B5EF4-FFF2-40B4-BE49-F238E27FC236}">
                  <a16:creationId xmlns:p14="http://schemas.microsoft.com/office/powerpoint/2010/main" xmlns:p15="http://schemas.microsoft.com/office/powerpoint/2012/main" xmlns="" xmlns:a16="http://schemas.microsoft.com/office/drawing/2014/main" id="{81F8FAE6-8E53-490F-B85A-4F1E8CF86F12}"/>
                </a:ext>
              </a:extLst>
            </p:cNvPr>
            <p:cNvCxnSpPr/>
            <p:nvPr/>
          </p:nvCxnSpPr>
          <p:spPr>
            <a:xfrm>
              <a:off x="2607539" y="4055340"/>
              <a:ext cx="288061" cy="318819"/>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51" name="直接连接符 50">
              <a:extLst>
                <a:ext uri="{FF2B5EF4-FFF2-40B4-BE49-F238E27FC236}">
                  <a16:creationId xmlns:p14="http://schemas.microsoft.com/office/powerpoint/2010/main" xmlns:p15="http://schemas.microsoft.com/office/powerpoint/2012/main" xmlns="" xmlns:a16="http://schemas.microsoft.com/office/drawing/2014/main" id="{C7D83B81-425D-4134-831C-58420E163D1C}"/>
                </a:ext>
              </a:extLst>
            </p:cNvPr>
            <p:cNvCxnSpPr/>
            <p:nvPr/>
          </p:nvCxnSpPr>
          <p:spPr>
            <a:xfrm>
              <a:off x="2895600" y="4373614"/>
              <a:ext cx="1782330" cy="0"/>
            </a:xfrm>
            <a:prstGeom prst="line">
              <a:avLst/>
            </a:prstGeom>
            <a:ln w="19050"/>
          </p:spPr>
          <p:style>
            <a:lnRef idx="1">
              <a:schemeClr val="accent6"/>
            </a:lnRef>
            <a:fillRef idx="0">
              <a:schemeClr val="accent6"/>
            </a:fillRef>
            <a:effectRef idx="0">
              <a:schemeClr val="accent6"/>
            </a:effectRef>
            <a:fontRef idx="minor">
              <a:schemeClr val="tx1"/>
            </a:fontRef>
          </p:style>
        </p:cxnSp>
      </p:grpSp>
      <p:sp>
        <p:nvSpPr>
          <p:cNvPr id="58" name="文本占位符 11">
            <a:extLst>
              <a:ext uri="{FF2B5EF4-FFF2-40B4-BE49-F238E27FC236}">
                <a16:creationId xmlns:p14="http://schemas.microsoft.com/office/powerpoint/2010/main" xmlns:p15="http://schemas.microsoft.com/office/powerpoint/2012/main" xmlns="" xmlns:a16="http://schemas.microsoft.com/office/drawing/2014/main" id="{A52959ED-8822-4E67-B288-C9F514EE34DB}"/>
              </a:ext>
            </a:extLst>
          </p:cNvPr>
          <p:cNvSpPr txBox="1"/>
          <p:nvPr/>
        </p:nvSpPr>
        <p:spPr bwMode="auto">
          <a:xfrm>
            <a:off x="1908898" y="3477854"/>
            <a:ext cx="192015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a:solidFill>
                  <a:schemeClr val="accent6">
                    <a:lumMod val="60000"/>
                    <a:lumOff val="40000"/>
                  </a:schemeClr>
                </a:solidFill>
                <a:latin typeface="微软雅黑" panose="020B0503020204020204" pitchFamily="34" charset="-122"/>
                <a:ea typeface="微软雅黑" panose="020B0503020204020204" pitchFamily="34" charset="-122"/>
              </a:rPr>
              <a:t>沿海地区</a:t>
            </a:r>
          </a:p>
        </p:txBody>
      </p:sp>
      <p:sp>
        <p:nvSpPr>
          <p:cNvPr id="59" name="文本占位符 11">
            <a:extLst>
              <a:ext uri="{FF2B5EF4-FFF2-40B4-BE49-F238E27FC236}">
                <a16:creationId xmlns:p14="http://schemas.microsoft.com/office/powerpoint/2010/main" xmlns:p15="http://schemas.microsoft.com/office/powerpoint/2012/main" xmlns="" xmlns:a16="http://schemas.microsoft.com/office/drawing/2014/main" id="{C3801065-393A-4585-BA62-E3F005303AD3}"/>
              </a:ext>
            </a:extLst>
          </p:cNvPr>
          <p:cNvSpPr txBox="1"/>
          <p:nvPr/>
        </p:nvSpPr>
        <p:spPr bwMode="auto">
          <a:xfrm>
            <a:off x="2088718" y="2892243"/>
            <a:ext cx="145458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a:solidFill>
                  <a:schemeClr val="accent5">
                    <a:lumMod val="40000"/>
                    <a:lumOff val="60000"/>
                  </a:schemeClr>
                </a:solidFill>
                <a:latin typeface="微软雅黑" panose="020B0503020204020204" pitchFamily="34" charset="-122"/>
                <a:ea typeface="微软雅黑" panose="020B0503020204020204" pitchFamily="34" charset="-122"/>
              </a:rPr>
              <a:t>长江流域</a:t>
            </a:r>
          </a:p>
        </p:txBody>
      </p:sp>
      <p:sp>
        <p:nvSpPr>
          <p:cNvPr id="60" name="文本占位符 11">
            <a:extLst>
              <a:ext uri="{FF2B5EF4-FFF2-40B4-BE49-F238E27FC236}">
                <a16:creationId xmlns:p14="http://schemas.microsoft.com/office/powerpoint/2010/main" xmlns:p15="http://schemas.microsoft.com/office/powerpoint/2012/main" xmlns="" xmlns:a16="http://schemas.microsoft.com/office/drawing/2014/main" id="{160F7A9F-4738-478E-B047-0E20DE7B1059}"/>
              </a:ext>
            </a:extLst>
          </p:cNvPr>
          <p:cNvSpPr txBox="1"/>
          <p:nvPr/>
        </p:nvSpPr>
        <p:spPr bwMode="auto">
          <a:xfrm>
            <a:off x="2288941" y="2147574"/>
            <a:ext cx="159725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a:solidFill>
                  <a:srgbClr val="D1FEAB"/>
                </a:solidFill>
                <a:latin typeface="微软雅黑" panose="020B0503020204020204" pitchFamily="34" charset="-122"/>
                <a:ea typeface="微软雅黑" panose="020B0503020204020204" pitchFamily="34" charset="-122"/>
              </a:rPr>
              <a:t>华北地区</a:t>
            </a:r>
          </a:p>
        </p:txBody>
      </p:sp>
      <p:sp>
        <p:nvSpPr>
          <p:cNvPr id="61" name="文本占位符 11">
            <a:extLst>
              <a:ext uri="{FF2B5EF4-FFF2-40B4-BE49-F238E27FC236}">
                <a16:creationId xmlns:p14="http://schemas.microsoft.com/office/powerpoint/2010/main" xmlns:p15="http://schemas.microsoft.com/office/powerpoint/2012/main" xmlns="" xmlns:a16="http://schemas.microsoft.com/office/drawing/2014/main" id="{E8247B86-86B2-48D3-932B-27787C26BA08}"/>
              </a:ext>
            </a:extLst>
          </p:cNvPr>
          <p:cNvSpPr txBox="1"/>
          <p:nvPr/>
        </p:nvSpPr>
        <p:spPr bwMode="auto">
          <a:xfrm>
            <a:off x="2931968" y="1210613"/>
            <a:ext cx="181148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a:solidFill>
                  <a:srgbClr val="D1FEAB"/>
                </a:solidFill>
                <a:latin typeface="微软雅黑" panose="020B0503020204020204" pitchFamily="34" charset="-122"/>
                <a:ea typeface="微软雅黑" panose="020B0503020204020204" pitchFamily="34" charset="-122"/>
              </a:rPr>
              <a:t>东北地区</a:t>
            </a:r>
          </a:p>
        </p:txBody>
      </p:sp>
      <p:sp>
        <p:nvSpPr>
          <p:cNvPr id="62" name="文本占位符 11">
            <a:extLst>
              <a:ext uri="{FF2B5EF4-FFF2-40B4-BE49-F238E27FC236}">
                <a16:creationId xmlns:p14="http://schemas.microsoft.com/office/powerpoint/2010/main" xmlns:p15="http://schemas.microsoft.com/office/powerpoint/2012/main" xmlns="" xmlns:a16="http://schemas.microsoft.com/office/drawing/2014/main" id="{B200AAFE-B217-45FA-B17C-5C604DCD8E38}"/>
              </a:ext>
            </a:extLst>
          </p:cNvPr>
          <p:cNvSpPr txBox="1"/>
          <p:nvPr/>
        </p:nvSpPr>
        <p:spPr bwMode="auto">
          <a:xfrm>
            <a:off x="3543300" y="3543300"/>
            <a:ext cx="301639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a:solidFill>
                  <a:schemeClr val="bg1"/>
                </a:solidFill>
                <a:latin typeface="微软雅黑" panose="020B0503020204020204" pitchFamily="34" charset="-122"/>
                <a:ea typeface="微软雅黑" panose="020B0503020204020204" pitchFamily="34" charset="-122"/>
              </a:rPr>
              <a:t>台风登陆次数减少</a:t>
            </a:r>
          </a:p>
        </p:txBody>
      </p:sp>
      <p:sp>
        <p:nvSpPr>
          <p:cNvPr id="63" name="文本占位符 11">
            <a:extLst>
              <a:ext uri="{FF2B5EF4-FFF2-40B4-BE49-F238E27FC236}">
                <a16:creationId xmlns:p14="http://schemas.microsoft.com/office/powerpoint/2010/main" xmlns:p15="http://schemas.microsoft.com/office/powerpoint/2012/main" xmlns="" xmlns:a16="http://schemas.microsoft.com/office/drawing/2014/main" id="{E8C5DD40-9A28-40DE-A656-18E15A25C22F}"/>
              </a:ext>
            </a:extLst>
          </p:cNvPr>
          <p:cNvSpPr txBox="1"/>
          <p:nvPr/>
        </p:nvSpPr>
        <p:spPr bwMode="auto">
          <a:xfrm>
            <a:off x="3486150" y="2914650"/>
            <a:ext cx="342966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a:solidFill>
                  <a:schemeClr val="bg1"/>
                </a:solidFill>
                <a:latin typeface="微软雅黑" panose="020B0503020204020204" pitchFamily="34" charset="-122"/>
                <a:ea typeface="微软雅黑" panose="020B0503020204020204" pitchFamily="34" charset="-122"/>
              </a:rPr>
              <a:t>降水增多，易出现洪涝</a:t>
            </a:r>
          </a:p>
        </p:txBody>
      </p:sp>
      <p:sp>
        <p:nvSpPr>
          <p:cNvPr id="64" name="文本占位符 11">
            <a:extLst>
              <a:ext uri="{FF2B5EF4-FFF2-40B4-BE49-F238E27FC236}">
                <a16:creationId xmlns:p14="http://schemas.microsoft.com/office/powerpoint/2010/main" xmlns:p15="http://schemas.microsoft.com/office/powerpoint/2012/main" xmlns="" xmlns:a16="http://schemas.microsoft.com/office/drawing/2014/main" id="{2665420F-472D-41FA-A6FD-40CD901F4EAE}"/>
              </a:ext>
            </a:extLst>
          </p:cNvPr>
          <p:cNvSpPr txBox="1"/>
          <p:nvPr/>
        </p:nvSpPr>
        <p:spPr bwMode="auto">
          <a:xfrm>
            <a:off x="3693969" y="2156114"/>
            <a:ext cx="305678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dirty="0">
                <a:solidFill>
                  <a:schemeClr val="bg1"/>
                </a:solidFill>
                <a:latin typeface="微软雅黑" panose="020B0503020204020204" pitchFamily="34" charset="-122"/>
                <a:ea typeface="微软雅黑" panose="020B0503020204020204" pitchFamily="34" charset="-122"/>
              </a:rPr>
              <a:t>降水减少，酷暑干旱</a:t>
            </a:r>
          </a:p>
        </p:txBody>
      </p:sp>
      <p:cxnSp>
        <p:nvCxnSpPr>
          <p:cNvPr id="67" name="直接连接符 66">
            <a:extLst>
              <a:ext uri="{FF2B5EF4-FFF2-40B4-BE49-F238E27FC236}">
                <a16:creationId xmlns:p14="http://schemas.microsoft.com/office/powerpoint/2010/main" xmlns:p15="http://schemas.microsoft.com/office/powerpoint/2012/main" xmlns="" xmlns:a16="http://schemas.microsoft.com/office/drawing/2014/main" id="{9ADB034C-A392-487B-8126-576A6552B8BA}"/>
              </a:ext>
            </a:extLst>
          </p:cNvPr>
          <p:cNvCxnSpPr/>
          <p:nvPr/>
        </p:nvCxnSpPr>
        <p:spPr>
          <a:xfrm flipV="1">
            <a:off x="2117671" y="3321402"/>
            <a:ext cx="998339" cy="16784"/>
          </a:xfrm>
          <a:prstGeom prst="line">
            <a:avLst/>
          </a:prstGeom>
          <a:ln w="19050">
            <a:solidFill>
              <a:srgbClr val="00B0F0"/>
            </a:solidFill>
          </a:ln>
        </p:spPr>
        <p:style>
          <a:lnRef idx="1">
            <a:schemeClr val="accent6"/>
          </a:lnRef>
          <a:fillRef idx="0">
            <a:schemeClr val="accent6"/>
          </a:fillRef>
          <a:effectRef idx="0">
            <a:schemeClr val="accent6"/>
          </a:effectRef>
          <a:fontRef idx="minor">
            <a:schemeClr val="tx1"/>
          </a:fontRef>
        </p:style>
      </p:cxnSp>
      <p:sp>
        <p:nvSpPr>
          <p:cNvPr id="72" name="文本占位符 11">
            <a:extLst>
              <a:ext uri="{FF2B5EF4-FFF2-40B4-BE49-F238E27FC236}">
                <a16:creationId xmlns:p14="http://schemas.microsoft.com/office/powerpoint/2010/main" xmlns:p15="http://schemas.microsoft.com/office/powerpoint/2012/main" xmlns="" xmlns:a16="http://schemas.microsoft.com/office/drawing/2014/main" id="{64E0E275-9BA0-4F70-B11D-CD0A83D724CB}"/>
              </a:ext>
            </a:extLst>
          </p:cNvPr>
          <p:cNvSpPr txBox="1"/>
          <p:nvPr/>
        </p:nvSpPr>
        <p:spPr bwMode="auto">
          <a:xfrm>
            <a:off x="2984353" y="1617164"/>
            <a:ext cx="43879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a:solidFill>
                  <a:schemeClr val="bg1"/>
                </a:solidFill>
                <a:latin typeface="微软雅黑" panose="020B0503020204020204" pitchFamily="34" charset="-122"/>
                <a:ea typeface="微软雅黑" panose="020B0503020204020204" pitchFamily="34" charset="-122"/>
              </a:rPr>
              <a:t>夏季气温低，冬季气温高</a:t>
            </a:r>
          </a:p>
        </p:txBody>
      </p:sp>
      <p:sp>
        <p:nvSpPr>
          <p:cNvPr id="73" name="文本占位符 11">
            <a:extLst>
              <a:ext uri="{FF2B5EF4-FFF2-40B4-BE49-F238E27FC236}">
                <a16:creationId xmlns:p14="http://schemas.microsoft.com/office/powerpoint/2010/main" xmlns:p15="http://schemas.microsoft.com/office/powerpoint/2012/main" xmlns="" xmlns:a16="http://schemas.microsoft.com/office/drawing/2014/main" id="{7DE7ED18-9D02-4B10-91A4-E9956B9CFF46}"/>
              </a:ext>
            </a:extLst>
          </p:cNvPr>
          <p:cNvSpPr txBox="1"/>
          <p:nvPr/>
        </p:nvSpPr>
        <p:spPr bwMode="auto">
          <a:xfrm>
            <a:off x="685800" y="685801"/>
            <a:ext cx="8134672"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solidFill>
                  <a:schemeClr val="tx1"/>
                </a:solidFill>
                <a:latin typeface="微软雅黑" panose="020B0503020204020204" pitchFamily="34" charset="-122"/>
                <a:ea typeface="微软雅黑" panose="020B0503020204020204" pitchFamily="34" charset="-122"/>
              </a:rPr>
              <a:t>夏季风变弱，雨带停留南方，南涝北旱。冷夏暖冬</a:t>
            </a:r>
          </a:p>
        </p:txBody>
      </p:sp>
    </p:spTree>
    <p:extLst>
      <p:ext uri="{BB962C8B-B14F-4D97-AF65-F5344CB8AC3E}">
        <p14:creationId xmlns:p14="http://schemas.microsoft.com/office/powerpoint/2010/main" val="1971889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900" decel="100000" fill="hold"/>
                                        <p:tgtEl>
                                          <p:spTgt spid="7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4"/>
          <p:cNvSpPr/>
          <p:nvPr/>
        </p:nvSpPr>
        <p:spPr>
          <a:xfrm>
            <a:off x="0" y="0"/>
            <a:ext cx="9144000" cy="1686616"/>
          </a:xfrm>
          <a:prstGeom prst="rect">
            <a:avLst/>
          </a:prstGeom>
          <a:noFill/>
          <a:ln>
            <a:noFill/>
            <a:miter lim="800000"/>
          </a:ln>
        </p:spPr>
        <p:txBody>
          <a:bodyPr>
            <a:spAutoFit/>
          </a:bodyPr>
          <a:lstStyle/>
          <a:p>
            <a:pPr>
              <a:lnSpc>
                <a:spcPct val="130000"/>
              </a:lnSpc>
              <a:spcBef>
                <a:spcPct val="50000"/>
              </a:spcBef>
            </a:pPr>
            <a:r>
              <a:rPr lang="zh-CN" altLang="en-US" sz="3200" b="1" dirty="0">
                <a:solidFill>
                  <a:srgbClr val="000066"/>
                </a:solidFill>
                <a:latin typeface="Times New Roman" pitchFamily="18" charset="0"/>
                <a:ea typeface="黑体" pitchFamily="49" charset="-122"/>
              </a:rPr>
              <a:t>三、拉尼娜现象（</a:t>
            </a:r>
            <a:r>
              <a:rPr lang="zh-CN" altLang="en-US" sz="3200" b="1" dirty="0">
                <a:solidFill>
                  <a:srgbClr val="DA0000"/>
                </a:solidFill>
                <a:latin typeface="Times New Roman" pitchFamily="18" charset="0"/>
                <a:ea typeface="黑体" pitchFamily="49" charset="-122"/>
              </a:rPr>
              <a:t>“圣女”</a:t>
            </a:r>
            <a:r>
              <a:rPr lang="zh-CN" altLang="en-US" sz="3200" b="1" dirty="0">
                <a:solidFill>
                  <a:srgbClr val="000066"/>
                </a:solidFill>
                <a:latin typeface="Times New Roman" pitchFamily="18" charset="0"/>
                <a:ea typeface="黑体" pitchFamily="49" charset="-122"/>
              </a:rPr>
              <a:t>）</a:t>
            </a:r>
          </a:p>
          <a:p>
            <a:pPr>
              <a:lnSpc>
                <a:spcPct val="130000"/>
              </a:lnSpc>
              <a:spcBef>
                <a:spcPct val="50000"/>
              </a:spcBef>
            </a:pPr>
            <a:r>
              <a:rPr lang="en-US" altLang="zh-CN" sz="2000" b="1" dirty="0">
                <a:solidFill>
                  <a:srgbClr val="000066"/>
                </a:solidFill>
                <a:latin typeface="Times New Roman" pitchFamily="18" charset="0"/>
                <a:ea typeface="黑体" pitchFamily="49" charset="-122"/>
              </a:rPr>
              <a:t>---</a:t>
            </a:r>
            <a:r>
              <a:rPr lang="zh-CN" altLang="en-US" sz="2000" b="1" dirty="0">
                <a:solidFill>
                  <a:srgbClr val="000066"/>
                </a:solidFill>
                <a:latin typeface="Times New Roman" pitchFamily="18" charset="0"/>
                <a:ea typeface="黑体" pitchFamily="49" charset="-122"/>
              </a:rPr>
              <a:t>赤道附近</a:t>
            </a:r>
            <a:r>
              <a:rPr lang="zh-CN" altLang="en-US" sz="2000" b="1" dirty="0">
                <a:solidFill>
                  <a:srgbClr val="FF0000"/>
                </a:solidFill>
                <a:latin typeface="Times New Roman" pitchFamily="18" charset="0"/>
                <a:ea typeface="黑体" pitchFamily="49" charset="-122"/>
              </a:rPr>
              <a:t>中东太平洋</a:t>
            </a:r>
            <a:r>
              <a:rPr lang="zh-CN" altLang="en-US" sz="2000" b="1" dirty="0">
                <a:solidFill>
                  <a:srgbClr val="000066"/>
                </a:solidFill>
                <a:latin typeface="Times New Roman" pitchFamily="18" charset="0"/>
                <a:ea typeface="黑体" pitchFamily="49" charset="-122"/>
              </a:rPr>
              <a:t>海面温度</a:t>
            </a:r>
            <a:r>
              <a:rPr lang="zh-CN" altLang="en-US" sz="2000" b="1" dirty="0">
                <a:solidFill>
                  <a:srgbClr val="FF0000"/>
                </a:solidFill>
                <a:latin typeface="Times New Roman" pitchFamily="18" charset="0"/>
                <a:ea typeface="黑体" pitchFamily="49" charset="-122"/>
              </a:rPr>
              <a:t>异常降低</a:t>
            </a:r>
            <a:r>
              <a:rPr lang="zh-CN" altLang="en-US" sz="2000" b="1" dirty="0">
                <a:solidFill>
                  <a:srgbClr val="000066"/>
                </a:solidFill>
                <a:latin typeface="Times New Roman" pitchFamily="18" charset="0"/>
                <a:ea typeface="黑体" pitchFamily="49" charset="-122"/>
              </a:rPr>
              <a:t>的现象。拉尼娜现象一般出现在厄尼诺现象之后。</a:t>
            </a:r>
            <a:endParaRPr lang="zh-CN" altLang="en-US" sz="2000" b="1" dirty="0">
              <a:solidFill>
                <a:srgbClr val="000066"/>
              </a:solidFill>
              <a:ea typeface="黑体" pitchFamily="49" charset="-122"/>
            </a:endParaRPr>
          </a:p>
        </p:txBody>
      </p:sp>
      <p:sp>
        <p:nvSpPr>
          <p:cNvPr id="77827" name="Text Box 6"/>
          <p:cNvSpPr>
            <a:spLocks noChangeArrowheads="1"/>
          </p:cNvSpPr>
          <p:nvPr/>
        </p:nvSpPr>
        <p:spPr bwMode="auto">
          <a:xfrm>
            <a:off x="6732588" y="4731544"/>
            <a:ext cx="1943100" cy="369332"/>
          </a:xfrm>
          <a:prstGeom prst="rect">
            <a:avLst/>
          </a:prstGeom>
          <a:noFill/>
          <a:ln w="9525" algn="ctr">
            <a:noFill/>
            <a:miter lim="800000"/>
            <a:headEnd/>
            <a:tailEnd/>
          </a:ln>
        </p:spPr>
        <p:txBody>
          <a:bodyPr>
            <a:spAutoFit/>
          </a:bodyPr>
          <a:lstStyle/>
          <a:p>
            <a:pPr algn="ctr">
              <a:spcBef>
                <a:spcPct val="50000"/>
              </a:spcBef>
            </a:pPr>
            <a:r>
              <a:rPr lang="zh-CN" altLang="en-US" b="1">
                <a:hlinkClick r:id="rId2" action="ppaction://hlinksldjump"/>
              </a:rPr>
              <a:t>一、沃克环流</a:t>
            </a:r>
          </a:p>
        </p:txBody>
      </p:sp>
      <p:pic>
        <p:nvPicPr>
          <p:cNvPr id="77828" name="Picture 4"/>
          <p:cNvPicPr>
            <a:picLocks noChangeAspect="1" noChangeArrowheads="1"/>
          </p:cNvPicPr>
          <p:nvPr/>
        </p:nvPicPr>
        <p:blipFill>
          <a:blip r:embed="rId3" cstate="print"/>
          <a:srcRect/>
          <a:stretch>
            <a:fillRect/>
          </a:stretch>
        </p:blipFill>
        <p:spPr bwMode="auto">
          <a:xfrm>
            <a:off x="0" y="2111294"/>
            <a:ext cx="9144000" cy="2998869"/>
          </a:xfrm>
          <a:prstGeom prst="rect">
            <a:avLst/>
          </a:prstGeom>
          <a:noFill/>
          <a:ln w="133350" algn="ctr">
            <a:noFill/>
            <a:miter lim="800000"/>
            <a:headEnd/>
            <a:tailEnd/>
          </a:ln>
        </p:spPr>
      </p:pic>
      <p:sp>
        <p:nvSpPr>
          <p:cNvPr id="2" name="矩形 1"/>
          <p:cNvSpPr/>
          <p:nvPr/>
        </p:nvSpPr>
        <p:spPr>
          <a:xfrm>
            <a:off x="107504" y="1711184"/>
            <a:ext cx="8712968" cy="400110"/>
          </a:xfrm>
          <a:prstGeom prst="rect">
            <a:avLst/>
          </a:prstGeom>
        </p:spPr>
        <p:txBody>
          <a:bodyPr wrap="square">
            <a:spAutoFit/>
          </a:bodyPr>
          <a:lstStyle/>
          <a:p>
            <a:r>
              <a:rPr lang="zh-CN" altLang="zh-CN" sz="2000" b="1" dirty="0">
                <a:solidFill>
                  <a:srgbClr val="0000FF"/>
                </a:solidFill>
              </a:rPr>
              <a:t>当太平洋东部的秘鲁寒流过于强盛时，冷水沿赤道附近海域向西扩散到更远</a:t>
            </a:r>
            <a:endParaRPr lang="zh-CN" altLang="en-US" sz="2000" b="1" dirty="0">
              <a:solidFill>
                <a:srgbClr val="0000FF"/>
              </a:solidFill>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4" fill="hold" nodeType="clickEffect">
                                  <p:stCondLst>
                                    <p:cond delay="0"/>
                                  </p:stCondLst>
                                  <p:childTnLst>
                                    <p:set>
                                      <p:cBhvr>
                                        <p:cTn id="6" dur="1" fill="hold">
                                          <p:stCondLst>
                                            <p:cond delay="0"/>
                                          </p:stCondLst>
                                        </p:cTn>
                                        <p:tgtEl>
                                          <p:spTgt spid="77826">
                                            <p:txEl>
                                              <p:pRg st="1" end="1"/>
                                            </p:txEl>
                                          </p:spTgt>
                                        </p:tgtEl>
                                        <p:attrNameLst>
                                          <p:attrName>style.visibility</p:attrName>
                                        </p:attrNameLst>
                                      </p:cBhvr>
                                      <p:to>
                                        <p:strVal val="visible"/>
                                      </p:to>
                                    </p:set>
                                    <p:animEffect transition="in" filter="wipe(down)">
                                      <p:cBhvr>
                                        <p:cTn id="7" dur="500"/>
                                        <p:tgtEl>
                                          <p:spTgt spid="778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9154" name="Picture 4" descr="86H`FKWGX0YB2PF$KP{B(CC"/>
          <p:cNvPicPr>
            <a:picLocks noChangeAspect="1" noChangeArrowheads="1"/>
          </p:cNvPicPr>
          <p:nvPr/>
        </p:nvPicPr>
        <p:blipFill>
          <a:blip r:embed="rId2" cstate="print"/>
          <a:srcRect/>
          <a:stretch>
            <a:fillRect/>
          </a:stretch>
        </p:blipFill>
        <p:spPr bwMode="auto">
          <a:xfrm>
            <a:off x="838200" y="114300"/>
            <a:ext cx="7086600" cy="2305050"/>
          </a:xfrm>
          <a:prstGeom prst="rect">
            <a:avLst/>
          </a:prstGeom>
          <a:noFill/>
          <a:ln w="9525">
            <a:noFill/>
            <a:miter lim="800000"/>
            <a:headEnd/>
            <a:tailEnd/>
          </a:ln>
        </p:spPr>
      </p:pic>
      <p:sp>
        <p:nvSpPr>
          <p:cNvPr id="49155" name="Text Box 5"/>
          <p:cNvSpPr txBox="1">
            <a:spLocks noChangeArrowheads="1"/>
          </p:cNvSpPr>
          <p:nvPr/>
        </p:nvSpPr>
        <p:spPr bwMode="auto">
          <a:xfrm>
            <a:off x="1143000" y="2514600"/>
            <a:ext cx="6553200" cy="523220"/>
          </a:xfrm>
          <a:prstGeom prst="rect">
            <a:avLst/>
          </a:prstGeom>
          <a:noFill/>
          <a:ln w="9525">
            <a:noFill/>
            <a:miter lim="800000"/>
            <a:headEnd/>
            <a:tailEnd/>
          </a:ln>
        </p:spPr>
        <p:txBody>
          <a:bodyPr>
            <a:spAutoFit/>
          </a:bodyPr>
          <a:lstStyle/>
          <a:p>
            <a:pPr eaLnBrk="1" hangingPunct="1">
              <a:spcBef>
                <a:spcPct val="50000"/>
              </a:spcBef>
            </a:pPr>
            <a:r>
              <a:rPr lang="zh-CN" altLang="en-US" sz="2800" b="1">
                <a:solidFill>
                  <a:schemeClr val="accent2"/>
                </a:solidFill>
              </a:rPr>
              <a:t>拉尼娜对周围气候会产生什么影响？</a:t>
            </a:r>
          </a:p>
        </p:txBody>
      </p:sp>
      <p:pic>
        <p:nvPicPr>
          <p:cNvPr id="110600" name="Picture 8"/>
          <p:cNvPicPr>
            <a:picLocks noChangeAspect="1" noChangeArrowheads="1"/>
          </p:cNvPicPr>
          <p:nvPr/>
        </p:nvPicPr>
        <p:blipFill>
          <a:blip r:embed="rId3" cstate="print"/>
          <a:srcRect/>
          <a:stretch>
            <a:fillRect/>
          </a:stretch>
        </p:blipFill>
        <p:spPr bwMode="auto">
          <a:xfrm>
            <a:off x="914400" y="2343151"/>
            <a:ext cx="7391400" cy="2993231"/>
          </a:xfrm>
          <a:prstGeom prst="rect">
            <a:avLst/>
          </a:prstGeom>
          <a:noFill/>
          <a:ln w="9525">
            <a:noFill/>
            <a:miter lim="800000"/>
            <a:headEnd/>
            <a:tailEnd/>
          </a:ln>
        </p:spPr>
      </p:pic>
      <p:sp>
        <p:nvSpPr>
          <p:cNvPr id="14340" name="Text Box 4"/>
          <p:cNvSpPr txBox="1">
            <a:spLocks noChangeArrowheads="1"/>
          </p:cNvSpPr>
          <p:nvPr/>
        </p:nvSpPr>
        <p:spPr bwMode="auto">
          <a:xfrm>
            <a:off x="7675849" y="2621644"/>
            <a:ext cx="1527175" cy="2436244"/>
          </a:xfrm>
          <a:prstGeom prst="rect">
            <a:avLst/>
          </a:prstGeom>
          <a:solidFill>
            <a:srgbClr val="CCCCFF"/>
          </a:solidFill>
          <a:ln w="9525">
            <a:noFill/>
            <a:miter lim="800000"/>
            <a:headEnd/>
            <a:tailEnd/>
          </a:ln>
        </p:spPr>
        <p:txBody>
          <a:bodyPr>
            <a:spAutoFit/>
          </a:bodyPr>
          <a:lstStyle/>
          <a:p>
            <a:pPr eaLnBrk="1" hangingPunct="1">
              <a:lnSpc>
                <a:spcPct val="130000"/>
              </a:lnSpc>
              <a:spcBef>
                <a:spcPct val="50000"/>
              </a:spcBef>
            </a:pPr>
            <a:r>
              <a:rPr kumimoji="1" lang="zh-CN" altLang="en-US" sz="2000" b="1" dirty="0">
                <a:solidFill>
                  <a:srgbClr val="000066"/>
                </a:solidFill>
                <a:latin typeface="黑体" pitchFamily="49" charset="-122"/>
                <a:ea typeface="黑体" pitchFamily="49" charset="-122"/>
              </a:rPr>
              <a:t>赤道</a:t>
            </a:r>
            <a:r>
              <a:rPr kumimoji="1" lang="zh-CN" altLang="en-US" sz="2000" b="1" dirty="0">
                <a:solidFill>
                  <a:srgbClr val="FF0000"/>
                </a:solidFill>
                <a:latin typeface="黑体" pitchFamily="49" charset="-122"/>
                <a:ea typeface="黑体" pitchFamily="49" charset="-122"/>
              </a:rPr>
              <a:t>中、东太平洋</a:t>
            </a:r>
            <a:r>
              <a:rPr kumimoji="1" lang="zh-CN" altLang="en-US" sz="2000" b="1" dirty="0">
                <a:solidFill>
                  <a:srgbClr val="000066"/>
                </a:solidFill>
                <a:latin typeface="黑体" pitchFamily="49" charset="-122"/>
                <a:ea typeface="黑体" pitchFamily="49" charset="-122"/>
              </a:rPr>
              <a:t>表层海水</a:t>
            </a:r>
            <a:r>
              <a:rPr kumimoji="1" lang="zh-CN" altLang="en-US" sz="2000" b="1" dirty="0">
                <a:solidFill>
                  <a:srgbClr val="FF0000"/>
                </a:solidFill>
                <a:latin typeface="黑体" pitchFamily="49" charset="-122"/>
                <a:ea typeface="黑体" pitchFamily="49" charset="-122"/>
              </a:rPr>
              <a:t>异常低温</a:t>
            </a:r>
            <a:r>
              <a:rPr kumimoji="1" lang="en-US" altLang="zh-CN" sz="2000" b="1" dirty="0">
                <a:solidFill>
                  <a:srgbClr val="FF0000"/>
                </a:solidFill>
                <a:latin typeface="黑体" pitchFamily="49" charset="-122"/>
                <a:ea typeface="黑体" pitchFamily="49" charset="-122"/>
              </a:rPr>
              <a:t>,</a:t>
            </a:r>
            <a:r>
              <a:rPr kumimoji="1" lang="zh-CN" altLang="en-US" sz="2000" b="1" dirty="0">
                <a:solidFill>
                  <a:srgbClr val="000066"/>
                </a:solidFill>
                <a:latin typeface="黑体" pitchFamily="49" charset="-122"/>
                <a:ea typeface="黑体" pitchFamily="49" charset="-122"/>
              </a:rPr>
              <a:t>下沉气流加强</a:t>
            </a:r>
            <a:r>
              <a:rPr kumimoji="1" lang="en-US" altLang="zh-CN" sz="2000" b="1" dirty="0">
                <a:solidFill>
                  <a:srgbClr val="000066"/>
                </a:solidFill>
                <a:latin typeface="黑体" pitchFamily="49" charset="-122"/>
                <a:ea typeface="黑体" pitchFamily="49" charset="-122"/>
              </a:rPr>
              <a:t>,</a:t>
            </a:r>
            <a:r>
              <a:rPr kumimoji="1" lang="zh-CN" altLang="en-US" sz="2000" b="1" dirty="0">
                <a:solidFill>
                  <a:srgbClr val="000066"/>
                </a:solidFill>
                <a:latin typeface="黑体" pitchFamily="49" charset="-122"/>
                <a:ea typeface="黑体" pitchFamily="49" charset="-122"/>
              </a:rPr>
              <a:t>沿岸更加</a:t>
            </a:r>
            <a:r>
              <a:rPr kumimoji="1" lang="zh-CN" altLang="en-US" sz="2000" b="1" dirty="0">
                <a:solidFill>
                  <a:srgbClr val="FF0000"/>
                </a:solidFill>
                <a:latin typeface="黑体" pitchFamily="49" charset="-122"/>
                <a:ea typeface="黑体" pitchFamily="49" charset="-122"/>
              </a:rPr>
              <a:t>干旱</a:t>
            </a:r>
            <a:r>
              <a:rPr kumimoji="1" lang="zh-CN" altLang="en-US" sz="2000" b="1" dirty="0">
                <a:solidFill>
                  <a:srgbClr val="000066"/>
                </a:solidFill>
                <a:latin typeface="黑体" pitchFamily="49" charset="-122"/>
                <a:ea typeface="黑体" pitchFamily="49" charset="-122"/>
              </a:rPr>
              <a:t>。 </a:t>
            </a:r>
          </a:p>
        </p:txBody>
      </p:sp>
      <p:sp>
        <p:nvSpPr>
          <p:cNvPr id="14341" name="Text Box 5"/>
          <p:cNvSpPr txBox="1">
            <a:spLocks noChangeArrowheads="1"/>
          </p:cNvSpPr>
          <p:nvPr/>
        </p:nvSpPr>
        <p:spPr bwMode="auto">
          <a:xfrm>
            <a:off x="-38100" y="2813625"/>
            <a:ext cx="2057400" cy="1532727"/>
          </a:xfrm>
          <a:prstGeom prst="rect">
            <a:avLst/>
          </a:prstGeom>
          <a:solidFill>
            <a:srgbClr val="CCCCFF"/>
          </a:solidFill>
          <a:ln w="9525">
            <a:noFill/>
            <a:miter lim="800000"/>
            <a:headEnd/>
            <a:tailEnd/>
          </a:ln>
        </p:spPr>
        <p:txBody>
          <a:bodyPr>
            <a:spAutoFit/>
          </a:bodyPr>
          <a:lstStyle/>
          <a:p>
            <a:pPr eaLnBrk="1" hangingPunct="1">
              <a:lnSpc>
                <a:spcPct val="130000"/>
              </a:lnSpc>
              <a:spcBef>
                <a:spcPct val="50000"/>
              </a:spcBef>
            </a:pPr>
            <a:r>
              <a:rPr kumimoji="1" lang="zh-CN" altLang="en-US" sz="2400" b="1">
                <a:solidFill>
                  <a:srgbClr val="FF0000"/>
                </a:solidFill>
                <a:latin typeface="黑体" pitchFamily="49" charset="-122"/>
                <a:ea typeface="黑体" pitchFamily="49" charset="-122"/>
              </a:rPr>
              <a:t>西部</a:t>
            </a:r>
            <a:r>
              <a:rPr kumimoji="1" lang="zh-CN" altLang="en-US" sz="2400" b="1">
                <a:solidFill>
                  <a:srgbClr val="000066"/>
                </a:solidFill>
                <a:latin typeface="黑体" pitchFamily="49" charset="-122"/>
                <a:ea typeface="黑体" pitchFamily="49" charset="-122"/>
              </a:rPr>
              <a:t>海区上升气流加强，沿岸更加</a:t>
            </a:r>
            <a:r>
              <a:rPr kumimoji="1" lang="zh-CN" altLang="en-US" sz="2400" b="1">
                <a:solidFill>
                  <a:srgbClr val="FF0000"/>
                </a:solidFill>
                <a:latin typeface="黑体" pitchFamily="49" charset="-122"/>
                <a:ea typeface="黑体" pitchFamily="49" charset="-122"/>
              </a:rPr>
              <a:t>湿润</a:t>
            </a:r>
            <a:r>
              <a:rPr kumimoji="1" lang="zh-CN" altLang="en-US" sz="2400" b="1">
                <a:solidFill>
                  <a:srgbClr val="000066"/>
                </a:solidFill>
                <a:latin typeface="黑体" pitchFamily="49" charset="-122"/>
                <a:ea typeface="黑体" pitchFamily="49" charset="-122"/>
              </a:rPr>
              <a:t> </a:t>
            </a:r>
          </a:p>
        </p:txBody>
      </p:sp>
      <p:sp>
        <p:nvSpPr>
          <p:cNvPr id="110603" name="Text Box 5"/>
          <p:cNvSpPr txBox="1">
            <a:spLocks noChangeArrowheads="1"/>
          </p:cNvSpPr>
          <p:nvPr/>
        </p:nvSpPr>
        <p:spPr bwMode="auto">
          <a:xfrm>
            <a:off x="990600" y="2228850"/>
            <a:ext cx="6776214" cy="58477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spAutoFit/>
          </a:bodyPr>
          <a:lstStyle/>
          <a:p>
            <a:pPr eaLnBrk="1" hangingPunct="1"/>
            <a:r>
              <a:rPr lang="zh-CN" altLang="en-US" sz="3200" b="1">
                <a:latin typeface="Arial Black" pitchFamily="34" charset="0"/>
              </a:rPr>
              <a:t>拉尼娜期间的气候异常（</a:t>
            </a:r>
            <a:r>
              <a:rPr kumimoji="1" lang="zh-CN" altLang="en-US" sz="3200" b="1"/>
              <a:t>西涝东旱</a:t>
            </a:r>
            <a:r>
              <a:rPr lang="zh-CN" altLang="en-US" sz="3200" b="1">
                <a:latin typeface="Arial Black"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600"/>
                                        </p:tgtEl>
                                        <p:attrNameLst>
                                          <p:attrName>style.visibility</p:attrName>
                                        </p:attrNameLst>
                                      </p:cBhvr>
                                      <p:to>
                                        <p:strVal val="visible"/>
                                      </p:to>
                                    </p:set>
                                    <p:animEffect transition="in" filter="blinds(horizontal)">
                                      <p:cBhvr>
                                        <p:cTn id="7" dur="500"/>
                                        <p:tgtEl>
                                          <p:spTgt spid="1106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barn(outHorizontal)">
                                      <p:cBhvr>
                                        <p:cTn id="12" dur="500"/>
                                        <p:tgtEl>
                                          <p:spTgt spid="14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barn(outHorizontal)">
                                      <p:cBhvr>
                                        <p:cTn id="17" dur="500"/>
                                        <p:tgtEl>
                                          <p:spTgt spid="143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0603"/>
                                        </p:tgtEl>
                                        <p:attrNameLst>
                                          <p:attrName>style.visibility</p:attrName>
                                        </p:attrNameLst>
                                      </p:cBhvr>
                                      <p:to>
                                        <p:strVal val="visible"/>
                                      </p:to>
                                    </p:set>
                                    <p:animEffect transition="in" filter="blinds(horizontal)">
                                      <p:cBhvr>
                                        <p:cTn id="22" dur="500"/>
                                        <p:tgtEl>
                                          <p:spTgt spid="110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autoUpdateAnimBg="0"/>
      <p:bldP spid="14341" grpId="0" animBg="1" autoUpdateAnimBg="0"/>
      <p:bldP spid="11060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179388" y="573882"/>
            <a:ext cx="8640762" cy="3207544"/>
          </a:xfrm>
          <a:prstGeom prst="rect">
            <a:avLst/>
          </a:prstGeom>
          <a:noFill/>
          <a:ln w="9525" algn="ctr">
            <a:noFill/>
            <a:miter lim="800000"/>
            <a:headEnd/>
            <a:tailEnd/>
          </a:ln>
        </p:spPr>
      </p:pic>
      <p:sp>
        <p:nvSpPr>
          <p:cNvPr id="79875" name="Text Box 5"/>
          <p:cNvSpPr>
            <a:spLocks noChangeArrowheads="1"/>
          </p:cNvSpPr>
          <p:nvPr/>
        </p:nvSpPr>
        <p:spPr bwMode="auto">
          <a:xfrm>
            <a:off x="107950" y="0"/>
            <a:ext cx="7600157" cy="584775"/>
          </a:xfrm>
          <a:prstGeom prst="rect">
            <a:avLst/>
          </a:prstGeom>
          <a:solidFill>
            <a:srgbClr val="003300"/>
          </a:solidFill>
          <a:ln w="9525" algn="ctr">
            <a:noFill/>
            <a:miter lim="800000"/>
            <a:headEnd/>
            <a:tailEnd/>
          </a:ln>
        </p:spPr>
        <p:txBody>
          <a:bodyPr wrap="none">
            <a:spAutoFit/>
          </a:bodyPr>
          <a:lstStyle/>
          <a:p>
            <a:r>
              <a:rPr lang="zh-CN" altLang="en-US" sz="3200" b="1">
                <a:solidFill>
                  <a:srgbClr val="FFFF99"/>
                </a:solidFill>
                <a:latin typeface="Arial Black" pitchFamily="34" charset="0"/>
              </a:rPr>
              <a:t>拉尼娜现象期间的气候异常（</a:t>
            </a:r>
            <a:r>
              <a:rPr lang="zh-CN" altLang="en-US" sz="3200" b="1">
                <a:solidFill>
                  <a:srgbClr val="FF0000"/>
                </a:solidFill>
              </a:rPr>
              <a:t>西涝东旱</a:t>
            </a:r>
            <a:r>
              <a:rPr lang="zh-CN" altLang="en-US" sz="3200" b="1">
                <a:solidFill>
                  <a:srgbClr val="FFFF99"/>
                </a:solidFill>
                <a:latin typeface="Arial Black" pitchFamily="34" charset="0"/>
              </a:rPr>
              <a:t>）</a:t>
            </a:r>
          </a:p>
        </p:txBody>
      </p:sp>
      <p:sp>
        <p:nvSpPr>
          <p:cNvPr id="79876" name="Text Box 4"/>
          <p:cNvSpPr/>
          <p:nvPr/>
        </p:nvSpPr>
        <p:spPr>
          <a:xfrm>
            <a:off x="4284664" y="4006454"/>
            <a:ext cx="4859337" cy="1052596"/>
          </a:xfrm>
          <a:prstGeom prst="rect">
            <a:avLst/>
          </a:prstGeom>
          <a:solidFill>
            <a:schemeClr val="bg1"/>
          </a:solidFill>
          <a:ln>
            <a:noFill/>
            <a:miter lim="800000"/>
          </a:ln>
        </p:spPr>
        <p:txBody>
          <a:bodyPr>
            <a:spAutoFit/>
          </a:bodyPr>
          <a:lstStyle/>
          <a:p>
            <a:pPr>
              <a:lnSpc>
                <a:spcPct val="130000"/>
              </a:lnSpc>
              <a:spcBef>
                <a:spcPct val="50000"/>
              </a:spcBef>
            </a:pPr>
            <a:r>
              <a:rPr lang="zh-CN" altLang="en-US" sz="2400" b="1">
                <a:solidFill>
                  <a:srgbClr val="000066"/>
                </a:solidFill>
                <a:latin typeface="黑体" pitchFamily="49" charset="-122"/>
                <a:ea typeface="黑体" pitchFamily="49" charset="-122"/>
              </a:rPr>
              <a:t>赤道</a:t>
            </a:r>
            <a:r>
              <a:rPr lang="zh-CN" altLang="en-US" sz="2400" b="1">
                <a:solidFill>
                  <a:srgbClr val="FF0000"/>
                </a:solidFill>
                <a:latin typeface="黑体" pitchFamily="49" charset="-122"/>
                <a:ea typeface="黑体" pitchFamily="49" charset="-122"/>
              </a:rPr>
              <a:t>中、东太平洋</a:t>
            </a:r>
            <a:r>
              <a:rPr lang="zh-CN" altLang="en-US" sz="2400" b="1">
                <a:solidFill>
                  <a:srgbClr val="000066"/>
                </a:solidFill>
                <a:latin typeface="黑体" pitchFamily="49" charset="-122"/>
                <a:ea typeface="黑体" pitchFamily="49" charset="-122"/>
              </a:rPr>
              <a:t>表层海水</a:t>
            </a:r>
            <a:r>
              <a:rPr lang="zh-CN" altLang="en-US" sz="2400" b="1">
                <a:solidFill>
                  <a:srgbClr val="FF0000"/>
                </a:solidFill>
                <a:latin typeface="黑体" pitchFamily="49" charset="-122"/>
                <a:ea typeface="黑体" pitchFamily="49" charset="-122"/>
              </a:rPr>
              <a:t>异常低温</a:t>
            </a:r>
            <a:r>
              <a:rPr lang="en-US" altLang="zh-CN" sz="2400" b="1">
                <a:solidFill>
                  <a:srgbClr val="FF0000"/>
                </a:solidFill>
                <a:latin typeface="黑体" pitchFamily="49" charset="-122"/>
                <a:ea typeface="黑体" pitchFamily="49" charset="-122"/>
              </a:rPr>
              <a:t>,</a:t>
            </a:r>
            <a:r>
              <a:rPr lang="zh-CN" altLang="en-US" sz="2400" b="1">
                <a:solidFill>
                  <a:srgbClr val="000066"/>
                </a:solidFill>
                <a:latin typeface="黑体" pitchFamily="49" charset="-122"/>
                <a:ea typeface="黑体" pitchFamily="49" charset="-122"/>
              </a:rPr>
              <a:t>下沉气流加强</a:t>
            </a:r>
            <a:r>
              <a:rPr lang="en-US" altLang="zh-CN" sz="2400" b="1">
                <a:solidFill>
                  <a:srgbClr val="000066"/>
                </a:solidFill>
                <a:latin typeface="黑体" pitchFamily="49" charset="-122"/>
                <a:ea typeface="黑体" pitchFamily="49" charset="-122"/>
              </a:rPr>
              <a:t>,</a:t>
            </a:r>
            <a:r>
              <a:rPr lang="zh-CN" altLang="en-US" sz="2400" b="1">
                <a:solidFill>
                  <a:srgbClr val="000066"/>
                </a:solidFill>
                <a:latin typeface="黑体" pitchFamily="49" charset="-122"/>
                <a:ea typeface="黑体" pitchFamily="49" charset="-122"/>
              </a:rPr>
              <a:t>沿岸更加</a:t>
            </a:r>
            <a:r>
              <a:rPr lang="zh-CN" altLang="en-US" sz="2400" b="1">
                <a:solidFill>
                  <a:srgbClr val="FF0000"/>
                </a:solidFill>
                <a:latin typeface="黑体" pitchFamily="49" charset="-122"/>
                <a:ea typeface="黑体" pitchFamily="49" charset="-122"/>
              </a:rPr>
              <a:t>干旱</a:t>
            </a:r>
            <a:r>
              <a:rPr lang="zh-CN" altLang="en-US" sz="2400" b="1">
                <a:solidFill>
                  <a:srgbClr val="000066"/>
                </a:solidFill>
                <a:latin typeface="黑体" pitchFamily="49" charset="-122"/>
                <a:ea typeface="黑体" pitchFamily="49" charset="-122"/>
              </a:rPr>
              <a:t>。 </a:t>
            </a:r>
          </a:p>
        </p:txBody>
      </p:sp>
      <p:sp>
        <p:nvSpPr>
          <p:cNvPr id="79877" name="Text Box 5"/>
          <p:cNvSpPr/>
          <p:nvPr/>
        </p:nvSpPr>
        <p:spPr>
          <a:xfrm>
            <a:off x="1" y="3975497"/>
            <a:ext cx="2951163" cy="1052596"/>
          </a:xfrm>
          <a:prstGeom prst="rect">
            <a:avLst/>
          </a:prstGeom>
          <a:solidFill>
            <a:schemeClr val="bg1"/>
          </a:solidFill>
          <a:ln>
            <a:noFill/>
            <a:miter lim="800000"/>
          </a:ln>
        </p:spPr>
        <p:txBody>
          <a:bodyPr>
            <a:spAutoFit/>
          </a:bodyPr>
          <a:lstStyle/>
          <a:p>
            <a:pPr>
              <a:lnSpc>
                <a:spcPct val="130000"/>
              </a:lnSpc>
              <a:spcBef>
                <a:spcPct val="50000"/>
              </a:spcBef>
            </a:pPr>
            <a:r>
              <a:rPr lang="zh-CN" altLang="en-US" sz="2400" b="1">
                <a:solidFill>
                  <a:srgbClr val="FF0000"/>
                </a:solidFill>
                <a:latin typeface="黑体" pitchFamily="49" charset="-122"/>
                <a:ea typeface="黑体" pitchFamily="49" charset="-122"/>
              </a:rPr>
              <a:t>西部</a:t>
            </a:r>
            <a:r>
              <a:rPr lang="zh-CN" altLang="en-US" sz="2400" b="1">
                <a:solidFill>
                  <a:srgbClr val="000066"/>
                </a:solidFill>
                <a:latin typeface="黑体" pitchFamily="49" charset="-122"/>
                <a:ea typeface="黑体" pitchFamily="49" charset="-122"/>
              </a:rPr>
              <a:t>海区上升气流加强，沿岸更加</a:t>
            </a:r>
            <a:r>
              <a:rPr lang="zh-CN" altLang="en-US" sz="2400" b="1">
                <a:solidFill>
                  <a:srgbClr val="FF0000"/>
                </a:solidFill>
                <a:latin typeface="黑体" pitchFamily="49" charset="-122"/>
                <a:ea typeface="黑体" pitchFamily="49" charset="-122"/>
              </a:rPr>
              <a:t>湿润</a:t>
            </a:r>
            <a:r>
              <a:rPr lang="zh-CN" altLang="en-US" sz="2400" b="1">
                <a:solidFill>
                  <a:srgbClr val="000066"/>
                </a:solidFill>
                <a:latin typeface="黑体" pitchFamily="49" charset="-122"/>
                <a:ea typeface="黑体" pitchFamily="49" charset="-122"/>
              </a:rPr>
              <a:t> </a:t>
            </a:r>
          </a:p>
        </p:txBody>
      </p:sp>
      <p:sp>
        <p:nvSpPr>
          <p:cNvPr id="79878" name="Text Box 6"/>
          <p:cNvSpPr/>
          <p:nvPr/>
        </p:nvSpPr>
        <p:spPr>
          <a:xfrm>
            <a:off x="2124075" y="1545431"/>
            <a:ext cx="4895850" cy="646331"/>
          </a:xfrm>
          <a:prstGeom prst="rect">
            <a:avLst/>
          </a:prstGeom>
          <a:solidFill>
            <a:schemeClr val="bg1"/>
          </a:solidFill>
          <a:ln>
            <a:noFill/>
            <a:miter lim="800000"/>
          </a:ln>
        </p:spPr>
        <p:txBody>
          <a:bodyPr>
            <a:spAutoFit/>
          </a:bodyPr>
          <a:lstStyle/>
          <a:p>
            <a:pPr algn="ctr">
              <a:spcBef>
                <a:spcPct val="50000"/>
              </a:spcBef>
            </a:pPr>
            <a:r>
              <a:rPr lang="zh-CN" altLang="en-US" sz="3600" b="1">
                <a:latin typeface="Times New Roman" pitchFamily="18" charset="0"/>
                <a:ea typeface="黑体" pitchFamily="49" charset="-122"/>
              </a:rPr>
              <a:t>成因：</a:t>
            </a:r>
            <a:r>
              <a:rPr lang="zh-CN" altLang="en-US" sz="3600" b="1">
                <a:solidFill>
                  <a:srgbClr val="FF0000"/>
                </a:solidFill>
                <a:latin typeface="Times New Roman" pitchFamily="18" charset="0"/>
                <a:ea typeface="黑体" pitchFamily="49" charset="-122"/>
              </a:rPr>
              <a:t>沃克环流加强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blinds(horizontal)">
                                      <p:cBhvr>
                                        <p:cTn id="7" dur="500" fill="hold"/>
                                        <p:tgtEl>
                                          <p:spTgt spid="7987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barn(outHorizontal)">
                                      <p:cBhvr>
                                        <p:cTn id="12" dur="500" fill="hold"/>
                                        <p:tgtEl>
                                          <p:spTgt spid="79876"/>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79877"/>
                                        </p:tgtEl>
                                        <p:attrNameLst>
                                          <p:attrName>style.visibility</p:attrName>
                                        </p:attrNameLst>
                                      </p:cBhvr>
                                      <p:to>
                                        <p:strVal val="visible"/>
                                      </p:to>
                                    </p:set>
                                    <p:animEffect transition="in" filter="barn(outHorizontal)">
                                      <p:cBhvr>
                                        <p:cTn id="17" dur="500" fill="hold"/>
                                        <p:tgtEl>
                                          <p:spTgt spid="7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nimBg="1"/>
      <p:bldP spid="79877" grpId="0" animBg="1"/>
      <p:bldP spid="79878"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626" name="Picture 2" descr="厄尔尼诺和拉尼娜现象有什么区别"/>
          <p:cNvPicPr>
            <a:picLocks noChangeAspect="1" noChangeArrowheads="1"/>
          </p:cNvPicPr>
          <p:nvPr/>
        </p:nvPicPr>
        <p:blipFill>
          <a:blip r:embed="rId2" cstate="print"/>
          <a:srcRect r="1147"/>
          <a:stretch>
            <a:fillRect/>
          </a:stretch>
        </p:blipFill>
        <p:spPr bwMode="auto">
          <a:xfrm>
            <a:off x="4499992" y="448651"/>
            <a:ext cx="3600400" cy="3341204"/>
          </a:xfrm>
          <a:prstGeom prst="rect">
            <a:avLst/>
          </a:prstGeom>
          <a:noFill/>
        </p:spPr>
      </p:pic>
      <p:sp>
        <p:nvSpPr>
          <p:cNvPr id="8" name="文本占位符 1">
            <a:extLst>
              <a:ext uri="{FF2B5EF4-FFF2-40B4-BE49-F238E27FC236}">
                <a16:creationId xmlns:p14="http://schemas.microsoft.com/office/powerpoint/2010/main" xmlns:p15="http://schemas.microsoft.com/office/powerpoint/2012/main" xmlns="" xmlns:a16="http://schemas.microsoft.com/office/drawing/2014/main" id="{E9B019EE-AE17-4911-9C00-635B5821FFE1}"/>
              </a:ext>
            </a:extLst>
          </p:cNvPr>
          <p:cNvSpPr>
            <a:spLocks noGrp="1"/>
          </p:cNvSpPr>
          <p:nvPr>
            <p:ph type="body" sz="quarter" idx="10"/>
          </p:nvPr>
        </p:nvSpPr>
        <p:spPr>
          <a:xfrm>
            <a:off x="32048" y="195486"/>
            <a:ext cx="3564082" cy="337706"/>
          </a:xfrm>
        </p:spPr>
        <p:txBody>
          <a:bodyPr>
            <a:noAutofit/>
          </a:bodyPr>
          <a:lstStyle/>
          <a:p>
            <a:pPr marL="342900" indent="-342900"/>
            <a:r>
              <a:rPr lang="zh-CN" altLang="en-US" sz="2800" dirty="0" smtClean="0">
                <a:latin typeface="微软雅黑" panose="020B0503020204020204" pitchFamily="34" charset="-122"/>
                <a:ea typeface="微软雅黑" panose="020B0503020204020204" pitchFamily="34" charset="-122"/>
              </a:rPr>
              <a:t>拉</a:t>
            </a:r>
            <a:r>
              <a:rPr lang="zh-CN" altLang="en-US" sz="2800" dirty="0">
                <a:latin typeface="微软雅黑" panose="020B0503020204020204" pitchFamily="34" charset="-122"/>
                <a:ea typeface="微软雅黑" panose="020B0503020204020204" pitchFamily="34" charset="-122"/>
              </a:rPr>
              <a:t>尼娜对中国影响</a:t>
            </a:r>
          </a:p>
        </p:txBody>
      </p:sp>
      <p:sp>
        <p:nvSpPr>
          <p:cNvPr id="9" name="文本占位符 11">
            <a:extLst>
              <a:ext uri="{FF2B5EF4-FFF2-40B4-BE49-F238E27FC236}">
                <a16:creationId xmlns:p14="http://schemas.microsoft.com/office/powerpoint/2010/main" xmlns:p15="http://schemas.microsoft.com/office/powerpoint/2012/main" xmlns="" xmlns:a16="http://schemas.microsoft.com/office/drawing/2014/main" id="{7DE7ED18-9D02-4B10-91A4-E9956B9CFF46}"/>
              </a:ext>
            </a:extLst>
          </p:cNvPr>
          <p:cNvSpPr txBox="1"/>
          <p:nvPr/>
        </p:nvSpPr>
        <p:spPr bwMode="auto">
          <a:xfrm>
            <a:off x="197427" y="3917372"/>
            <a:ext cx="8118989" cy="52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800" kern="1200">
                <a:solidFill>
                  <a:schemeClr val="accent5">
                    <a:lumMod val="50000"/>
                  </a:schemeClr>
                </a:solidFill>
                <a:latin typeface="黑体" panose="02010609060101010101" pitchFamily="49" charset="-122"/>
                <a:ea typeface="黑体" panose="02010609060101010101" pitchFamily="49" charset="-122"/>
                <a:cs typeface="+mn-cs"/>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dirty="0">
                <a:solidFill>
                  <a:srgbClr val="FF0000"/>
                </a:solidFill>
                <a:latin typeface="微软雅黑" panose="020B0503020204020204" pitchFamily="34" charset="-122"/>
                <a:ea typeface="微软雅黑" panose="020B0503020204020204" pitchFamily="34" charset="-122"/>
              </a:rPr>
              <a:t>夏季风变强，降水普遍强度大，台风增多，雨带停留北方，</a:t>
            </a:r>
            <a:r>
              <a:rPr lang="zh-CN" altLang="en-US" sz="2400" dirty="0" smtClean="0">
                <a:solidFill>
                  <a:srgbClr val="FF0000"/>
                </a:solidFill>
                <a:latin typeface="微软雅黑" panose="020B0503020204020204" pitchFamily="34" charset="-122"/>
                <a:ea typeface="微软雅黑" panose="020B0503020204020204" pitchFamily="34" charset="-122"/>
              </a:rPr>
              <a:t>北涝南</a:t>
            </a:r>
            <a:r>
              <a:rPr lang="zh-CN" altLang="en-US" sz="2400" dirty="0">
                <a:solidFill>
                  <a:srgbClr val="FF0000"/>
                </a:solidFill>
                <a:latin typeface="微软雅黑" panose="020B0503020204020204" pitchFamily="34" charset="-122"/>
                <a:ea typeface="微软雅黑" panose="020B0503020204020204" pitchFamily="34" charset="-122"/>
              </a:rPr>
              <a:t>旱</a:t>
            </a:r>
            <a:r>
              <a:rPr lang="zh-CN" altLang="en-US" sz="2400" dirty="0" smtClean="0">
                <a:solidFill>
                  <a:srgbClr val="FF0000"/>
                </a:solidFill>
                <a:latin typeface="微软雅黑" panose="020B0503020204020204" pitchFamily="34" charset="-122"/>
                <a:ea typeface="微软雅黑" panose="020B0503020204020204" pitchFamily="34" charset="-122"/>
              </a:rPr>
              <a:t>，夏季炎热，冬</a:t>
            </a:r>
            <a:r>
              <a:rPr lang="zh-CN" altLang="en-US" sz="2400" dirty="0">
                <a:solidFill>
                  <a:srgbClr val="FF0000"/>
                </a:solidFill>
                <a:latin typeface="微软雅黑" panose="020B0503020204020204" pitchFamily="34" charset="-122"/>
                <a:ea typeface="微软雅黑" panose="020B0503020204020204" pitchFamily="34" charset="-122"/>
              </a:rPr>
              <a:t>季偏冷。</a:t>
            </a:r>
          </a:p>
        </p:txBody>
      </p:sp>
      <p:pic>
        <p:nvPicPr>
          <p:cNvPr id="14" name="图片 13">
            <a:extLst>
              <a:ext uri="{FF2B5EF4-FFF2-40B4-BE49-F238E27FC236}">
                <a16:creationId xmlns:p14="http://schemas.microsoft.com/office/powerpoint/2010/main" xmlns:p15="http://schemas.microsoft.com/office/powerpoint/2012/main" xmlns="" xmlns:a16="http://schemas.microsoft.com/office/drawing/2014/main" id="{FFDDCE8C-C89A-4F37-86AC-798A77691B4C}"/>
              </a:ext>
            </a:extLst>
          </p:cNvPr>
          <p:cNvPicPr>
            <a:picLocks noChangeAspect="1"/>
          </p:cNvPicPr>
          <p:nvPr/>
        </p:nvPicPr>
        <p:blipFill>
          <a:blip r:embed="rId3" cstate="print"/>
          <a:stretch>
            <a:fillRect/>
          </a:stretch>
        </p:blipFill>
        <p:spPr>
          <a:xfrm>
            <a:off x="376652" y="915566"/>
            <a:ext cx="3691291" cy="2781491"/>
          </a:xfrm>
          <a:prstGeom prst="rect">
            <a:avLst/>
          </a:prstGeom>
        </p:spPr>
      </p:pic>
    </p:spTree>
    <p:extLst>
      <p:ext uri="{BB962C8B-B14F-4D97-AF65-F5344CB8AC3E}">
        <p14:creationId xmlns:p14="http://schemas.microsoft.com/office/powerpoint/2010/main" val="18675909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p:stCondLst>
                        <p:cond delay="indefinite"/>
                      </p:stCondLst>
                      <p:childTnLst>
                        <p:par>
                          <p:cTn id="6" fill="hold" nodeType="afterGroup">
                            <p:stCondLst>
                              <p:cond delay="0"/>
                            </p:stCondLst>
                            <p:childTnLst>
                              <p:par>
                                <p:cTn id="7" presetID="47" presetClass="entr" presetSubtype="0" fill="hold" grpId="0" nodeType="click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214313" indent="-214313"/>
            <a:r>
              <a:rPr lang="zh-CN" altLang="en-US" b="0" dirty="0" smtClean="0">
                <a:solidFill>
                  <a:schemeClr val="tx1"/>
                </a:solidFill>
                <a:latin typeface="微软雅黑" panose="020B0503020204020204" pitchFamily="34" charset="-122"/>
                <a:ea typeface="微软雅黑" panose="020B0503020204020204" pitchFamily="34" charset="-122"/>
              </a:rPr>
              <a:t>图表专项突破</a:t>
            </a:r>
            <a:r>
              <a:rPr lang="en-US" altLang="zh-CN" b="0" dirty="0" smtClean="0">
                <a:solidFill>
                  <a:schemeClr val="tx1"/>
                </a:solidFill>
                <a:latin typeface="微软雅黑" panose="020B0503020204020204" pitchFamily="34" charset="-122"/>
                <a:ea typeface="微软雅黑" panose="020B0503020204020204" pitchFamily="34" charset="-122"/>
              </a:rPr>
              <a:t>6        </a:t>
            </a:r>
            <a:r>
              <a:rPr lang="zh-CN" altLang="en-US" b="0" dirty="0" smtClean="0">
                <a:solidFill>
                  <a:schemeClr val="tx1"/>
                </a:solidFill>
                <a:latin typeface="微软雅黑" panose="020B0503020204020204" pitchFamily="34" charset="-122"/>
                <a:ea typeface="微软雅黑" panose="020B0503020204020204" pitchFamily="34" charset="-122"/>
              </a:rPr>
              <a:t>世界洋流分布图的判读</a:t>
            </a:r>
          </a:p>
        </p:txBody>
      </p:sp>
      <p:sp>
        <p:nvSpPr>
          <p:cNvPr id="44" name="矩形 43"/>
          <p:cNvSpPr/>
          <p:nvPr/>
        </p:nvSpPr>
        <p:spPr>
          <a:xfrm>
            <a:off x="194579" y="352168"/>
            <a:ext cx="8763276" cy="392415"/>
          </a:xfrm>
          <a:prstGeom prst="rect">
            <a:avLst/>
          </a:prstGeom>
          <a:solidFill>
            <a:srgbClr val="000099"/>
          </a:solidFill>
        </p:spPr>
        <p:txBody>
          <a:bodyPr wrap="square" lIns="68580" tIns="34290" rIns="68580" bIns="34290">
            <a:spAutoFit/>
          </a:bodyPr>
          <a:lstStyle/>
          <a:p>
            <a:pPr algn="ctr"/>
            <a:r>
              <a:rPr lang="zh-CN" altLang="en-US" sz="2100" dirty="0" smtClean="0">
                <a:solidFill>
                  <a:schemeClr val="bg1"/>
                </a:solidFill>
                <a:latin typeface="微软雅黑" panose="020B0503020204020204" pitchFamily="34" charset="-122"/>
                <a:ea typeface="微软雅黑" panose="020B0503020204020204" pitchFamily="34" charset="-122"/>
              </a:rPr>
              <a:t>世界洋流分布图的判读</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cstate="print"/>
          <a:stretch>
            <a:fillRect/>
          </a:stretch>
        </p:blipFill>
        <p:spPr bwMode="auto">
          <a:xfrm>
            <a:off x="433531" y="820205"/>
            <a:ext cx="8710469" cy="4061394"/>
          </a:xfrm>
          <a:prstGeom prst="rect">
            <a:avLst/>
          </a:prstGeom>
          <a:noFill/>
          <a:ln w="9525">
            <a:noFill/>
            <a:miter lim="800000"/>
          </a:ln>
          <a:effectLst/>
        </p:spPr>
      </p:pic>
      <p:sp>
        <p:nvSpPr>
          <p:cNvPr id="60" name="矩形 59"/>
          <p:cNvSpPr/>
          <p:nvPr/>
        </p:nvSpPr>
        <p:spPr>
          <a:xfrm>
            <a:off x="1028700" y="1414578"/>
            <a:ext cx="7626927" cy="1361911"/>
          </a:xfrm>
          <a:prstGeom prst="rect">
            <a:avLst/>
          </a:prstGeom>
          <a:solidFill>
            <a:schemeClr val="bg1"/>
          </a:solidFill>
        </p:spPr>
        <p:txBody>
          <a:bodyPr wrap="square" lIns="68580" tIns="34290" rIns="68580" bIns="34290">
            <a:spAutoFit/>
          </a:bodyPr>
          <a:lstStyle/>
          <a:p>
            <a:pPr algn="just"/>
            <a:r>
              <a:rPr lang="zh-CN" altLang="en-US" sz="2100" kern="100" dirty="0" smtClean="0">
                <a:latin typeface="微软雅黑" panose="020B0503020204020204" pitchFamily="34" charset="-122"/>
                <a:ea typeface="微软雅黑" panose="020B0503020204020204" pitchFamily="34" charset="-122"/>
              </a:rPr>
              <a:t>      世界洋流分布图主要考查</a:t>
            </a:r>
            <a:r>
              <a:rPr lang="zh-CN" altLang="en-US" sz="2100" kern="100" dirty="0" smtClean="0">
                <a:solidFill>
                  <a:srgbClr val="0602BE"/>
                </a:solidFill>
                <a:latin typeface="微软雅黑" panose="020B0503020204020204" pitchFamily="34" charset="-122"/>
                <a:ea typeface="微软雅黑" panose="020B0503020204020204" pitchFamily="34" charset="-122"/>
              </a:rPr>
              <a:t>洋流分布规律、洋流对地理环境的影响</a:t>
            </a:r>
            <a:r>
              <a:rPr lang="zh-CN" altLang="en-US" sz="2100" kern="100" dirty="0" smtClean="0">
                <a:latin typeface="微软雅黑" panose="020B0503020204020204" pitchFamily="34" charset="-122"/>
                <a:ea typeface="微软雅黑" panose="020B0503020204020204" pitchFamily="34" charset="-122"/>
              </a:rPr>
              <a:t>等，常见的类型有</a:t>
            </a:r>
            <a:r>
              <a:rPr lang="zh-CN" altLang="en-US" sz="2100" kern="100" dirty="0" smtClean="0">
                <a:solidFill>
                  <a:srgbClr val="FF0000"/>
                </a:solidFill>
                <a:latin typeface="微软雅黑" panose="020B0503020204020204" pitchFamily="34" charset="-122"/>
                <a:ea typeface="微软雅黑" panose="020B0503020204020204" pitchFamily="34" charset="-122"/>
              </a:rPr>
              <a:t>世界洋流分布图和洋流模式分布图及等温线与洋流分布的复合图</a:t>
            </a:r>
            <a:r>
              <a:rPr lang="zh-CN" altLang="en-US" sz="2100" kern="100" dirty="0" smtClean="0">
                <a:latin typeface="微软雅黑" panose="020B0503020204020204" pitchFamily="34" charset="-122"/>
                <a:ea typeface="微软雅黑" panose="020B0503020204020204" pitchFamily="34" charset="-122"/>
              </a:rPr>
              <a:t>。以局部海陆分布图或海域水温等值线图为命题情境考查洋流的名称、性质、作用等，是常见的命题形式。</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p:nvPr/>
        </p:nvSpPr>
        <p:spPr>
          <a:xfrm>
            <a:off x="0" y="-20638"/>
            <a:ext cx="9144000" cy="2016126"/>
          </a:xfrm>
          <a:prstGeom prst="rect">
            <a:avLst/>
          </a:prstGeom>
          <a:noFill/>
          <a:ln>
            <a:noFill/>
            <a:miter lim="800000"/>
          </a:ln>
        </p:spPr>
        <p:txBody>
          <a:bodyPr anchor="ctr">
            <a:spAutoFit/>
          </a:bodyPr>
          <a:lstStyle/>
          <a:p>
            <a:pPr indent="266700" eaLnBrk="0" hangingPunct="0"/>
            <a:r>
              <a:rPr lang="zh-CN" altLang="en-US" sz="2500" b="1">
                <a:latin typeface="黑体" pitchFamily="49" charset="-122"/>
                <a:ea typeface="黑体" pitchFamily="49" charset="-122"/>
              </a:rPr>
              <a:t>沙丁鱼好群居，以大量浮游生物为食，好冷水，喜欢在</a:t>
            </a:r>
            <a:r>
              <a:rPr lang="en-US" altLang="zh-CN" sz="2500" b="1">
                <a:latin typeface="黑体" pitchFamily="49" charset="-122"/>
                <a:ea typeface="黑体" pitchFamily="49" charset="-122"/>
              </a:rPr>
              <a:t>14C°-20°C</a:t>
            </a:r>
            <a:r>
              <a:rPr lang="zh-CN" altLang="en-US" sz="2500" b="1">
                <a:latin typeface="黑体" pitchFamily="49" charset="-122"/>
                <a:ea typeface="黑体" pitchFamily="49" charset="-122"/>
              </a:rPr>
              <a:t>的海区生活。厄加勒斯浅滩是沙丁鱼的聚居地。每年</a:t>
            </a:r>
            <a:r>
              <a:rPr lang="en-US" altLang="zh-CN" sz="2500" b="1">
                <a:latin typeface="黑体" pitchFamily="49" charset="-122"/>
                <a:ea typeface="黑体" pitchFamily="49" charset="-122"/>
              </a:rPr>
              <a:t>5</a:t>
            </a:r>
            <a:r>
              <a:rPr lang="zh-CN" altLang="en-US" sz="2500" b="1">
                <a:latin typeface="黑体" pitchFamily="49" charset="-122"/>
                <a:ea typeface="黑体" pitchFamily="49" charset="-122"/>
              </a:rPr>
              <a:t>～</a:t>
            </a:r>
            <a:r>
              <a:rPr lang="en-US" altLang="zh-CN" sz="2500" b="1">
                <a:latin typeface="黑体" pitchFamily="49" charset="-122"/>
                <a:ea typeface="黑体" pitchFamily="49" charset="-122"/>
              </a:rPr>
              <a:t>7</a:t>
            </a:r>
            <a:r>
              <a:rPr lang="zh-CN" altLang="en-US" sz="2500" b="1">
                <a:latin typeface="黑体" pitchFamily="49" charset="-122"/>
                <a:ea typeface="黑体" pitchFamily="49" charset="-122"/>
              </a:rPr>
              <a:t>月，当冰冷的洋流沿海岸向北侵袭，形成一条狭长的冷水带时，沙丁鱼便开始一年一度的大迁徙。下图为非洲南部周边海域示意图。</a:t>
            </a:r>
          </a:p>
        </p:txBody>
      </p:sp>
      <p:pic>
        <p:nvPicPr>
          <p:cNvPr id="64515" name="图片 2" descr="http://cdn-static.ziyuanku.com/Preview/GaoZhong/2018-03-26/3910ad71bcd34177b0a4ce68a6b0f9c0/5.jpg"/>
          <p:cNvPicPr>
            <a:picLocks noChangeAspect="1" noChangeArrowheads="1"/>
          </p:cNvPicPr>
          <p:nvPr/>
        </p:nvPicPr>
        <p:blipFill>
          <a:blip r:embed="rId2" cstate="print"/>
          <a:srcRect l="31868" t="30251" r="31868" b="54158"/>
          <a:stretch>
            <a:fillRect/>
          </a:stretch>
        </p:blipFill>
        <p:spPr bwMode="auto">
          <a:xfrm>
            <a:off x="2514600" y="1563688"/>
            <a:ext cx="6629400" cy="2411412"/>
          </a:xfrm>
          <a:prstGeom prst="rect">
            <a:avLst/>
          </a:prstGeom>
          <a:noFill/>
          <a:ln w="9525" algn="ctr">
            <a:noFill/>
            <a:miter lim="800000"/>
            <a:headEnd/>
            <a:tailEnd/>
          </a:ln>
        </p:spPr>
      </p:pic>
      <p:sp>
        <p:nvSpPr>
          <p:cNvPr id="64516" name="Rectangle 3"/>
          <p:cNvSpPr>
            <a:spLocks noChangeArrowheads="1"/>
          </p:cNvSpPr>
          <p:nvPr/>
        </p:nvSpPr>
        <p:spPr bwMode="auto">
          <a:xfrm>
            <a:off x="-28575" y="3894138"/>
            <a:ext cx="9172575" cy="1200150"/>
          </a:xfrm>
          <a:prstGeom prst="rect">
            <a:avLst/>
          </a:prstGeom>
          <a:noFill/>
          <a:ln w="9525" algn="ctr">
            <a:noFill/>
            <a:miter lim="800000"/>
            <a:headEnd/>
            <a:tailEnd/>
          </a:ln>
        </p:spPr>
        <p:txBody>
          <a:bodyPr anchor="ctr">
            <a:spAutoFit/>
          </a:bodyPr>
          <a:lstStyle/>
          <a:p>
            <a:pPr eaLnBrk="0" hangingPunct="0"/>
            <a:r>
              <a:rPr lang="zh-CN" altLang="en-US" sz="2400" b="1">
                <a:latin typeface="黑体" pitchFamily="49" charset="-122"/>
                <a:ea typeface="黑体" pitchFamily="49" charset="-122"/>
              </a:rPr>
              <a:t>当每年沙丁鱼北迁时，迁移路线上的海水等温线可能（   ）</a:t>
            </a:r>
            <a:endParaRPr lang="zh-CN" altLang="en-US" b="1">
              <a:latin typeface="黑体" pitchFamily="49" charset="-122"/>
              <a:ea typeface="黑体" pitchFamily="49" charset="-122"/>
            </a:endParaRPr>
          </a:p>
          <a:p>
            <a:pPr eaLnBrk="0" hangingPunct="0"/>
            <a:r>
              <a:rPr lang="en-US" altLang="zh-CN" sz="2400" b="1">
                <a:latin typeface="黑体" pitchFamily="49" charset="-122"/>
                <a:ea typeface="黑体" pitchFamily="49" charset="-122"/>
              </a:rPr>
              <a:t>A.</a:t>
            </a:r>
            <a:r>
              <a:rPr lang="zh-CN" altLang="en-US" sz="2400" b="1">
                <a:latin typeface="黑体" pitchFamily="49" charset="-122"/>
                <a:ea typeface="黑体" pitchFamily="49" charset="-122"/>
              </a:rPr>
              <a:t>向南突出       </a:t>
            </a:r>
            <a:r>
              <a:rPr lang="en-US" altLang="zh-CN" sz="2400" b="1">
                <a:latin typeface="黑体" pitchFamily="49" charset="-122"/>
                <a:ea typeface="黑体" pitchFamily="49" charset="-122"/>
              </a:rPr>
              <a:t>B.</a:t>
            </a:r>
            <a:r>
              <a:rPr lang="zh-CN" altLang="en-US" sz="2400" b="1">
                <a:latin typeface="黑体" pitchFamily="49" charset="-122"/>
                <a:ea typeface="黑体" pitchFamily="49" charset="-122"/>
              </a:rPr>
              <a:t>向北突出     </a:t>
            </a:r>
            <a:endParaRPr lang="en-US" altLang="zh-CN" sz="2400" b="1">
              <a:latin typeface="黑体" pitchFamily="49" charset="-122"/>
              <a:ea typeface="黑体" pitchFamily="49" charset="-122"/>
            </a:endParaRPr>
          </a:p>
          <a:p>
            <a:pPr eaLnBrk="0" hangingPunct="0"/>
            <a:r>
              <a:rPr lang="en-US" altLang="zh-CN" sz="2400" b="1">
                <a:latin typeface="黑体" pitchFamily="49" charset="-122"/>
                <a:ea typeface="黑体" pitchFamily="49" charset="-122"/>
              </a:rPr>
              <a:t>C.</a:t>
            </a:r>
            <a:r>
              <a:rPr lang="zh-CN" altLang="en-US" sz="2400" b="1">
                <a:latin typeface="黑体" pitchFamily="49" charset="-122"/>
                <a:ea typeface="黑体" pitchFamily="49" charset="-122"/>
              </a:rPr>
              <a:t>向陆地突出     </a:t>
            </a:r>
            <a:r>
              <a:rPr lang="en-US" altLang="zh-CN" sz="2400" b="1">
                <a:latin typeface="黑体" pitchFamily="49" charset="-122"/>
                <a:ea typeface="黑体" pitchFamily="49" charset="-122"/>
              </a:rPr>
              <a:t>D.</a:t>
            </a:r>
            <a:r>
              <a:rPr lang="zh-CN" altLang="en-US" sz="2400" b="1">
                <a:latin typeface="黑体" pitchFamily="49" charset="-122"/>
                <a:ea typeface="黑体" pitchFamily="49" charset="-122"/>
              </a:rPr>
              <a:t>向海洋突出</a:t>
            </a:r>
            <a:endParaRPr lang="zh-CN" altLang="en-US" sz="4800" b="1">
              <a:latin typeface="黑体" pitchFamily="49" charset="-122"/>
              <a:ea typeface="黑体" pitchFamily="49" charset="-122"/>
            </a:endParaRPr>
          </a:p>
        </p:txBody>
      </p:sp>
      <p:sp>
        <p:nvSpPr>
          <p:cNvPr id="63493" name="圆角矩形 129027"/>
          <p:cNvSpPr/>
          <p:nvPr/>
        </p:nvSpPr>
        <p:spPr>
          <a:xfrm>
            <a:off x="6300788" y="2427288"/>
            <a:ext cx="1512887" cy="828675"/>
          </a:xfrm>
          <a:prstGeom prst="roundRect">
            <a:avLst>
              <a:gd name="adj" fmla="val 16667"/>
            </a:avLst>
          </a:prstGeom>
          <a:noFill/>
          <a:ln w="38100">
            <a:solidFill>
              <a:srgbClr val="FF0000"/>
            </a:solidFill>
            <a:miter lim="800000"/>
          </a:ln>
        </p:spPr>
        <p:txBody>
          <a:bodyPr wrap="none" lIns="90170" tIns="46990" rIns="90170" bIns="46990" anchor="ctr"/>
          <a:lstStyle/>
          <a:p>
            <a:pPr algn="ctr"/>
            <a:endParaRPr lang="zh-CN" altLang="zh-CN" sz="2800">
              <a:ea typeface="黑体" pitchFamily="49" charset="-122"/>
            </a:endParaRPr>
          </a:p>
        </p:txBody>
      </p:sp>
      <p:sp>
        <p:nvSpPr>
          <p:cNvPr id="63494" name="Rectangle 5"/>
          <p:cNvSpPr/>
          <p:nvPr/>
        </p:nvSpPr>
        <p:spPr>
          <a:xfrm>
            <a:off x="6084888" y="4137025"/>
            <a:ext cx="603250" cy="1016000"/>
          </a:xfrm>
          <a:prstGeom prst="rect">
            <a:avLst/>
          </a:prstGeom>
          <a:noFill/>
          <a:ln>
            <a:noFill/>
            <a:miter lim="800000"/>
          </a:ln>
        </p:spPr>
        <p:txBody>
          <a:bodyPr wrap="none">
            <a:spAutoFit/>
          </a:bodyPr>
          <a:lstStyle/>
          <a:p>
            <a:r>
              <a:rPr lang="en-US" altLang="zh-CN" sz="6000">
                <a:solidFill>
                  <a:srgbClr val="FC1414"/>
                </a:solidFill>
              </a:rPr>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additive="base">
                                        <p:cTn id="7" dur="500" fill="hold"/>
                                        <p:tgtEl>
                                          <p:spTgt spid="63493"/>
                                        </p:tgtEl>
                                        <p:attrNameLst>
                                          <p:attrName>ppt_x</p:attrName>
                                        </p:attrNameLst>
                                      </p:cBhvr>
                                      <p:tavLst>
                                        <p:tav tm="0">
                                          <p:val>
                                            <p:strVal val="#ppt_x"/>
                                          </p:val>
                                        </p:tav>
                                        <p:tav tm="100000">
                                          <p:val>
                                            <p:strVal val="#ppt_x"/>
                                          </p:val>
                                        </p:tav>
                                      </p:tavLst>
                                    </p:anim>
                                    <p:anim calcmode="lin" valueType="num">
                                      <p:cBhvr additive="base">
                                        <p:cTn id="8" dur="500" fill="hold"/>
                                        <p:tgtEl>
                                          <p:spTgt spid="634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3494"/>
                                        </p:tgtEl>
                                        <p:attrNameLst>
                                          <p:attrName>style.visibility</p:attrName>
                                        </p:attrNameLst>
                                      </p:cBhvr>
                                      <p:to>
                                        <p:strVal val="visible"/>
                                      </p:to>
                                    </p:set>
                                    <p:anim calcmode="lin" valueType="num">
                                      <p:cBhvr additive="base">
                                        <p:cTn id="13" dur="500" fill="hold"/>
                                        <p:tgtEl>
                                          <p:spTgt spid="63494"/>
                                        </p:tgtEl>
                                        <p:attrNameLst>
                                          <p:attrName>ppt_x</p:attrName>
                                        </p:attrNameLst>
                                      </p:cBhvr>
                                      <p:tavLst>
                                        <p:tav tm="0">
                                          <p:val>
                                            <p:strVal val="#ppt_x"/>
                                          </p:val>
                                        </p:tav>
                                        <p:tav tm="100000">
                                          <p:val>
                                            <p:strVal val="#ppt_x"/>
                                          </p:val>
                                        </p:tav>
                                      </p:tavLst>
                                    </p:anim>
                                    <p:anim calcmode="lin" valueType="num">
                                      <p:cBhvr additive="base">
                                        <p:cTn id="14" dur="500" fill="hold"/>
                                        <p:tgtEl>
                                          <p:spTgt spid="63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animBg="1"/>
      <p:bldP spid="6349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214313" indent="-214313"/>
            <a:r>
              <a:rPr lang="zh-CN" altLang="en-US" b="0" dirty="0" smtClean="0">
                <a:solidFill>
                  <a:schemeClr val="tx1"/>
                </a:solidFill>
                <a:latin typeface="微软雅黑" panose="020B0503020204020204" pitchFamily="34" charset="-122"/>
                <a:ea typeface="微软雅黑" panose="020B0503020204020204" pitchFamily="34" charset="-122"/>
              </a:rPr>
              <a:t>图表专项突破</a:t>
            </a:r>
            <a:r>
              <a:rPr lang="en-US" altLang="zh-CN" b="0" dirty="0" smtClean="0">
                <a:solidFill>
                  <a:schemeClr val="tx1"/>
                </a:solidFill>
                <a:latin typeface="微软雅黑" panose="020B0503020204020204" pitchFamily="34" charset="-122"/>
                <a:ea typeface="微软雅黑" panose="020B0503020204020204" pitchFamily="34" charset="-122"/>
              </a:rPr>
              <a:t>6        </a:t>
            </a:r>
            <a:r>
              <a:rPr lang="zh-CN" altLang="en-US" b="0" dirty="0" smtClean="0">
                <a:solidFill>
                  <a:schemeClr val="tx1"/>
                </a:solidFill>
                <a:latin typeface="微软雅黑" panose="020B0503020204020204" pitchFamily="34" charset="-122"/>
                <a:ea typeface="微软雅黑" panose="020B0503020204020204" pitchFamily="34" charset="-122"/>
              </a:rPr>
              <a:t>世界洋流分布图的判读</a:t>
            </a:r>
          </a:p>
        </p:txBody>
      </p:sp>
      <p:sp>
        <p:nvSpPr>
          <p:cNvPr id="44" name="矩形 43"/>
          <p:cNvSpPr/>
          <p:nvPr/>
        </p:nvSpPr>
        <p:spPr>
          <a:xfrm>
            <a:off x="194579" y="310604"/>
            <a:ext cx="8763276" cy="392415"/>
          </a:xfrm>
          <a:prstGeom prst="rect">
            <a:avLst/>
          </a:prstGeom>
          <a:solidFill>
            <a:srgbClr val="000099"/>
          </a:solidFill>
        </p:spPr>
        <p:txBody>
          <a:bodyPr wrap="square" lIns="68580" tIns="34290" rIns="68580" bIns="34290">
            <a:spAutoFit/>
          </a:bodyPr>
          <a:lstStyle/>
          <a:p>
            <a:pPr algn="ctr"/>
            <a:r>
              <a:rPr lang="zh-CN" altLang="en-US" sz="2100" dirty="0" smtClean="0">
                <a:solidFill>
                  <a:schemeClr val="bg1"/>
                </a:solidFill>
                <a:latin typeface="微软雅黑" panose="020B0503020204020204" pitchFamily="34" charset="-122"/>
                <a:ea typeface="微软雅黑" panose="020B0503020204020204" pitchFamily="34" charset="-122"/>
              </a:rPr>
              <a:t>典图示例</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12289" name="Picture 1"/>
          <p:cNvPicPr>
            <a:picLocks noChangeAspect="1" noChangeArrowheads="1"/>
          </p:cNvPicPr>
          <p:nvPr/>
        </p:nvPicPr>
        <p:blipFill>
          <a:blip r:embed="rId2" cstate="print"/>
          <a:stretch>
            <a:fillRect/>
          </a:stretch>
        </p:blipFill>
        <p:spPr bwMode="auto">
          <a:xfrm>
            <a:off x="1548246" y="706582"/>
            <a:ext cx="3027008" cy="2410691"/>
          </a:xfrm>
          <a:prstGeom prst="rect">
            <a:avLst/>
          </a:prstGeom>
          <a:noFill/>
          <a:ln w="9525">
            <a:noFill/>
            <a:miter lim="800000"/>
          </a:ln>
          <a:effectLst/>
        </p:spPr>
      </p:pic>
      <p:sp>
        <p:nvSpPr>
          <p:cNvPr id="34" name="矩形 33"/>
          <p:cNvSpPr/>
          <p:nvPr/>
        </p:nvSpPr>
        <p:spPr>
          <a:xfrm>
            <a:off x="231742" y="728766"/>
            <a:ext cx="1305111" cy="346249"/>
          </a:xfrm>
          <a:prstGeom prst="rect">
            <a:avLst/>
          </a:prstGeom>
        </p:spPr>
        <p:txBody>
          <a:bodyPr wrap="square" lIns="68580" tIns="34290" rIns="68580" bIns="34290">
            <a:spAutoFit/>
          </a:bodyPr>
          <a:lstStyle/>
          <a:p>
            <a:pPr algn="just"/>
            <a:r>
              <a:rPr lang="zh-CN" altLang="en-US" b="1" kern="100" dirty="0" smtClean="0">
                <a:solidFill>
                  <a:srgbClr val="C00000"/>
                </a:solidFill>
                <a:latin typeface="微软雅黑" panose="020B0503020204020204" pitchFamily="34" charset="-122"/>
                <a:ea typeface="微软雅黑" panose="020B0503020204020204" pitchFamily="34" charset="-122"/>
              </a:rPr>
              <a:t>获取信息</a:t>
            </a:r>
          </a:p>
        </p:txBody>
      </p:sp>
      <p:sp>
        <p:nvSpPr>
          <p:cNvPr id="35" name="矩形 34"/>
          <p:cNvSpPr/>
          <p:nvPr/>
        </p:nvSpPr>
        <p:spPr>
          <a:xfrm>
            <a:off x="1609236" y="2995110"/>
            <a:ext cx="3439244" cy="346249"/>
          </a:xfrm>
          <a:prstGeom prst="rect">
            <a:avLst/>
          </a:prstGeom>
        </p:spPr>
        <p:txBody>
          <a:bodyPr wrap="square" lIns="68580" tIns="34290" rIns="68580" bIns="34290">
            <a:spAutoFit/>
          </a:bodyPr>
          <a:lstStyle/>
          <a:p>
            <a:r>
              <a:rPr lang="zh-CN" altLang="en-US" kern="100" dirty="0" smtClean="0">
                <a:latin typeface="微软雅黑" panose="020B0503020204020204" pitchFamily="34" charset="-122"/>
                <a:ea typeface="微软雅黑" panose="020B0503020204020204" pitchFamily="34" charset="-122"/>
              </a:rPr>
              <a:t>是</a:t>
            </a:r>
            <a:r>
              <a:rPr lang="zh-CN" altLang="en-US" b="1" kern="100" dirty="0" smtClean="0">
                <a:solidFill>
                  <a:srgbClr val="FF0000"/>
                </a:solidFill>
                <a:latin typeface="微软雅黑" panose="020B0503020204020204" pitchFamily="34" charset="-122"/>
                <a:ea typeface="微软雅黑" panose="020B0503020204020204" pitchFamily="34" charset="-122"/>
              </a:rPr>
              <a:t>南</a:t>
            </a:r>
            <a:r>
              <a:rPr lang="zh-CN" altLang="en-US" b="1" kern="100" dirty="0" smtClean="0">
                <a:solidFill>
                  <a:srgbClr val="0000FF"/>
                </a:solidFill>
                <a:latin typeface="微软雅黑" panose="020B0503020204020204" pitchFamily="34" charset="-122"/>
                <a:ea typeface="微软雅黑" panose="020B0503020204020204" pitchFamily="34" charset="-122"/>
              </a:rPr>
              <a:t>半球大洋环流</a:t>
            </a:r>
            <a:r>
              <a:rPr lang="zh-CN" altLang="en-US" kern="100" dirty="0" smtClean="0">
                <a:latin typeface="微软雅黑" panose="020B0503020204020204" pitchFamily="34" charset="-122"/>
                <a:ea typeface="微软雅黑" panose="020B0503020204020204" pitchFamily="34" charset="-122"/>
              </a:rPr>
              <a:t>分布示意图</a:t>
            </a:r>
            <a:endParaRPr lang="zh-CN" altLang="en-US" dirty="0"/>
          </a:p>
        </p:txBody>
      </p:sp>
      <p:pic>
        <p:nvPicPr>
          <p:cNvPr id="12291" name="Picture 3"/>
          <p:cNvPicPr>
            <a:picLocks noChangeAspect="1" noChangeArrowheads="1"/>
          </p:cNvPicPr>
          <p:nvPr/>
        </p:nvPicPr>
        <p:blipFill>
          <a:blip r:embed="rId3" cstate="print"/>
          <a:stretch>
            <a:fillRect/>
          </a:stretch>
        </p:blipFill>
        <p:spPr bwMode="auto">
          <a:xfrm>
            <a:off x="4977244" y="768927"/>
            <a:ext cx="3169229" cy="2223655"/>
          </a:xfrm>
          <a:prstGeom prst="rect">
            <a:avLst/>
          </a:prstGeom>
          <a:noFill/>
          <a:ln w="9525">
            <a:noFill/>
            <a:miter lim="800000"/>
          </a:ln>
          <a:effectLst/>
        </p:spPr>
      </p:pic>
      <p:sp>
        <p:nvSpPr>
          <p:cNvPr id="36" name="矩形 35"/>
          <p:cNvSpPr/>
          <p:nvPr/>
        </p:nvSpPr>
        <p:spPr>
          <a:xfrm>
            <a:off x="5704757" y="2927632"/>
            <a:ext cx="2730033" cy="346249"/>
          </a:xfrm>
          <a:prstGeom prst="rect">
            <a:avLst/>
          </a:prstGeom>
        </p:spPr>
        <p:txBody>
          <a:bodyPr wrap="square" lIns="68580" tIns="34290" rIns="68580" bIns="34290">
            <a:spAutoFit/>
          </a:bodyPr>
          <a:lstStyle/>
          <a:p>
            <a:r>
              <a:rPr lang="zh-CN" altLang="en-US" b="1" dirty="0" smtClean="0">
                <a:solidFill>
                  <a:srgbClr val="0000FF"/>
                </a:solidFill>
                <a:latin typeface="微软雅黑" panose="020B0503020204020204" pitchFamily="34" charset="-122"/>
                <a:ea typeface="微软雅黑" panose="020B0503020204020204" pitchFamily="34" charset="-122"/>
              </a:rPr>
              <a:t>非洲西北部洋流</a:t>
            </a:r>
            <a:r>
              <a:rPr lang="zh-CN" altLang="en-US" dirty="0" smtClean="0">
                <a:latin typeface="微软雅黑" panose="020B0503020204020204" pitchFamily="34" charset="-122"/>
                <a:ea typeface="微软雅黑" panose="020B0503020204020204" pitchFamily="34" charset="-122"/>
              </a:rPr>
              <a:t>分布图</a:t>
            </a:r>
            <a:endParaRPr lang="zh-CN" altLang="en-US" dirty="0">
              <a:latin typeface="微软雅黑" panose="020B0503020204020204" pitchFamily="34" charset="-122"/>
              <a:ea typeface="微软雅黑" panose="020B0503020204020204" pitchFamily="34" charset="-122"/>
            </a:endParaRPr>
          </a:p>
        </p:txBody>
      </p:sp>
      <p:pic>
        <p:nvPicPr>
          <p:cNvPr id="9" name="Picture 2"/>
          <p:cNvPicPr>
            <a:picLocks noChangeAspect="1" noChangeArrowheads="1"/>
          </p:cNvPicPr>
          <p:nvPr/>
        </p:nvPicPr>
        <p:blipFill>
          <a:blip r:embed="rId4" cstate="print"/>
          <a:stretch>
            <a:fillRect/>
          </a:stretch>
        </p:blipFill>
        <p:spPr bwMode="auto">
          <a:xfrm>
            <a:off x="1257300" y="3491346"/>
            <a:ext cx="3798204" cy="1527464"/>
          </a:xfrm>
          <a:prstGeom prst="rect">
            <a:avLst/>
          </a:prstGeom>
          <a:noFill/>
          <a:ln w="9525">
            <a:noFill/>
            <a:miter lim="800000"/>
          </a:ln>
          <a:effectLst/>
        </p:spPr>
      </p:pic>
      <p:sp>
        <p:nvSpPr>
          <p:cNvPr id="10" name="矩形 9"/>
          <p:cNvSpPr/>
          <p:nvPr/>
        </p:nvSpPr>
        <p:spPr>
          <a:xfrm>
            <a:off x="5539378" y="3697937"/>
            <a:ext cx="2949995" cy="900246"/>
          </a:xfrm>
          <a:prstGeom prst="rect">
            <a:avLst/>
          </a:prstGeom>
        </p:spPr>
        <p:txBody>
          <a:bodyPr wrap="square" lIns="68580" tIns="34290" rIns="68580" bIns="34290">
            <a:spAutoFit/>
          </a:bodyPr>
          <a:lstStyle/>
          <a:p>
            <a:r>
              <a:rPr lang="zh-CN" altLang="en-US" dirty="0" smtClean="0">
                <a:latin typeface="微软雅黑" panose="020B0503020204020204" pitchFamily="34" charset="-122"/>
                <a:ea typeface="微软雅黑" panose="020B0503020204020204" pitchFamily="34" charset="-122"/>
              </a:rPr>
              <a:t>某</a:t>
            </a:r>
            <a:r>
              <a:rPr lang="zh-CN" altLang="en-US" b="1" dirty="0" smtClean="0">
                <a:solidFill>
                  <a:srgbClr val="0000FF"/>
                </a:solidFill>
                <a:latin typeface="微软雅黑" panose="020B0503020204020204" pitchFamily="34" charset="-122"/>
                <a:ea typeface="微软雅黑" panose="020B0503020204020204" pitchFamily="34" charset="-122"/>
              </a:rPr>
              <a:t>海区等温线</a:t>
            </a:r>
            <a:r>
              <a:rPr lang="zh-CN" altLang="en-US" dirty="0" smtClean="0">
                <a:latin typeface="微软雅黑" panose="020B0503020204020204" pitchFamily="34" charset="-122"/>
                <a:ea typeface="微软雅黑" panose="020B0503020204020204" pitchFamily="34" charset="-122"/>
              </a:rPr>
              <a:t>分布示意图，图中</a:t>
            </a:r>
            <a:r>
              <a:rPr lang="en-US" dirty="0" smtClean="0">
                <a:latin typeface="微软雅黑" panose="020B0503020204020204" pitchFamily="34" charset="-122"/>
                <a:ea typeface="微软雅黑" panose="020B0503020204020204" pitchFamily="34" charset="-122"/>
              </a:rPr>
              <a:t>T</a:t>
            </a:r>
            <a:r>
              <a:rPr lang="en-US" baseline="-25000"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r>
              <a:rPr lang="en-US" dirty="0" smtClean="0">
                <a:latin typeface="微软雅黑" panose="020B0503020204020204" pitchFamily="34" charset="-122"/>
                <a:ea typeface="微软雅黑" panose="020B0503020204020204" pitchFamily="34" charset="-122"/>
              </a:rPr>
              <a:t>T</a:t>
            </a:r>
            <a:r>
              <a:rPr lang="en-US" baseline="-25000"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为甲洋流流经区域等温线分布。</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blinds(horizontal)">
                                      <p:cBhvr>
                                        <p:cTn id="7" dur="500"/>
                                        <p:tgtEl>
                                          <p:spTgt spid="12289"/>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linds(horizontal)">
                                      <p:cBhvr>
                                        <p:cTn id="13" dur="500"/>
                                        <p:tgtEl>
                                          <p:spTgt spid="35"/>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Effect transition="in" filter="blinds(horizontal)">
                                      <p:cBhvr>
                                        <p:cTn id="19" dur="500"/>
                                        <p:tgtEl>
                                          <p:spTgt spid="12291"/>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blinds(horizontal)">
                                      <p:cBhvr>
                                        <p:cTn id="25" dur="500"/>
                                        <p:tgtEl>
                                          <p:spTgt spid="36"/>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214313" indent="-214313"/>
            <a:r>
              <a:rPr lang="zh-CN" altLang="en-US" b="0" dirty="0" smtClean="0">
                <a:solidFill>
                  <a:schemeClr val="tx1"/>
                </a:solidFill>
                <a:latin typeface="微软雅黑" panose="020B0503020204020204" pitchFamily="34" charset="-122"/>
                <a:ea typeface="微软雅黑" panose="020B0503020204020204" pitchFamily="34" charset="-122"/>
              </a:rPr>
              <a:t>图表专项突破</a:t>
            </a:r>
            <a:r>
              <a:rPr lang="en-US" altLang="zh-CN" b="0" dirty="0" smtClean="0">
                <a:solidFill>
                  <a:schemeClr val="tx1"/>
                </a:solidFill>
                <a:latin typeface="微软雅黑" panose="020B0503020204020204" pitchFamily="34" charset="-122"/>
                <a:ea typeface="微软雅黑" panose="020B0503020204020204" pitchFamily="34" charset="-122"/>
              </a:rPr>
              <a:t>6        </a:t>
            </a:r>
            <a:r>
              <a:rPr lang="zh-CN" altLang="en-US" b="0" dirty="0" smtClean="0">
                <a:solidFill>
                  <a:schemeClr val="tx1"/>
                </a:solidFill>
                <a:latin typeface="微软雅黑" panose="020B0503020204020204" pitchFamily="34" charset="-122"/>
                <a:ea typeface="微软雅黑" panose="020B0503020204020204" pitchFamily="34" charset="-122"/>
              </a:rPr>
              <a:t>世界洋流分布图的判读</a:t>
            </a:r>
          </a:p>
        </p:txBody>
      </p:sp>
      <p:sp>
        <p:nvSpPr>
          <p:cNvPr id="44" name="矩形 43"/>
          <p:cNvSpPr/>
          <p:nvPr/>
        </p:nvSpPr>
        <p:spPr>
          <a:xfrm>
            <a:off x="194579" y="352168"/>
            <a:ext cx="8763276" cy="392415"/>
          </a:xfrm>
          <a:prstGeom prst="rect">
            <a:avLst/>
          </a:prstGeom>
          <a:solidFill>
            <a:srgbClr val="000099"/>
          </a:solidFill>
        </p:spPr>
        <p:txBody>
          <a:bodyPr wrap="square" lIns="68580" tIns="34290" rIns="68580" bIns="34290">
            <a:spAutoFit/>
          </a:bodyPr>
          <a:lstStyle/>
          <a:p>
            <a:pPr algn="ctr"/>
            <a:r>
              <a:rPr lang="zh-CN" altLang="en-US" sz="2100" dirty="0" smtClean="0">
                <a:solidFill>
                  <a:schemeClr val="bg1"/>
                </a:solidFill>
                <a:latin typeface="微软雅黑" panose="020B0503020204020204" pitchFamily="34" charset="-122"/>
                <a:ea typeface="微软雅黑" panose="020B0503020204020204" pitchFamily="34" charset="-122"/>
              </a:rPr>
              <a:t>类图通法</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11265" name="Picture 1"/>
          <p:cNvPicPr>
            <a:picLocks noChangeAspect="1" noChangeArrowheads="1"/>
          </p:cNvPicPr>
          <p:nvPr/>
        </p:nvPicPr>
        <p:blipFill>
          <a:blip r:embed="rId2" cstate="print"/>
          <a:stretch>
            <a:fillRect/>
          </a:stretch>
        </p:blipFill>
        <p:spPr bwMode="auto">
          <a:xfrm>
            <a:off x="688805" y="747645"/>
            <a:ext cx="7509623" cy="4081749"/>
          </a:xfrm>
          <a:prstGeom prst="rect">
            <a:avLst/>
          </a:prstGeom>
          <a:noFill/>
          <a:ln w="9525">
            <a:noFill/>
            <a:miter lim="800000"/>
          </a:ln>
          <a:effectLst/>
        </p:spPr>
      </p:pic>
      <p:sp>
        <p:nvSpPr>
          <p:cNvPr id="15" name="圆角矩形 14"/>
          <p:cNvSpPr/>
          <p:nvPr/>
        </p:nvSpPr>
        <p:spPr>
          <a:xfrm>
            <a:off x="661139" y="1745548"/>
            <a:ext cx="983255" cy="2106975"/>
          </a:xfrm>
          <a:prstGeom prst="roundRect">
            <a:avLst/>
          </a:prstGeom>
          <a:solidFill>
            <a:schemeClr val="accent1">
              <a:alpha val="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圆角矩形 15"/>
          <p:cNvSpPr/>
          <p:nvPr/>
        </p:nvSpPr>
        <p:spPr>
          <a:xfrm>
            <a:off x="2379643" y="4395730"/>
            <a:ext cx="4908015" cy="388345"/>
          </a:xfrm>
          <a:prstGeom prst="roundRect">
            <a:avLst/>
          </a:prstGeom>
          <a:solidFill>
            <a:schemeClr val="accent1">
              <a:alpha val="0"/>
            </a:scheme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圆角矩形 16"/>
          <p:cNvSpPr/>
          <p:nvPr/>
        </p:nvSpPr>
        <p:spPr>
          <a:xfrm>
            <a:off x="7122906" y="1679196"/>
            <a:ext cx="908892" cy="1338550"/>
          </a:xfrm>
          <a:prstGeom prst="roundRect">
            <a:avLst/>
          </a:prstGeom>
          <a:solidFill>
            <a:schemeClr val="accent1">
              <a:alpha val="0"/>
            </a:scheme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圆角矩形 17"/>
          <p:cNvSpPr/>
          <p:nvPr/>
        </p:nvSpPr>
        <p:spPr>
          <a:xfrm>
            <a:off x="2358737" y="768176"/>
            <a:ext cx="4364182" cy="499516"/>
          </a:xfrm>
          <a:prstGeom prst="roundRect">
            <a:avLst/>
          </a:prstGeom>
          <a:solidFill>
            <a:schemeClr val="accent1">
              <a:alpha val="0"/>
            </a:scheme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5"/>
                                        </p:tgtEl>
                                        <p:attrNameLst>
                                          <p:attrName>style.visibility</p:attrName>
                                        </p:attrNameLst>
                                      </p:cBhvr>
                                      <p:to>
                                        <p:strVal val="visible"/>
                                      </p:to>
                                    </p:set>
                                    <p:animEffect transition="in" filter="blinds(horizontal)">
                                      <p:cBhvr>
                                        <p:cTn id="7" dur="500"/>
                                        <p:tgtEl>
                                          <p:spTgt spid="1126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214313" indent="-214313"/>
            <a:r>
              <a:rPr lang="zh-CN" altLang="en-US" b="0" dirty="0" smtClean="0">
                <a:solidFill>
                  <a:schemeClr val="tx1"/>
                </a:solidFill>
                <a:latin typeface="微软雅黑" panose="020B0503020204020204" pitchFamily="34" charset="-122"/>
                <a:ea typeface="微软雅黑" panose="020B0503020204020204" pitchFamily="34" charset="-122"/>
              </a:rPr>
              <a:t>图表专项突破</a:t>
            </a:r>
            <a:r>
              <a:rPr lang="en-US" altLang="zh-CN" b="0" dirty="0" smtClean="0">
                <a:solidFill>
                  <a:schemeClr val="tx1"/>
                </a:solidFill>
                <a:latin typeface="微软雅黑" panose="020B0503020204020204" pitchFamily="34" charset="-122"/>
                <a:ea typeface="微软雅黑" panose="020B0503020204020204" pitchFamily="34" charset="-122"/>
              </a:rPr>
              <a:t>6        </a:t>
            </a:r>
            <a:r>
              <a:rPr lang="zh-CN" altLang="en-US" b="0" dirty="0" smtClean="0">
                <a:solidFill>
                  <a:schemeClr val="tx1"/>
                </a:solidFill>
                <a:latin typeface="微软雅黑" panose="020B0503020204020204" pitchFamily="34" charset="-122"/>
                <a:ea typeface="微软雅黑" panose="020B0503020204020204" pitchFamily="34" charset="-122"/>
              </a:rPr>
              <a:t>世界洋流分布图的判读</a:t>
            </a:r>
          </a:p>
        </p:txBody>
      </p:sp>
      <p:sp>
        <p:nvSpPr>
          <p:cNvPr id="44" name="矩形 43"/>
          <p:cNvSpPr/>
          <p:nvPr/>
        </p:nvSpPr>
        <p:spPr>
          <a:xfrm>
            <a:off x="194579" y="352168"/>
            <a:ext cx="8763276" cy="392415"/>
          </a:xfrm>
          <a:prstGeom prst="rect">
            <a:avLst/>
          </a:prstGeom>
          <a:solidFill>
            <a:srgbClr val="000099"/>
          </a:solidFill>
        </p:spPr>
        <p:txBody>
          <a:bodyPr wrap="square" lIns="68580" tIns="34290" rIns="68580" bIns="34290">
            <a:spAutoFit/>
          </a:bodyPr>
          <a:lstStyle/>
          <a:p>
            <a:pPr algn="ctr"/>
            <a:r>
              <a:rPr lang="zh-CN" altLang="en-US" sz="2100" dirty="0" smtClean="0">
                <a:solidFill>
                  <a:schemeClr val="bg1"/>
                </a:solidFill>
                <a:latin typeface="微软雅黑" panose="020B0503020204020204" pitchFamily="34" charset="-122"/>
                <a:ea typeface="微软雅黑" panose="020B0503020204020204" pitchFamily="34" charset="-122"/>
              </a:rPr>
              <a:t>类图通法</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253048" y="803616"/>
            <a:ext cx="3465145" cy="346249"/>
          </a:xfrm>
          <a:prstGeom prst="rect">
            <a:avLst/>
          </a:prstGeom>
        </p:spPr>
        <p:txBody>
          <a:bodyPr wrap="square" lIns="68580" tIns="34290" rIns="68580" bIns="34290">
            <a:spAutoFit/>
          </a:bodyPr>
          <a:lstStyle/>
          <a:p>
            <a:r>
              <a:rPr lang="en-US" b="1" dirty="0" smtClean="0">
                <a:solidFill>
                  <a:srgbClr val="FF0000"/>
                </a:solidFill>
                <a:latin typeface="微软雅黑" panose="020B0503020204020204" pitchFamily="34" charset="-122"/>
                <a:ea typeface="微软雅黑" panose="020B0503020204020204" pitchFamily="34" charset="-122"/>
              </a:rPr>
              <a:t>2</a:t>
            </a:r>
            <a:r>
              <a:rPr lang="zh-CN" altLang="en-US" b="1" dirty="0" smtClean="0">
                <a:solidFill>
                  <a:srgbClr val="FF0000"/>
                </a:solidFill>
                <a:latin typeface="微软雅黑" panose="020B0503020204020204" pitchFamily="34" charset="-122"/>
                <a:ea typeface="微软雅黑" panose="020B0503020204020204" pitchFamily="34" charset="-122"/>
              </a:rPr>
              <a:t>．根据海洋等温线判读洋流</a:t>
            </a:r>
          </a:p>
        </p:txBody>
      </p:sp>
      <p:sp>
        <p:nvSpPr>
          <p:cNvPr id="8" name="矩形 7"/>
          <p:cNvSpPr/>
          <p:nvPr/>
        </p:nvSpPr>
        <p:spPr>
          <a:xfrm>
            <a:off x="245536" y="3554328"/>
            <a:ext cx="8611644" cy="623248"/>
          </a:xfrm>
          <a:prstGeom prst="rect">
            <a:avLst/>
          </a:prstGeom>
        </p:spPr>
        <p:txBody>
          <a:bodyPr wrap="square" lIns="68580" tIns="34290" rIns="68580" bIns="34290">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）判断</a:t>
            </a:r>
            <a:r>
              <a:rPr lang="zh-CN" altLang="en-US" b="1" dirty="0" smtClean="0">
                <a:solidFill>
                  <a:srgbClr val="0000FF"/>
                </a:solidFill>
                <a:latin typeface="微软雅黑" panose="020B0503020204020204" pitchFamily="34" charset="-122"/>
                <a:ea typeface="微软雅黑" panose="020B0503020204020204" pitchFamily="34" charset="-122"/>
              </a:rPr>
              <a:t>南北半球</a:t>
            </a:r>
            <a:r>
              <a:rPr lang="zh-CN" altLang="en-US" dirty="0" smtClean="0">
                <a:latin typeface="微软雅黑" panose="020B0503020204020204" pitchFamily="34" charset="-122"/>
                <a:ea typeface="微软雅黑" panose="020B0503020204020204" pitchFamily="34" charset="-122"/>
              </a:rPr>
              <a:t>：根据图示方向</a:t>
            </a:r>
            <a:r>
              <a:rPr lang="en-US"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一般上北下南，左西右东</a:t>
            </a:r>
            <a:r>
              <a:rPr lang="en-US"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，越往北水温越低的为北半球，反之为南半球。如图，</a:t>
            </a:r>
            <a:r>
              <a:rPr lang="zh-CN" altLang="en-US" b="1" dirty="0" smtClean="0">
                <a:solidFill>
                  <a:srgbClr val="0000FF"/>
                </a:solidFill>
                <a:latin typeface="微软雅黑" panose="020B0503020204020204" pitchFamily="34" charset="-122"/>
                <a:ea typeface="微软雅黑" panose="020B0503020204020204" pitchFamily="34" charset="-122"/>
              </a:rPr>
              <a:t>甲为北半球，乙为南半球</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2466" name="Picture 2"/>
          <p:cNvPicPr>
            <a:picLocks noChangeAspect="1" noChangeArrowheads="1"/>
          </p:cNvPicPr>
          <p:nvPr/>
        </p:nvPicPr>
        <p:blipFill>
          <a:blip r:embed="rId2" cstate="print"/>
          <a:stretch>
            <a:fillRect/>
          </a:stretch>
        </p:blipFill>
        <p:spPr bwMode="auto">
          <a:xfrm>
            <a:off x="1341791" y="1325123"/>
            <a:ext cx="6196013" cy="2228850"/>
          </a:xfrm>
          <a:prstGeom prst="rect">
            <a:avLst/>
          </a:prstGeom>
          <a:noFill/>
          <a:ln w="9525">
            <a:noFill/>
            <a:miter lim="800000"/>
          </a:ln>
          <a:effectLst/>
        </p:spPr>
      </p:pic>
      <p:sp>
        <p:nvSpPr>
          <p:cNvPr id="7" name="矩形 6"/>
          <p:cNvSpPr/>
          <p:nvPr/>
        </p:nvSpPr>
        <p:spPr>
          <a:xfrm>
            <a:off x="287100" y="4250518"/>
            <a:ext cx="8611644" cy="623248"/>
          </a:xfrm>
          <a:prstGeom prst="rect">
            <a:avLst/>
          </a:prstGeom>
        </p:spPr>
        <p:txBody>
          <a:bodyPr wrap="square" lIns="68580" tIns="34290" rIns="68580" bIns="34290">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）判断</a:t>
            </a:r>
            <a:r>
              <a:rPr lang="zh-CN" altLang="en-US" b="1" dirty="0" smtClean="0">
                <a:solidFill>
                  <a:srgbClr val="0000FF"/>
                </a:solidFill>
                <a:latin typeface="微软雅黑" panose="020B0503020204020204" pitchFamily="34" charset="-122"/>
                <a:ea typeface="微软雅黑" panose="020B0503020204020204" pitchFamily="34" charset="-122"/>
              </a:rPr>
              <a:t>洋流流向</a:t>
            </a:r>
            <a:r>
              <a:rPr lang="zh-CN" altLang="en-US" dirty="0" smtClean="0">
                <a:latin typeface="微软雅黑" panose="020B0503020204020204" pitchFamily="34" charset="-122"/>
                <a:ea typeface="微软雅黑" panose="020B0503020204020204" pitchFamily="34" charset="-122"/>
              </a:rPr>
              <a:t>：等温线弯曲方向即为洋流流向。如等温线向北弯曲，则洋流就在等温线弯曲处向北流。</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94579" y="352168"/>
            <a:ext cx="8763276" cy="392415"/>
          </a:xfrm>
          <a:prstGeom prst="rect">
            <a:avLst/>
          </a:prstGeom>
          <a:solidFill>
            <a:srgbClr val="000099"/>
          </a:solidFill>
        </p:spPr>
        <p:txBody>
          <a:bodyPr wrap="square" lIns="68580" tIns="34290" rIns="68580" bIns="34290">
            <a:spAutoFit/>
          </a:bodyPr>
          <a:lstStyle/>
          <a:p>
            <a:pPr algn="ctr"/>
            <a:r>
              <a:rPr lang="zh-CN" altLang="en-US" sz="2100" dirty="0" smtClean="0">
                <a:solidFill>
                  <a:schemeClr val="bg1"/>
                </a:solidFill>
                <a:latin typeface="微软雅黑" panose="020B0503020204020204" pitchFamily="34" charset="-122"/>
                <a:ea typeface="微软雅黑" panose="020B0503020204020204" pitchFamily="34" charset="-122"/>
              </a:rPr>
              <a:t>类图通法</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253048" y="803616"/>
            <a:ext cx="3465145" cy="346249"/>
          </a:xfrm>
          <a:prstGeom prst="rect">
            <a:avLst/>
          </a:prstGeom>
        </p:spPr>
        <p:txBody>
          <a:bodyPr wrap="square" lIns="68580" tIns="34290" rIns="68580" bIns="34290">
            <a:spAutoFit/>
          </a:bodyPr>
          <a:lstStyle/>
          <a:p>
            <a:r>
              <a:rPr lang="en-US" b="1" dirty="0" smtClean="0">
                <a:solidFill>
                  <a:srgbClr val="FF0000"/>
                </a:solidFill>
                <a:latin typeface="微软雅黑" panose="020B0503020204020204" pitchFamily="34" charset="-122"/>
                <a:ea typeface="微软雅黑" panose="020B0503020204020204" pitchFamily="34" charset="-122"/>
              </a:rPr>
              <a:t>2</a:t>
            </a:r>
            <a:r>
              <a:rPr lang="zh-CN" altLang="en-US" b="1" dirty="0" smtClean="0">
                <a:solidFill>
                  <a:srgbClr val="FF0000"/>
                </a:solidFill>
                <a:latin typeface="微软雅黑" panose="020B0503020204020204" pitchFamily="34" charset="-122"/>
                <a:ea typeface="微软雅黑" panose="020B0503020204020204" pitchFamily="34" charset="-122"/>
              </a:rPr>
              <a:t>．根据海洋等温线判读洋流</a:t>
            </a:r>
          </a:p>
        </p:txBody>
      </p:sp>
      <p:sp>
        <p:nvSpPr>
          <p:cNvPr id="8" name="矩形 7"/>
          <p:cNvSpPr/>
          <p:nvPr/>
        </p:nvSpPr>
        <p:spPr>
          <a:xfrm>
            <a:off x="235145" y="3793318"/>
            <a:ext cx="8611644" cy="623248"/>
          </a:xfrm>
          <a:prstGeom prst="rect">
            <a:avLst/>
          </a:prstGeom>
        </p:spPr>
        <p:txBody>
          <a:bodyPr wrap="square" lIns="68580" tIns="34290" rIns="68580" bIns="34290">
            <a:spAutoFit/>
          </a:bodyPr>
          <a:lstStyle/>
          <a:p>
            <a:r>
              <a:rPr lang="en-US"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判断</a:t>
            </a:r>
            <a:r>
              <a:rPr lang="zh-CN" altLang="en-US" b="1" dirty="0" smtClean="0">
                <a:solidFill>
                  <a:srgbClr val="0000FF"/>
                </a:solidFill>
                <a:latin typeface="微软雅黑" panose="020B0503020204020204" pitchFamily="34" charset="-122"/>
                <a:ea typeface="微软雅黑" panose="020B0503020204020204" pitchFamily="34" charset="-122"/>
              </a:rPr>
              <a:t>寒流、暖流</a:t>
            </a:r>
            <a:r>
              <a:rPr lang="zh-CN" altLang="en-US" dirty="0" smtClean="0">
                <a:latin typeface="微软雅黑" panose="020B0503020204020204" pitchFamily="34" charset="-122"/>
                <a:ea typeface="微软雅黑" panose="020B0503020204020204" pitchFamily="34" charset="-122"/>
              </a:rPr>
              <a:t>：洋流由温度高的海区流向温度低的海区为暖流，如甲图；洋流由温度低的海区流向温度高的海区为寒流，如乙图。</a:t>
            </a:r>
            <a:endParaRPr lang="zh-CN" altLang="en-US" dirty="0">
              <a:latin typeface="微软雅黑" panose="020B0503020204020204" pitchFamily="34" charset="-122"/>
              <a:ea typeface="微软雅黑" panose="020B0503020204020204" pitchFamily="34" charset="-122"/>
            </a:endParaRPr>
          </a:p>
        </p:txBody>
      </p:sp>
      <p:pic>
        <p:nvPicPr>
          <p:cNvPr id="62466" name="Picture 2"/>
          <p:cNvPicPr>
            <a:picLocks noChangeAspect="1" noChangeArrowheads="1"/>
          </p:cNvPicPr>
          <p:nvPr/>
        </p:nvPicPr>
        <p:blipFill>
          <a:blip r:embed="rId2" cstate="print"/>
          <a:stretch>
            <a:fillRect/>
          </a:stretch>
        </p:blipFill>
        <p:spPr bwMode="auto">
          <a:xfrm>
            <a:off x="1341791" y="1325123"/>
            <a:ext cx="6196013" cy="2228850"/>
          </a:xfrm>
          <a:prstGeom prst="rect">
            <a:avLst/>
          </a:prstGeom>
          <a:noFill/>
          <a:ln w="9525">
            <a:noFill/>
            <a:miter lim="800000"/>
          </a:ln>
          <a:effectLst/>
        </p:spPr>
      </p:pic>
      <p:sp>
        <p:nvSpPr>
          <p:cNvPr id="10" name="标题 1"/>
          <p:cNvSpPr>
            <a:spLocks noGrp="1"/>
          </p:cNvSpPr>
          <p:nvPr>
            <p:ph type="title"/>
          </p:nvPr>
        </p:nvSpPr>
        <p:spPr>
          <a:xfrm>
            <a:off x="181155" y="0"/>
            <a:ext cx="8775808" cy="349370"/>
          </a:xfrm>
        </p:spPr>
        <p:txBody>
          <a:bodyPr>
            <a:normAutofit fontScale="90000"/>
          </a:bodyPr>
          <a:lstStyle/>
          <a:p>
            <a:pPr marL="214313" indent="-214313"/>
            <a:r>
              <a:rPr lang="zh-CN" altLang="en-US" b="0" dirty="0" smtClean="0">
                <a:solidFill>
                  <a:schemeClr val="tx1"/>
                </a:solidFill>
                <a:latin typeface="微软雅黑" panose="020B0503020204020204" pitchFamily="34" charset="-122"/>
                <a:ea typeface="微软雅黑" panose="020B0503020204020204" pitchFamily="34" charset="-122"/>
              </a:rPr>
              <a:t>图表专项突破</a:t>
            </a:r>
            <a:r>
              <a:rPr lang="en-US" altLang="zh-CN" b="0" dirty="0" smtClean="0">
                <a:solidFill>
                  <a:schemeClr val="tx1"/>
                </a:solidFill>
                <a:latin typeface="微软雅黑" panose="020B0503020204020204" pitchFamily="34" charset="-122"/>
                <a:ea typeface="微软雅黑" panose="020B0503020204020204" pitchFamily="34" charset="-122"/>
              </a:rPr>
              <a:t>6        </a:t>
            </a:r>
            <a:r>
              <a:rPr lang="zh-CN" altLang="en-US" b="0" dirty="0" smtClean="0">
                <a:solidFill>
                  <a:schemeClr val="tx1"/>
                </a:solidFill>
                <a:latin typeface="微软雅黑" panose="020B0503020204020204" pitchFamily="34" charset="-122"/>
                <a:ea typeface="微软雅黑" panose="020B0503020204020204" pitchFamily="34" charset="-122"/>
              </a:rPr>
              <a:t>世界洋流分布图的判读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lum bright="-12000" contrast="30000"/>
          </a:blip>
          <a:srcRect/>
          <a:stretch>
            <a:fillRect/>
          </a:stretch>
        </p:blipFill>
        <p:spPr bwMode="auto">
          <a:xfrm>
            <a:off x="0" y="285750"/>
            <a:ext cx="9144000" cy="4481513"/>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59"/>
          <p:cNvGrpSpPr/>
          <p:nvPr/>
        </p:nvGrpSpPr>
        <p:grpSpPr>
          <a:xfrm>
            <a:off x="795514" y="3348937"/>
            <a:ext cx="2195631" cy="755594"/>
            <a:chOff x="962706" y="5024115"/>
            <a:chExt cx="2927507" cy="1007458"/>
          </a:xfrm>
        </p:grpSpPr>
        <p:grpSp>
          <p:nvGrpSpPr>
            <p:cNvPr id="3" name="组合 60"/>
            <p:cNvGrpSpPr/>
            <p:nvPr/>
          </p:nvGrpSpPr>
          <p:grpSpPr>
            <a:xfrm>
              <a:off x="1642020" y="5031396"/>
              <a:ext cx="1512000" cy="797747"/>
              <a:chOff x="1642020" y="5031396"/>
              <a:chExt cx="1512000" cy="797747"/>
            </a:xfrm>
          </p:grpSpPr>
          <p:sp>
            <p:nvSpPr>
              <p:cNvPr id="65" name="任意多边形: 形状 64"/>
              <p:cNvSpPr/>
              <p:nvPr/>
            </p:nvSpPr>
            <p:spPr>
              <a:xfrm>
                <a:off x="1642020" y="5410102"/>
                <a:ext cx="1512000" cy="30525"/>
              </a:xfrm>
              <a:custGeom>
                <a:avLst/>
                <a:gdLst>
                  <a:gd name="connsiteX0" fmla="*/ 0 w 1905000"/>
                  <a:gd name="connsiteY0" fmla="*/ 30480 h 38047"/>
                  <a:gd name="connsiteX1" fmla="*/ 899160 w 1905000"/>
                  <a:gd name="connsiteY1" fmla="*/ 0 h 38047"/>
                  <a:gd name="connsiteX2" fmla="*/ 1905000 w 1905000"/>
                  <a:gd name="connsiteY2" fmla="*/ 30480 h 38047"/>
                  <a:gd name="connsiteX0-1" fmla="*/ 0 w 1905000"/>
                  <a:gd name="connsiteY0-2" fmla="*/ 30525 h 30525"/>
                  <a:gd name="connsiteX1-3" fmla="*/ 899160 w 1905000"/>
                  <a:gd name="connsiteY1-4" fmla="*/ 45 h 30525"/>
                  <a:gd name="connsiteX2-5" fmla="*/ 1905000 w 1905000"/>
                  <a:gd name="connsiteY2-6" fmla="*/ 30525 h 30525"/>
                </a:gdLst>
                <a:ahLst/>
                <a:cxnLst>
                  <a:cxn ang="0">
                    <a:pos x="connsiteX0-1" y="connsiteY0-2"/>
                  </a:cxn>
                  <a:cxn ang="0">
                    <a:pos x="connsiteX1-3" y="connsiteY1-4"/>
                  </a:cxn>
                  <a:cxn ang="0">
                    <a:pos x="connsiteX2-5" y="connsiteY2-6"/>
                  </a:cxn>
                </a:cxnLst>
                <a:rect l="l" t="t" r="r" b="b"/>
                <a:pathLst>
                  <a:path w="1905000" h="30525">
                    <a:moveTo>
                      <a:pt x="0" y="30525"/>
                    </a:moveTo>
                    <a:cubicBezTo>
                      <a:pt x="290830" y="15285"/>
                      <a:pt x="581660" y="45"/>
                      <a:pt x="899160" y="45"/>
                    </a:cubicBezTo>
                    <a:cubicBezTo>
                      <a:pt x="1216660" y="45"/>
                      <a:pt x="1592076" y="-2495"/>
                      <a:pt x="1905000" y="305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Bold" panose="02000000000000000000" pitchFamily="2" charset="-122"/>
                  <a:ea typeface="杨任东竹石体-Bold" panose="02000000000000000000" pitchFamily="2" charset="-122"/>
                </a:endParaRPr>
              </a:p>
            </p:txBody>
          </p:sp>
          <p:sp>
            <p:nvSpPr>
              <p:cNvPr id="66" name="任意多边形: 形状 65"/>
              <p:cNvSpPr/>
              <p:nvPr/>
            </p:nvSpPr>
            <p:spPr>
              <a:xfrm>
                <a:off x="1822020" y="5031396"/>
                <a:ext cx="1152000" cy="47824"/>
              </a:xfrm>
              <a:custGeom>
                <a:avLst/>
                <a:gdLst>
                  <a:gd name="connsiteX0" fmla="*/ 0 w 1386840"/>
                  <a:gd name="connsiteY0" fmla="*/ 32584 h 47824"/>
                  <a:gd name="connsiteX1" fmla="*/ 1386840 w 1386840"/>
                  <a:gd name="connsiteY1" fmla="*/ 47824 h 47824"/>
                </a:gdLst>
                <a:ahLst/>
                <a:cxnLst>
                  <a:cxn ang="0">
                    <a:pos x="connsiteX0" y="connsiteY0"/>
                  </a:cxn>
                  <a:cxn ang="0">
                    <a:pos x="connsiteX1" y="connsiteY1"/>
                  </a:cxn>
                </a:cxnLst>
                <a:rect l="l" t="t" r="r" b="b"/>
                <a:pathLst>
                  <a:path w="1386840" h="47824">
                    <a:moveTo>
                      <a:pt x="0" y="32584"/>
                    </a:moveTo>
                    <a:cubicBezTo>
                      <a:pt x="377190" y="2104"/>
                      <a:pt x="754380" y="-28376"/>
                      <a:pt x="1386840" y="47824"/>
                    </a:cubicBezTo>
                  </a:path>
                </a:pathLst>
              </a:custGeom>
              <a:noFill/>
              <a:ln w="190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Bold" panose="02000000000000000000" pitchFamily="2" charset="-122"/>
                  <a:ea typeface="杨任东竹石体-Bold" panose="02000000000000000000" pitchFamily="2" charset="-122"/>
                </a:endParaRPr>
              </a:p>
            </p:txBody>
          </p:sp>
          <p:sp>
            <p:nvSpPr>
              <p:cNvPr id="67" name="任意多边形: 形状 66"/>
              <p:cNvSpPr/>
              <p:nvPr/>
            </p:nvSpPr>
            <p:spPr>
              <a:xfrm flipH="1" flipV="1">
                <a:off x="1822020" y="5781319"/>
                <a:ext cx="1152000" cy="47824"/>
              </a:xfrm>
              <a:custGeom>
                <a:avLst/>
                <a:gdLst>
                  <a:gd name="connsiteX0" fmla="*/ 0 w 1386840"/>
                  <a:gd name="connsiteY0" fmla="*/ 32584 h 47824"/>
                  <a:gd name="connsiteX1" fmla="*/ 1386840 w 1386840"/>
                  <a:gd name="connsiteY1" fmla="*/ 47824 h 47824"/>
                </a:gdLst>
                <a:ahLst/>
                <a:cxnLst>
                  <a:cxn ang="0">
                    <a:pos x="connsiteX0" y="connsiteY0"/>
                  </a:cxn>
                  <a:cxn ang="0">
                    <a:pos x="connsiteX1" y="connsiteY1"/>
                  </a:cxn>
                </a:cxnLst>
                <a:rect l="l" t="t" r="r" b="b"/>
                <a:pathLst>
                  <a:path w="1386840" h="47824">
                    <a:moveTo>
                      <a:pt x="0" y="32584"/>
                    </a:moveTo>
                    <a:cubicBezTo>
                      <a:pt x="377190" y="2104"/>
                      <a:pt x="754380" y="-28376"/>
                      <a:pt x="1386840" y="47824"/>
                    </a:cubicBezTo>
                  </a:path>
                </a:pathLst>
              </a:custGeom>
              <a:noFill/>
              <a:ln w="190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Bold" panose="02000000000000000000" pitchFamily="2" charset="-122"/>
                  <a:ea typeface="杨任东竹石体-Bold" panose="02000000000000000000" pitchFamily="2" charset="-122"/>
                </a:endParaRPr>
              </a:p>
            </p:txBody>
          </p:sp>
          <p:sp>
            <p:nvSpPr>
              <p:cNvPr id="68" name="任意多边形: 形状 67"/>
              <p:cNvSpPr/>
              <p:nvPr/>
            </p:nvSpPr>
            <p:spPr>
              <a:xfrm>
                <a:off x="1727531" y="5135880"/>
                <a:ext cx="70789" cy="558800"/>
              </a:xfrm>
              <a:custGeom>
                <a:avLst/>
                <a:gdLst>
                  <a:gd name="connsiteX0" fmla="*/ 70789 w 70789"/>
                  <a:gd name="connsiteY0" fmla="*/ 558800 h 558800"/>
                  <a:gd name="connsiteX1" fmla="*/ 35229 w 70789"/>
                  <a:gd name="connsiteY1" fmla="*/ 0 h 558800"/>
                </a:gdLst>
                <a:ahLst/>
                <a:cxnLst>
                  <a:cxn ang="0">
                    <a:pos x="connsiteX0" y="connsiteY0"/>
                  </a:cxn>
                  <a:cxn ang="0">
                    <a:pos x="connsiteX1" y="connsiteY1"/>
                  </a:cxn>
                </a:cxnLst>
                <a:rect l="l" t="t" r="r" b="b"/>
                <a:pathLst>
                  <a:path w="70789" h="558800">
                    <a:moveTo>
                      <a:pt x="70789" y="558800"/>
                    </a:moveTo>
                    <a:cubicBezTo>
                      <a:pt x="16602" y="416560"/>
                      <a:pt x="-37584" y="274320"/>
                      <a:pt x="35229" y="0"/>
                    </a:cubicBezTo>
                  </a:path>
                </a:pathLst>
              </a:custGeom>
              <a:noFill/>
              <a:ln w="38100">
                <a:solidFill>
                  <a:schemeClr val="accent2">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Bold" panose="02000000000000000000" pitchFamily="2" charset="-122"/>
                  <a:ea typeface="杨任东竹石体-Bold" panose="02000000000000000000" pitchFamily="2" charset="-122"/>
                </a:endParaRPr>
              </a:p>
            </p:txBody>
          </p:sp>
          <p:sp>
            <p:nvSpPr>
              <p:cNvPr id="69" name="任意多边形: 形状 68"/>
              <p:cNvSpPr/>
              <p:nvPr/>
            </p:nvSpPr>
            <p:spPr>
              <a:xfrm flipH="1" flipV="1">
                <a:off x="2971882" y="5135880"/>
                <a:ext cx="70789" cy="558800"/>
              </a:xfrm>
              <a:custGeom>
                <a:avLst/>
                <a:gdLst>
                  <a:gd name="connsiteX0" fmla="*/ 70789 w 70789"/>
                  <a:gd name="connsiteY0" fmla="*/ 558800 h 558800"/>
                  <a:gd name="connsiteX1" fmla="*/ 35229 w 70789"/>
                  <a:gd name="connsiteY1" fmla="*/ 0 h 558800"/>
                </a:gdLst>
                <a:ahLst/>
                <a:cxnLst>
                  <a:cxn ang="0">
                    <a:pos x="connsiteX0" y="connsiteY0"/>
                  </a:cxn>
                  <a:cxn ang="0">
                    <a:pos x="connsiteX1" y="connsiteY1"/>
                  </a:cxn>
                </a:cxnLst>
                <a:rect l="l" t="t" r="r" b="b"/>
                <a:pathLst>
                  <a:path w="70789" h="558800">
                    <a:moveTo>
                      <a:pt x="70789" y="558800"/>
                    </a:moveTo>
                    <a:cubicBezTo>
                      <a:pt x="16602" y="416560"/>
                      <a:pt x="-37584" y="274320"/>
                      <a:pt x="35229" y="0"/>
                    </a:cubicBezTo>
                  </a:path>
                </a:pathLst>
              </a:custGeom>
              <a:noFill/>
              <a:ln w="38100">
                <a:solidFill>
                  <a:srgbClr val="1D4D8F"/>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Bold" panose="02000000000000000000" pitchFamily="2" charset="-122"/>
                  <a:ea typeface="杨任东竹石体-Bold" panose="02000000000000000000" pitchFamily="2" charset="-122"/>
                </a:endParaRPr>
              </a:p>
            </p:txBody>
          </p:sp>
        </p:grpSp>
        <p:sp>
          <p:nvSpPr>
            <p:cNvPr id="62" name="文本框 61"/>
            <p:cNvSpPr txBox="1"/>
            <p:nvPr/>
          </p:nvSpPr>
          <p:spPr>
            <a:xfrm>
              <a:off x="3131031" y="5233015"/>
              <a:ext cx="759182" cy="430887"/>
            </a:xfrm>
            <a:prstGeom prst="rect">
              <a:avLst/>
            </a:prstGeom>
            <a:noFill/>
          </p:spPr>
          <p:txBody>
            <a:bodyPr wrap="none" rtlCol="0">
              <a:spAutoFit/>
            </a:bodyPr>
            <a:lstStyle/>
            <a:p>
              <a:pPr algn="l"/>
              <a:r>
                <a:rPr lang="en-US" altLang="zh-CN" sz="1500" dirty="0">
                  <a:latin typeface="杨任东竹石体-Bold" panose="02000000000000000000" pitchFamily="2" charset="-122"/>
                  <a:ea typeface="杨任东竹石体-Bold" panose="02000000000000000000" pitchFamily="2" charset="-122"/>
                </a:rPr>
                <a:t>30°</a:t>
              </a:r>
              <a:endParaRPr lang="zh-CN" altLang="en-US" sz="1500" dirty="0">
                <a:latin typeface="杨任东竹石体-Bold" panose="02000000000000000000" pitchFamily="2" charset="-122"/>
                <a:ea typeface="杨任东竹石体-Bold" panose="02000000000000000000" pitchFamily="2" charset="-122"/>
              </a:endParaRPr>
            </a:p>
          </p:txBody>
        </p:sp>
        <p:sp>
          <p:nvSpPr>
            <p:cNvPr id="63" name="文本框 62"/>
            <p:cNvSpPr txBox="1"/>
            <p:nvPr/>
          </p:nvSpPr>
          <p:spPr>
            <a:xfrm>
              <a:off x="962706" y="5024115"/>
              <a:ext cx="861774" cy="492442"/>
            </a:xfrm>
            <a:prstGeom prst="rect">
              <a:avLst/>
            </a:prstGeom>
            <a:noFill/>
          </p:spPr>
          <p:txBody>
            <a:bodyPr wrap="none" rtlCol="0">
              <a:spAutoFit/>
            </a:bodyPr>
            <a:lstStyle/>
            <a:p>
              <a:pPr algn="l"/>
              <a:r>
                <a:rPr lang="zh-CN" altLang="en-US" dirty="0">
                  <a:latin typeface="杨任东竹石体-Bold" panose="02000000000000000000" pitchFamily="2" charset="-122"/>
                  <a:ea typeface="杨任东竹石体-Bold" panose="02000000000000000000" pitchFamily="2" charset="-122"/>
                </a:rPr>
                <a:t>暖流</a:t>
              </a:r>
            </a:p>
          </p:txBody>
        </p:sp>
        <p:sp>
          <p:nvSpPr>
            <p:cNvPr id="64" name="文本框 63"/>
            <p:cNvSpPr txBox="1"/>
            <p:nvPr/>
          </p:nvSpPr>
          <p:spPr>
            <a:xfrm>
              <a:off x="2959580" y="5539131"/>
              <a:ext cx="861774" cy="492442"/>
            </a:xfrm>
            <a:prstGeom prst="rect">
              <a:avLst/>
            </a:prstGeom>
            <a:noFill/>
          </p:spPr>
          <p:txBody>
            <a:bodyPr wrap="none" rtlCol="0">
              <a:spAutoFit/>
            </a:bodyPr>
            <a:lstStyle/>
            <a:p>
              <a:pPr algn="l"/>
              <a:r>
                <a:rPr lang="zh-CN" altLang="en-US" dirty="0">
                  <a:latin typeface="杨任东竹石体-Bold" panose="02000000000000000000" pitchFamily="2" charset="-122"/>
                  <a:ea typeface="杨任东竹石体-Bold" panose="02000000000000000000" pitchFamily="2" charset="-122"/>
                </a:rPr>
                <a:t>寒流</a:t>
              </a:r>
            </a:p>
          </p:txBody>
        </p:sp>
      </p:grpSp>
      <p:sp>
        <p:nvSpPr>
          <p:cNvPr id="70" name="文本框 69"/>
          <p:cNvSpPr txBox="1"/>
          <p:nvPr/>
        </p:nvSpPr>
        <p:spPr>
          <a:xfrm>
            <a:off x="3897502" y="2509107"/>
            <a:ext cx="2215991" cy="346249"/>
          </a:xfrm>
          <a:prstGeom prst="rect">
            <a:avLst/>
          </a:prstGeom>
          <a:noFill/>
        </p:spPr>
        <p:txBody>
          <a:bodyPr wrap="none" lIns="68580" tIns="34290" rIns="68580" bIns="34290" rtlCol="0">
            <a:spAutoFit/>
          </a:bodyPr>
          <a:lstStyle/>
          <a:p>
            <a:pPr algn="ctr"/>
            <a:r>
              <a:rPr lang="zh-CN" altLang="en-US" dirty="0">
                <a:latin typeface="杨任东竹石体-Bold" panose="02000000000000000000" pitchFamily="2" charset="-122"/>
                <a:ea typeface="杨任东竹石体-Bold" panose="02000000000000000000" pitchFamily="2" charset="-122"/>
              </a:rPr>
              <a:t>（加利福尼亚寒流）</a:t>
            </a:r>
          </a:p>
        </p:txBody>
      </p:sp>
      <p:sp>
        <p:nvSpPr>
          <p:cNvPr id="71" name="文本框 70"/>
          <p:cNvSpPr txBox="1"/>
          <p:nvPr/>
        </p:nvSpPr>
        <p:spPr>
          <a:xfrm>
            <a:off x="3586690" y="830289"/>
            <a:ext cx="674704" cy="392415"/>
          </a:xfrm>
          <a:prstGeom prst="rect">
            <a:avLst/>
          </a:prstGeom>
          <a:noFill/>
        </p:spPr>
        <p:txBody>
          <a:bodyPr wrap="none" lIns="68580" tIns="34290" rIns="68580" bIns="34290" rtlCol="0">
            <a:spAutoFit/>
          </a:bodyPr>
          <a:lstStyle/>
          <a:p>
            <a:pPr algn="l"/>
            <a:r>
              <a:rPr lang="zh-CN" altLang="en-US" sz="2100" dirty="0">
                <a:solidFill>
                  <a:schemeClr val="accent2">
                    <a:lumMod val="50000"/>
                  </a:schemeClr>
                </a:solidFill>
                <a:latin typeface="杨任东竹石体-Bold" panose="02000000000000000000" pitchFamily="2" charset="-122"/>
                <a:ea typeface="杨任东竹石体-Bold" panose="02000000000000000000" pitchFamily="2" charset="-122"/>
              </a:rPr>
              <a:t>夏季</a:t>
            </a:r>
          </a:p>
        </p:txBody>
      </p:sp>
      <p:grpSp>
        <p:nvGrpSpPr>
          <p:cNvPr id="4" name="组合 71"/>
          <p:cNvGrpSpPr/>
          <p:nvPr/>
        </p:nvGrpSpPr>
        <p:grpSpPr>
          <a:xfrm>
            <a:off x="3500943" y="732487"/>
            <a:ext cx="3465088" cy="964062"/>
            <a:chOff x="4667924" y="976649"/>
            <a:chExt cx="4620116" cy="1285415"/>
          </a:xfrm>
        </p:grpSpPr>
        <p:sp>
          <p:nvSpPr>
            <p:cNvPr id="73" name="文本框 72"/>
            <p:cNvSpPr txBox="1"/>
            <p:nvPr/>
          </p:nvSpPr>
          <p:spPr>
            <a:xfrm>
              <a:off x="5964054" y="976649"/>
              <a:ext cx="1785104" cy="492443"/>
            </a:xfrm>
            <a:prstGeom prst="rect">
              <a:avLst/>
            </a:prstGeom>
            <a:noFill/>
          </p:spPr>
          <p:txBody>
            <a:bodyPr wrap="none" rtlCol="0">
              <a:spAutoFit/>
            </a:bodyPr>
            <a:lstStyle/>
            <a:p>
              <a:pPr algn="l"/>
              <a:r>
                <a:rPr lang="zh-CN" altLang="en-US" dirty="0">
                  <a:latin typeface="杨任东竹石体-Bold" panose="02000000000000000000" pitchFamily="2" charset="-122"/>
                  <a:ea typeface="杨任东竹石体-Bold" panose="02000000000000000000" pitchFamily="2" charset="-122"/>
                </a:rPr>
                <a:t>受副高控制</a:t>
              </a:r>
            </a:p>
          </p:txBody>
        </p:sp>
        <p:sp>
          <p:nvSpPr>
            <p:cNvPr id="74" name="文本框 73"/>
            <p:cNvSpPr txBox="1"/>
            <p:nvPr/>
          </p:nvSpPr>
          <p:spPr>
            <a:xfrm>
              <a:off x="5964054" y="1769621"/>
              <a:ext cx="3323986" cy="492443"/>
            </a:xfrm>
            <a:prstGeom prst="rect">
              <a:avLst/>
            </a:prstGeom>
            <a:noFill/>
          </p:spPr>
          <p:txBody>
            <a:bodyPr wrap="none" rtlCol="0">
              <a:spAutoFit/>
            </a:bodyPr>
            <a:lstStyle/>
            <a:p>
              <a:pPr algn="l"/>
              <a:r>
                <a:rPr lang="zh-CN" altLang="en-US" dirty="0">
                  <a:latin typeface="杨任东竹石体-Bold" panose="02000000000000000000" pitchFamily="2" charset="-122"/>
                  <a:ea typeface="杨任东竹石体-Bold" panose="02000000000000000000" pitchFamily="2" charset="-122"/>
                </a:rPr>
                <a:t>气温高，海水蒸发旺盛</a:t>
              </a:r>
            </a:p>
          </p:txBody>
        </p:sp>
        <p:sp>
          <p:nvSpPr>
            <p:cNvPr id="75" name="任意多边形: 形状 74"/>
            <p:cNvSpPr/>
            <p:nvPr/>
          </p:nvSpPr>
          <p:spPr>
            <a:xfrm>
              <a:off x="4667924" y="1589246"/>
              <a:ext cx="1022090" cy="12346"/>
            </a:xfrm>
            <a:custGeom>
              <a:avLst/>
              <a:gdLst>
                <a:gd name="connsiteX0" fmla="*/ 0 w 417444"/>
                <a:gd name="connsiteY0" fmla="*/ 12346 h 12346"/>
                <a:gd name="connsiteX1" fmla="*/ 417444 w 417444"/>
                <a:gd name="connsiteY1" fmla="*/ 2407 h 12346"/>
                <a:gd name="connsiteX0-1" fmla="*/ 0 w 1392877"/>
                <a:gd name="connsiteY0-2" fmla="*/ 2906 h 12632"/>
                <a:gd name="connsiteX1-3" fmla="*/ 1392877 w 1392877"/>
                <a:gd name="connsiteY1-4" fmla="*/ 12632 h 12632"/>
                <a:gd name="connsiteX0-5" fmla="*/ 0 w 1316869"/>
                <a:gd name="connsiteY0-6" fmla="*/ 12346 h 12346"/>
                <a:gd name="connsiteX1-7" fmla="*/ 1316869 w 1316869"/>
                <a:gd name="connsiteY1-8" fmla="*/ 2407 h 12346"/>
              </a:gdLst>
              <a:ahLst/>
              <a:cxnLst>
                <a:cxn ang="0">
                  <a:pos x="connsiteX0-1" y="connsiteY0-2"/>
                </a:cxn>
                <a:cxn ang="0">
                  <a:pos x="connsiteX1-3" y="connsiteY1-4"/>
                </a:cxn>
              </a:cxnLst>
              <a:rect l="l" t="t" r="r" b="b"/>
              <a:pathLst>
                <a:path w="1316869" h="12346">
                  <a:moveTo>
                    <a:pt x="0" y="12346"/>
                  </a:moveTo>
                  <a:cubicBezTo>
                    <a:pt x="75372" y="4063"/>
                    <a:pt x="1050169" y="-4219"/>
                    <a:pt x="1316869" y="2407"/>
                  </a:cubicBezTo>
                </a:path>
              </a:pathLst>
            </a:custGeom>
            <a:noFill/>
            <a:ln w="25400" cap="rnd">
              <a:solidFill>
                <a:schemeClr val="accent1">
                  <a:lumMod val="50000"/>
                </a:schemeClr>
              </a:solidFill>
              <a:roun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5692877" y="1219884"/>
              <a:ext cx="340168" cy="780607"/>
            </a:xfrm>
            <a:custGeom>
              <a:avLst/>
              <a:gdLst>
                <a:gd name="connsiteX0" fmla="*/ 251796 w 251796"/>
                <a:gd name="connsiteY0" fmla="*/ 0 h 822960"/>
                <a:gd name="connsiteX1" fmla="*/ 236556 w 251796"/>
                <a:gd name="connsiteY1" fmla="*/ 822960 h 822960"/>
                <a:gd name="connsiteX0-1" fmla="*/ 269329 w 269329"/>
                <a:gd name="connsiteY0-2" fmla="*/ 0 h 822960"/>
                <a:gd name="connsiteX1-3" fmla="*/ 254089 w 269329"/>
                <a:gd name="connsiteY1-4" fmla="*/ 822960 h 822960"/>
                <a:gd name="connsiteX0-5" fmla="*/ 260934 w 260934"/>
                <a:gd name="connsiteY0-6" fmla="*/ 0 h 822960"/>
                <a:gd name="connsiteX1-7" fmla="*/ 245694 w 260934"/>
                <a:gd name="connsiteY1-8" fmla="*/ 822960 h 822960"/>
                <a:gd name="connsiteX0-9" fmla="*/ 281631 w 281631"/>
                <a:gd name="connsiteY0-10" fmla="*/ 0 h 822960"/>
                <a:gd name="connsiteX1-11" fmla="*/ 266391 w 281631"/>
                <a:gd name="connsiteY1-12" fmla="*/ 822960 h 822960"/>
                <a:gd name="connsiteX0-13" fmla="*/ 303497 w 303497"/>
                <a:gd name="connsiteY0-14" fmla="*/ 405 h 823365"/>
                <a:gd name="connsiteX1-15" fmla="*/ 288257 w 303497"/>
                <a:gd name="connsiteY1-16" fmla="*/ 823365 h 823365"/>
                <a:gd name="connsiteX0-17" fmla="*/ 313282 w 313282"/>
                <a:gd name="connsiteY0-18" fmla="*/ 378 h 823338"/>
                <a:gd name="connsiteX1-19" fmla="*/ 298042 w 313282"/>
                <a:gd name="connsiteY1-20" fmla="*/ 823338 h 823338"/>
                <a:gd name="connsiteX0-21" fmla="*/ 357036 w 357036"/>
                <a:gd name="connsiteY0-22" fmla="*/ 0 h 822960"/>
                <a:gd name="connsiteX1-23" fmla="*/ 128437 w 357036"/>
                <a:gd name="connsiteY1-24" fmla="*/ 54142 h 822960"/>
                <a:gd name="connsiteX2" fmla="*/ 341796 w 357036"/>
                <a:gd name="connsiteY2" fmla="*/ 822960 h 822960"/>
                <a:gd name="connsiteX0-25" fmla="*/ 357036 w 357036"/>
                <a:gd name="connsiteY0-26" fmla="*/ 0 h 822960"/>
                <a:gd name="connsiteX1-27" fmla="*/ 128437 w 357036"/>
                <a:gd name="connsiteY1-28" fmla="*/ 54142 h 822960"/>
                <a:gd name="connsiteX2-29" fmla="*/ 341796 w 357036"/>
                <a:gd name="connsiteY2-30" fmla="*/ 822960 h 822960"/>
                <a:gd name="connsiteX0-31" fmla="*/ 314599 w 314599"/>
                <a:gd name="connsiteY0-32" fmla="*/ 0 h 822960"/>
                <a:gd name="connsiteX1-33" fmla="*/ 86000 w 314599"/>
                <a:gd name="connsiteY1-34" fmla="*/ 54142 h 822960"/>
                <a:gd name="connsiteX2-35" fmla="*/ 299359 w 314599"/>
                <a:gd name="connsiteY2-36" fmla="*/ 822960 h 822960"/>
                <a:gd name="connsiteX0-37" fmla="*/ 276589 w 276589"/>
                <a:gd name="connsiteY0-38" fmla="*/ 0 h 822960"/>
                <a:gd name="connsiteX1-39" fmla="*/ 47990 w 276589"/>
                <a:gd name="connsiteY1-40" fmla="*/ 54142 h 822960"/>
                <a:gd name="connsiteX2-41" fmla="*/ 17510 w 276589"/>
                <a:gd name="connsiteY2-42" fmla="*/ 709261 h 822960"/>
                <a:gd name="connsiteX3" fmla="*/ 261349 w 276589"/>
                <a:gd name="connsiteY3" fmla="*/ 822960 h 822960"/>
                <a:gd name="connsiteX0-43" fmla="*/ 276589 w 276589"/>
                <a:gd name="connsiteY0-44" fmla="*/ 0 h 822960"/>
                <a:gd name="connsiteX1-45" fmla="*/ 47990 w 276589"/>
                <a:gd name="connsiteY1-46" fmla="*/ 54142 h 822960"/>
                <a:gd name="connsiteX2-47" fmla="*/ 17510 w 276589"/>
                <a:gd name="connsiteY2-48" fmla="*/ 709261 h 822960"/>
                <a:gd name="connsiteX3-49" fmla="*/ 261349 w 276589"/>
                <a:gd name="connsiteY3-50" fmla="*/ 822960 h 822960"/>
                <a:gd name="connsiteX0-51" fmla="*/ 305932 w 305932"/>
                <a:gd name="connsiteY0-52" fmla="*/ 0 h 822960"/>
                <a:gd name="connsiteX1-53" fmla="*/ 77333 w 305932"/>
                <a:gd name="connsiteY1-54" fmla="*/ 54142 h 822960"/>
                <a:gd name="connsiteX2-55" fmla="*/ 46853 w 305932"/>
                <a:gd name="connsiteY2-56" fmla="*/ 709261 h 822960"/>
                <a:gd name="connsiteX3-57" fmla="*/ 290692 w 305932"/>
                <a:gd name="connsiteY3-58" fmla="*/ 822960 h 822960"/>
                <a:gd name="connsiteX0-59" fmla="*/ 301418 w 301418"/>
                <a:gd name="connsiteY0-60" fmla="*/ 0 h 822960"/>
                <a:gd name="connsiteX1-61" fmla="*/ 72819 w 301418"/>
                <a:gd name="connsiteY1-62" fmla="*/ 54142 h 822960"/>
                <a:gd name="connsiteX2-63" fmla="*/ 42339 w 301418"/>
                <a:gd name="connsiteY2-64" fmla="*/ 709261 h 822960"/>
                <a:gd name="connsiteX3-65" fmla="*/ 286178 w 301418"/>
                <a:gd name="connsiteY3-66" fmla="*/ 822960 h 822960"/>
                <a:gd name="connsiteX0-67" fmla="*/ 313390 w 313390"/>
                <a:gd name="connsiteY0-68" fmla="*/ 9003 h 831963"/>
                <a:gd name="connsiteX1-69" fmla="*/ 84791 w 313390"/>
                <a:gd name="connsiteY1-70" fmla="*/ 63145 h 831963"/>
                <a:gd name="connsiteX2-71" fmla="*/ 54311 w 313390"/>
                <a:gd name="connsiteY2-72" fmla="*/ 718264 h 831963"/>
                <a:gd name="connsiteX3-73" fmla="*/ 298150 w 313390"/>
                <a:gd name="connsiteY3-74" fmla="*/ 831963 h 831963"/>
              </a:gdLst>
              <a:ahLst/>
              <a:cxnLst>
                <a:cxn ang="0">
                  <a:pos x="connsiteX0-1" y="connsiteY0-2"/>
                </a:cxn>
                <a:cxn ang="0">
                  <a:pos x="connsiteX1-3" y="connsiteY1-4"/>
                </a:cxn>
                <a:cxn ang="0">
                  <a:pos x="connsiteX2-29" y="connsiteY2-30"/>
                </a:cxn>
                <a:cxn ang="0">
                  <a:pos x="connsiteX3-49" y="connsiteY3-50"/>
                </a:cxn>
              </a:cxnLst>
              <a:rect l="l" t="t" r="r" b="b"/>
              <a:pathLst>
                <a:path w="313390" h="831963">
                  <a:moveTo>
                    <a:pt x="313390" y="9003"/>
                  </a:moveTo>
                  <a:cubicBezTo>
                    <a:pt x="279524" y="22538"/>
                    <a:pt x="173269" y="-46075"/>
                    <a:pt x="84791" y="63145"/>
                  </a:cubicBezTo>
                  <a:cubicBezTo>
                    <a:pt x="-3687" y="172365"/>
                    <a:pt x="-37129" y="563057"/>
                    <a:pt x="54311" y="718264"/>
                  </a:cubicBezTo>
                  <a:cubicBezTo>
                    <a:pt x="145751" y="873471"/>
                    <a:pt x="257510" y="813013"/>
                    <a:pt x="298150" y="831963"/>
                  </a:cubicBezTo>
                </a:path>
              </a:pathLst>
            </a:custGeom>
            <a:noFill/>
            <a:ln w="25400" cap="rnd">
              <a:solidFill>
                <a:schemeClr val="accent1">
                  <a:lumMod val="50000"/>
                </a:schemeClr>
              </a:solidFill>
              <a:round/>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76"/>
          <p:cNvGrpSpPr/>
          <p:nvPr/>
        </p:nvGrpSpPr>
        <p:grpSpPr>
          <a:xfrm>
            <a:off x="5743009" y="732487"/>
            <a:ext cx="2302913" cy="369332"/>
            <a:chOff x="7657346" y="976649"/>
            <a:chExt cx="3070551" cy="492442"/>
          </a:xfrm>
        </p:grpSpPr>
        <p:grpSp>
          <p:nvGrpSpPr>
            <p:cNvPr id="6" name="组合 77"/>
            <p:cNvGrpSpPr/>
            <p:nvPr/>
          </p:nvGrpSpPr>
          <p:grpSpPr>
            <a:xfrm>
              <a:off x="7657346" y="976649"/>
              <a:ext cx="1735071" cy="492442"/>
              <a:chOff x="7657346" y="976649"/>
              <a:chExt cx="1735071" cy="492442"/>
            </a:xfrm>
          </p:grpSpPr>
          <p:sp>
            <p:nvSpPr>
              <p:cNvPr id="82" name="文本框 81"/>
              <p:cNvSpPr txBox="1"/>
              <p:nvPr/>
            </p:nvSpPr>
            <p:spPr>
              <a:xfrm>
                <a:off x="7915089" y="976649"/>
                <a:ext cx="1477328" cy="492442"/>
              </a:xfrm>
              <a:prstGeom prst="rect">
                <a:avLst/>
              </a:prstGeom>
              <a:noFill/>
            </p:spPr>
            <p:txBody>
              <a:bodyPr wrap="none" rtlCol="0">
                <a:spAutoFit/>
              </a:bodyPr>
              <a:lstStyle/>
              <a:p>
                <a:pPr algn="l"/>
                <a:r>
                  <a:rPr lang="zh-CN" altLang="en-US" dirty="0">
                    <a:latin typeface="杨任东竹石体-Bold" panose="02000000000000000000" pitchFamily="2" charset="-122"/>
                    <a:ea typeface="杨任东竹石体-Bold" panose="02000000000000000000" pitchFamily="2" charset="-122"/>
                  </a:rPr>
                  <a:t>下沉气流</a:t>
                </a:r>
              </a:p>
            </p:txBody>
          </p:sp>
          <p:sp>
            <p:nvSpPr>
              <p:cNvPr id="83" name="任意多边形: 形状 82"/>
              <p:cNvSpPr/>
              <p:nvPr/>
            </p:nvSpPr>
            <p:spPr>
              <a:xfrm>
                <a:off x="7657346" y="1201308"/>
                <a:ext cx="288000" cy="12346"/>
              </a:xfrm>
              <a:custGeom>
                <a:avLst/>
                <a:gdLst>
                  <a:gd name="connsiteX0" fmla="*/ 0 w 417444"/>
                  <a:gd name="connsiteY0" fmla="*/ 12346 h 12346"/>
                  <a:gd name="connsiteX1" fmla="*/ 417444 w 417444"/>
                  <a:gd name="connsiteY1" fmla="*/ 2407 h 12346"/>
                </a:gdLst>
                <a:ahLst/>
                <a:cxnLst>
                  <a:cxn ang="0">
                    <a:pos x="connsiteX0" y="connsiteY0"/>
                  </a:cxn>
                  <a:cxn ang="0">
                    <a:pos x="connsiteX1" y="connsiteY1"/>
                  </a:cxn>
                </a:cxnLst>
                <a:rect l="l" t="t" r="r" b="b"/>
                <a:pathLst>
                  <a:path w="417444" h="12346">
                    <a:moveTo>
                      <a:pt x="0" y="12346"/>
                    </a:moveTo>
                    <a:cubicBezTo>
                      <a:pt x="75372" y="4063"/>
                      <a:pt x="150744" y="-4219"/>
                      <a:pt x="417444" y="2407"/>
                    </a:cubicBezTo>
                  </a:path>
                </a:pathLst>
              </a:custGeom>
              <a:noFill/>
              <a:ln w="2540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78"/>
            <p:cNvGrpSpPr/>
            <p:nvPr/>
          </p:nvGrpSpPr>
          <p:grpSpPr>
            <a:xfrm>
              <a:off x="9300604" y="976649"/>
              <a:ext cx="1427293" cy="492442"/>
              <a:chOff x="9300604" y="976649"/>
              <a:chExt cx="1427293" cy="492442"/>
            </a:xfrm>
          </p:grpSpPr>
          <p:sp>
            <p:nvSpPr>
              <p:cNvPr id="80" name="文本框 79"/>
              <p:cNvSpPr txBox="1"/>
              <p:nvPr/>
            </p:nvSpPr>
            <p:spPr>
              <a:xfrm>
                <a:off x="9558347" y="976649"/>
                <a:ext cx="1169550" cy="492442"/>
              </a:xfrm>
              <a:prstGeom prst="rect">
                <a:avLst/>
              </a:prstGeom>
              <a:noFill/>
            </p:spPr>
            <p:txBody>
              <a:bodyPr wrap="none" rtlCol="0">
                <a:spAutoFit/>
              </a:bodyPr>
              <a:lstStyle/>
              <a:p>
                <a:pPr algn="l"/>
                <a:r>
                  <a:rPr lang="zh-CN" altLang="en-US" dirty="0">
                    <a:latin typeface="杨任东竹石体-Bold" panose="02000000000000000000" pitchFamily="2" charset="-122"/>
                    <a:ea typeface="杨任东竹石体-Bold" panose="02000000000000000000" pitchFamily="2" charset="-122"/>
                  </a:rPr>
                  <a:t>风力小</a:t>
                </a:r>
              </a:p>
            </p:txBody>
          </p:sp>
          <p:sp>
            <p:nvSpPr>
              <p:cNvPr id="81" name="任意多边形: 形状 80"/>
              <p:cNvSpPr/>
              <p:nvPr/>
            </p:nvSpPr>
            <p:spPr>
              <a:xfrm>
                <a:off x="9300604" y="1201308"/>
                <a:ext cx="288000" cy="12346"/>
              </a:xfrm>
              <a:custGeom>
                <a:avLst/>
                <a:gdLst>
                  <a:gd name="connsiteX0" fmla="*/ 0 w 417444"/>
                  <a:gd name="connsiteY0" fmla="*/ 12346 h 12346"/>
                  <a:gd name="connsiteX1" fmla="*/ 417444 w 417444"/>
                  <a:gd name="connsiteY1" fmla="*/ 2407 h 12346"/>
                </a:gdLst>
                <a:ahLst/>
                <a:cxnLst>
                  <a:cxn ang="0">
                    <a:pos x="connsiteX0" y="connsiteY0"/>
                  </a:cxn>
                  <a:cxn ang="0">
                    <a:pos x="connsiteX1" y="connsiteY1"/>
                  </a:cxn>
                </a:cxnLst>
                <a:rect l="l" t="t" r="r" b="b"/>
                <a:pathLst>
                  <a:path w="417444" h="12346">
                    <a:moveTo>
                      <a:pt x="0" y="12346"/>
                    </a:moveTo>
                    <a:cubicBezTo>
                      <a:pt x="75372" y="4063"/>
                      <a:pt x="150744" y="-4219"/>
                      <a:pt x="417444" y="2407"/>
                    </a:cubicBezTo>
                  </a:path>
                </a:pathLst>
              </a:custGeom>
              <a:noFill/>
              <a:ln w="2540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 name="组合 83"/>
          <p:cNvGrpSpPr/>
          <p:nvPr/>
        </p:nvGrpSpPr>
        <p:grpSpPr>
          <a:xfrm>
            <a:off x="7895585" y="900981"/>
            <a:ext cx="954199" cy="2244095"/>
            <a:chOff x="10527446" y="1201308"/>
            <a:chExt cx="1272265" cy="2992126"/>
          </a:xfrm>
        </p:grpSpPr>
        <p:sp>
          <p:nvSpPr>
            <p:cNvPr id="85" name="文本框 84"/>
            <p:cNvSpPr txBox="1"/>
            <p:nvPr/>
          </p:nvSpPr>
          <p:spPr>
            <a:xfrm>
              <a:off x="11122603" y="1499495"/>
              <a:ext cx="677108" cy="2277546"/>
            </a:xfrm>
            <a:prstGeom prst="rect">
              <a:avLst/>
            </a:prstGeom>
            <a:noFill/>
          </p:spPr>
          <p:txBody>
            <a:bodyPr vert="eaVert" wrap="none" rtlCol="0">
              <a:spAutoFit/>
            </a:bodyPr>
            <a:lstStyle/>
            <a:p>
              <a:pPr algn="ctr"/>
              <a:r>
                <a:rPr lang="zh-CN" altLang="en-US" sz="2100" dirty="0">
                  <a:solidFill>
                    <a:schemeClr val="accent2">
                      <a:lumMod val="50000"/>
                    </a:schemeClr>
                  </a:solidFill>
                  <a:latin typeface="杨任东竹石体-Bold" panose="02000000000000000000" pitchFamily="2" charset="-122"/>
                  <a:ea typeface="杨任东竹石体-Bold" panose="02000000000000000000" pitchFamily="2" charset="-122"/>
                </a:rPr>
                <a:t>大雾不易扩散</a:t>
              </a:r>
            </a:p>
          </p:txBody>
        </p:sp>
        <p:sp>
          <p:nvSpPr>
            <p:cNvPr id="86" name="任意多边形: 形状 85"/>
            <p:cNvSpPr/>
            <p:nvPr/>
          </p:nvSpPr>
          <p:spPr>
            <a:xfrm>
              <a:off x="10527446" y="1201308"/>
              <a:ext cx="453434" cy="2992126"/>
            </a:xfrm>
            <a:custGeom>
              <a:avLst/>
              <a:gdLst>
                <a:gd name="connsiteX0" fmla="*/ 39756 w 412017"/>
                <a:gd name="connsiteY0" fmla="*/ 0 h 2792896"/>
                <a:gd name="connsiteX1" fmla="*/ 0 w 412017"/>
                <a:gd name="connsiteY1" fmla="*/ 2792896 h 2792896"/>
                <a:gd name="connsiteX0-1" fmla="*/ 367984 w 697967"/>
                <a:gd name="connsiteY0-2" fmla="*/ 0 h 2873918"/>
                <a:gd name="connsiteX1-3" fmla="*/ 0 w 697967"/>
                <a:gd name="connsiteY1-4" fmla="*/ 2873918 h 2873918"/>
                <a:gd name="connsiteX0-5" fmla="*/ 367984 w 905372"/>
                <a:gd name="connsiteY0-6" fmla="*/ 0 h 2873918"/>
                <a:gd name="connsiteX1-7" fmla="*/ 0 w 905372"/>
                <a:gd name="connsiteY1-8" fmla="*/ 2873918 h 2873918"/>
                <a:gd name="connsiteX0-9" fmla="*/ 367984 w 1033147"/>
                <a:gd name="connsiteY0-10" fmla="*/ 0 h 2873918"/>
                <a:gd name="connsiteX1-11" fmla="*/ 0 w 1033147"/>
                <a:gd name="connsiteY1-12" fmla="*/ 2873918 h 2873918"/>
                <a:gd name="connsiteX0-13" fmla="*/ 367984 w 1071512"/>
                <a:gd name="connsiteY0-14" fmla="*/ 0 h 2873918"/>
                <a:gd name="connsiteX1-15" fmla="*/ 0 w 1071512"/>
                <a:gd name="connsiteY1-16" fmla="*/ 2873918 h 2873918"/>
              </a:gdLst>
              <a:ahLst/>
              <a:cxnLst>
                <a:cxn ang="0">
                  <a:pos x="connsiteX0-1" y="connsiteY0-2"/>
                </a:cxn>
                <a:cxn ang="0">
                  <a:pos x="connsiteX1-3" y="connsiteY1-4"/>
                </a:cxn>
              </a:cxnLst>
              <a:rect l="l" t="t" r="r" b="b"/>
              <a:pathLst>
                <a:path w="1071512" h="2873918">
                  <a:moveTo>
                    <a:pt x="367984" y="0"/>
                  </a:moveTo>
                  <a:cubicBezTo>
                    <a:pt x="1293387" y="-1426"/>
                    <a:pt x="1435907" y="2838607"/>
                    <a:pt x="0" y="2873918"/>
                  </a:cubicBezTo>
                </a:path>
              </a:pathLst>
            </a:custGeom>
            <a:noFill/>
            <a:ln w="25400" cap="rnd">
              <a:solidFill>
                <a:schemeClr val="accent1">
                  <a:lumMod val="50000"/>
                </a:schemeClr>
              </a:solidFill>
              <a:roun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617896" y="2735032"/>
              <a:ext cx="684000" cy="12346"/>
            </a:xfrm>
            <a:custGeom>
              <a:avLst/>
              <a:gdLst>
                <a:gd name="connsiteX0" fmla="*/ 0 w 417444"/>
                <a:gd name="connsiteY0" fmla="*/ 12346 h 12346"/>
                <a:gd name="connsiteX1" fmla="*/ 417444 w 417444"/>
                <a:gd name="connsiteY1" fmla="*/ 2407 h 12346"/>
              </a:gdLst>
              <a:ahLst/>
              <a:cxnLst>
                <a:cxn ang="0">
                  <a:pos x="connsiteX0" y="connsiteY0"/>
                </a:cxn>
                <a:cxn ang="0">
                  <a:pos x="connsiteX1" y="connsiteY1"/>
                </a:cxn>
              </a:cxnLst>
              <a:rect l="l" t="t" r="r" b="b"/>
              <a:pathLst>
                <a:path w="417444" h="12346">
                  <a:moveTo>
                    <a:pt x="0" y="12346"/>
                  </a:moveTo>
                  <a:cubicBezTo>
                    <a:pt x="75372" y="4063"/>
                    <a:pt x="150744" y="-4219"/>
                    <a:pt x="417444" y="2407"/>
                  </a:cubicBezTo>
                </a:path>
              </a:pathLst>
            </a:custGeom>
            <a:noFill/>
            <a:ln w="2540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7"/>
          <p:cNvGrpSpPr/>
          <p:nvPr/>
        </p:nvGrpSpPr>
        <p:grpSpPr>
          <a:xfrm>
            <a:off x="2739106" y="2441778"/>
            <a:ext cx="1375242" cy="415498"/>
            <a:chOff x="3541302" y="3255703"/>
            <a:chExt cx="1833655" cy="553997"/>
          </a:xfrm>
        </p:grpSpPr>
        <p:sp>
          <p:nvSpPr>
            <p:cNvPr id="89" name="文本框 88"/>
            <p:cNvSpPr txBox="1"/>
            <p:nvPr/>
          </p:nvSpPr>
          <p:spPr>
            <a:xfrm>
              <a:off x="4410589" y="3255703"/>
              <a:ext cx="964368" cy="553997"/>
            </a:xfrm>
            <a:prstGeom prst="rect">
              <a:avLst/>
            </a:prstGeom>
            <a:noFill/>
          </p:spPr>
          <p:txBody>
            <a:bodyPr wrap="none" rtlCol="0">
              <a:spAutoFit/>
            </a:bodyPr>
            <a:lstStyle/>
            <a:p>
              <a:pPr algn="ctr"/>
              <a:r>
                <a:rPr lang="zh-CN" altLang="en-US" sz="2100" dirty="0">
                  <a:latin typeface="杨任东竹石体-Bold" panose="02000000000000000000" pitchFamily="2" charset="-122"/>
                  <a:ea typeface="杨任东竹石体-Bold" panose="02000000000000000000" pitchFamily="2" charset="-122"/>
                </a:rPr>
                <a:t>寒流</a:t>
              </a:r>
              <a:endParaRPr lang="en-US" altLang="zh-CN" sz="2100" dirty="0">
                <a:latin typeface="杨任东竹石体-Bold" panose="02000000000000000000" pitchFamily="2" charset="-122"/>
                <a:ea typeface="杨任东竹石体-Bold" panose="02000000000000000000" pitchFamily="2" charset="-122"/>
              </a:endParaRPr>
            </a:p>
          </p:txBody>
        </p:sp>
        <p:sp>
          <p:nvSpPr>
            <p:cNvPr id="90" name="任意多边形: 形状 89"/>
            <p:cNvSpPr/>
            <p:nvPr/>
          </p:nvSpPr>
          <p:spPr>
            <a:xfrm>
              <a:off x="3541302" y="3511140"/>
              <a:ext cx="864000" cy="12346"/>
            </a:xfrm>
            <a:custGeom>
              <a:avLst/>
              <a:gdLst>
                <a:gd name="connsiteX0" fmla="*/ 0 w 417444"/>
                <a:gd name="connsiteY0" fmla="*/ 12346 h 12346"/>
                <a:gd name="connsiteX1" fmla="*/ 417444 w 417444"/>
                <a:gd name="connsiteY1" fmla="*/ 2407 h 12346"/>
              </a:gdLst>
              <a:ahLst/>
              <a:cxnLst>
                <a:cxn ang="0">
                  <a:pos x="connsiteX0" y="connsiteY0"/>
                </a:cxn>
                <a:cxn ang="0">
                  <a:pos x="connsiteX1" y="connsiteY1"/>
                </a:cxn>
              </a:cxnLst>
              <a:rect l="l" t="t" r="r" b="b"/>
              <a:pathLst>
                <a:path w="417444" h="12346">
                  <a:moveTo>
                    <a:pt x="0" y="12346"/>
                  </a:moveTo>
                  <a:cubicBezTo>
                    <a:pt x="75372" y="4063"/>
                    <a:pt x="150744" y="-4219"/>
                    <a:pt x="417444" y="2407"/>
                  </a:cubicBezTo>
                </a:path>
              </a:pathLst>
            </a:custGeom>
            <a:noFill/>
            <a:ln w="2540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0"/>
          <p:cNvGrpSpPr/>
          <p:nvPr/>
        </p:nvGrpSpPr>
        <p:grpSpPr>
          <a:xfrm>
            <a:off x="6455940" y="3014556"/>
            <a:ext cx="1502683" cy="369332"/>
            <a:chOff x="8607919" y="3930065"/>
            <a:chExt cx="2003577" cy="492442"/>
          </a:xfrm>
        </p:grpSpPr>
        <p:sp>
          <p:nvSpPr>
            <p:cNvPr id="92" name="文本框 91"/>
            <p:cNvSpPr txBox="1"/>
            <p:nvPr/>
          </p:nvSpPr>
          <p:spPr>
            <a:xfrm>
              <a:off x="9134168" y="3930065"/>
              <a:ext cx="1477328" cy="492442"/>
            </a:xfrm>
            <a:prstGeom prst="rect">
              <a:avLst/>
            </a:prstGeom>
            <a:noFill/>
          </p:spPr>
          <p:txBody>
            <a:bodyPr wrap="none" rtlCol="0">
              <a:spAutoFit/>
            </a:bodyPr>
            <a:lstStyle/>
            <a:p>
              <a:pPr algn="l"/>
              <a:r>
                <a:rPr lang="zh-CN" altLang="en-US" dirty="0">
                  <a:latin typeface="杨任东竹石体-Bold" panose="02000000000000000000" pitchFamily="2" charset="-122"/>
                  <a:ea typeface="杨任东竹石体-Bold" panose="02000000000000000000" pitchFamily="2" charset="-122"/>
                </a:rPr>
                <a:t>产生逆温</a:t>
              </a:r>
            </a:p>
          </p:txBody>
        </p:sp>
        <p:sp>
          <p:nvSpPr>
            <p:cNvPr id="93" name="任意多边形: 形状 92"/>
            <p:cNvSpPr/>
            <p:nvPr/>
          </p:nvSpPr>
          <p:spPr>
            <a:xfrm>
              <a:off x="8607919" y="4159923"/>
              <a:ext cx="644757" cy="1948"/>
            </a:xfrm>
            <a:custGeom>
              <a:avLst/>
              <a:gdLst>
                <a:gd name="connsiteX0" fmla="*/ 0 w 1886674"/>
                <a:gd name="connsiteY0" fmla="*/ 0 h 413008"/>
                <a:gd name="connsiteX1" fmla="*/ 1886674 w 1886674"/>
                <a:gd name="connsiteY1" fmla="*/ 393539 h 413008"/>
                <a:gd name="connsiteX0-1" fmla="*/ 200961 w 1035976"/>
                <a:gd name="connsiteY0-2" fmla="*/ 0 h 141927"/>
                <a:gd name="connsiteX1-3" fmla="*/ 1035976 w 1035976"/>
                <a:gd name="connsiteY1-4" fmla="*/ 29746 h 141927"/>
                <a:gd name="connsiteX0-5" fmla="*/ 197331 w 1032346"/>
                <a:gd name="connsiteY0-6" fmla="*/ 0 h 77350"/>
                <a:gd name="connsiteX1-7" fmla="*/ 1032346 w 1032346"/>
                <a:gd name="connsiteY1-8" fmla="*/ 29746 h 77350"/>
                <a:gd name="connsiteX0-9" fmla="*/ 0 w 835015"/>
                <a:gd name="connsiteY0-10" fmla="*/ 0 h 40126"/>
                <a:gd name="connsiteX1-11" fmla="*/ 835015 w 835015"/>
                <a:gd name="connsiteY1-12" fmla="*/ 29746 h 40126"/>
                <a:gd name="connsiteX0-13" fmla="*/ 0 w 663108"/>
                <a:gd name="connsiteY0-14" fmla="*/ 0 h 29500"/>
                <a:gd name="connsiteX1-15" fmla="*/ 663108 w 663108"/>
                <a:gd name="connsiteY1-16" fmla="*/ 250 h 29500"/>
                <a:gd name="connsiteX0-17" fmla="*/ 0 w 663108"/>
                <a:gd name="connsiteY0-18" fmla="*/ 0 h 12033"/>
                <a:gd name="connsiteX1-19" fmla="*/ 663108 w 663108"/>
                <a:gd name="connsiteY1-20" fmla="*/ 250 h 12033"/>
                <a:gd name="connsiteX0-21" fmla="*/ 0 w 663108"/>
                <a:gd name="connsiteY0-22" fmla="*/ 1217 h 1948"/>
                <a:gd name="connsiteX1-23" fmla="*/ 663108 w 663108"/>
                <a:gd name="connsiteY1-24" fmla="*/ 1467 h 1948"/>
              </a:gdLst>
              <a:ahLst/>
              <a:cxnLst>
                <a:cxn ang="0">
                  <a:pos x="connsiteX0-1" y="connsiteY0-2"/>
                </a:cxn>
                <a:cxn ang="0">
                  <a:pos x="connsiteX1-3" y="connsiteY1-4"/>
                </a:cxn>
              </a:cxnLst>
              <a:rect l="l" t="t" r="r" b="b"/>
              <a:pathLst>
                <a:path w="663108" h="1948">
                  <a:moveTo>
                    <a:pt x="0" y="1217"/>
                  </a:moveTo>
                  <a:cubicBezTo>
                    <a:pt x="282299" y="-2486"/>
                    <a:pt x="210676" y="3644"/>
                    <a:pt x="663108" y="1467"/>
                  </a:cubicBezTo>
                </a:path>
              </a:pathLst>
            </a:custGeom>
            <a:noFill/>
            <a:ln w="2540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4" name="图片 93"/>
          <p:cNvPicPr>
            <a:picLocks noChangeAspect="1"/>
          </p:cNvPicPr>
          <p:nvPr/>
        </p:nvPicPr>
        <p:blipFill>
          <a:blip r:embed="rId2" cstate="print"/>
          <a:stretch>
            <a:fillRect/>
          </a:stretch>
        </p:blipFill>
        <p:spPr>
          <a:xfrm>
            <a:off x="374384" y="656977"/>
            <a:ext cx="1427658" cy="1513485"/>
          </a:xfrm>
          <a:prstGeom prst="rect">
            <a:avLst/>
          </a:prstGeom>
        </p:spPr>
      </p:pic>
      <p:sp>
        <p:nvSpPr>
          <p:cNvPr id="95" name="矩形: 圆角 53"/>
          <p:cNvSpPr/>
          <p:nvPr/>
        </p:nvSpPr>
        <p:spPr>
          <a:xfrm>
            <a:off x="1147026" y="795622"/>
            <a:ext cx="1140389" cy="742847"/>
          </a:xfrm>
          <a:custGeom>
            <a:avLst/>
            <a:gdLst>
              <a:gd name="connsiteX0" fmla="*/ 0 w 1596748"/>
              <a:gd name="connsiteY0" fmla="*/ 83422 h 1063518"/>
              <a:gd name="connsiteX1" fmla="*/ 83422 w 1596748"/>
              <a:gd name="connsiteY1" fmla="*/ 0 h 1063518"/>
              <a:gd name="connsiteX2" fmla="*/ 574356 w 1596748"/>
              <a:gd name="connsiteY2" fmla="*/ 0 h 1063518"/>
              <a:gd name="connsiteX3" fmla="*/ 1022392 w 1596748"/>
              <a:gd name="connsiteY3" fmla="*/ 0 h 1063518"/>
              <a:gd name="connsiteX4" fmla="*/ 1513326 w 1596748"/>
              <a:gd name="connsiteY4" fmla="*/ 0 h 1063518"/>
              <a:gd name="connsiteX5" fmla="*/ 1596748 w 1596748"/>
              <a:gd name="connsiteY5" fmla="*/ 83422 h 1063518"/>
              <a:gd name="connsiteX6" fmla="*/ 1596748 w 1596748"/>
              <a:gd name="connsiteY6" fmla="*/ 513826 h 1063518"/>
              <a:gd name="connsiteX7" fmla="*/ 1596748 w 1596748"/>
              <a:gd name="connsiteY7" fmla="*/ 980096 h 1063518"/>
              <a:gd name="connsiteX8" fmla="*/ 1513326 w 1596748"/>
              <a:gd name="connsiteY8" fmla="*/ 1063518 h 1063518"/>
              <a:gd name="connsiteX9" fmla="*/ 1008093 w 1596748"/>
              <a:gd name="connsiteY9" fmla="*/ 1063518 h 1063518"/>
              <a:gd name="connsiteX10" fmla="*/ 517160 w 1596748"/>
              <a:gd name="connsiteY10" fmla="*/ 1063518 h 1063518"/>
              <a:gd name="connsiteX11" fmla="*/ 83422 w 1596748"/>
              <a:gd name="connsiteY11" fmla="*/ 1063518 h 1063518"/>
              <a:gd name="connsiteX12" fmla="*/ 0 w 1596748"/>
              <a:gd name="connsiteY12" fmla="*/ 980096 h 1063518"/>
              <a:gd name="connsiteX13" fmla="*/ 0 w 1596748"/>
              <a:gd name="connsiteY13" fmla="*/ 531759 h 1063518"/>
              <a:gd name="connsiteX14" fmla="*/ 0 w 1596748"/>
              <a:gd name="connsiteY14" fmla="*/ 83422 h 106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6748" h="1063518" fill="none" extrusionOk="0">
                <a:moveTo>
                  <a:pt x="0" y="83422"/>
                </a:moveTo>
                <a:cubicBezTo>
                  <a:pt x="-1137" y="35031"/>
                  <a:pt x="37983" y="-8581"/>
                  <a:pt x="83422" y="0"/>
                </a:cubicBezTo>
                <a:cubicBezTo>
                  <a:pt x="248924" y="21361"/>
                  <a:pt x="401433" y="-12566"/>
                  <a:pt x="574356" y="0"/>
                </a:cubicBezTo>
                <a:cubicBezTo>
                  <a:pt x="747279" y="12566"/>
                  <a:pt x="810192" y="-10736"/>
                  <a:pt x="1022392" y="0"/>
                </a:cubicBezTo>
                <a:cubicBezTo>
                  <a:pt x="1234592" y="10736"/>
                  <a:pt x="1279574" y="-15227"/>
                  <a:pt x="1513326" y="0"/>
                </a:cubicBezTo>
                <a:cubicBezTo>
                  <a:pt x="1570535" y="-2356"/>
                  <a:pt x="1597399" y="43534"/>
                  <a:pt x="1596748" y="83422"/>
                </a:cubicBezTo>
                <a:cubicBezTo>
                  <a:pt x="1588526" y="260083"/>
                  <a:pt x="1612503" y="371220"/>
                  <a:pt x="1596748" y="513826"/>
                </a:cubicBezTo>
                <a:cubicBezTo>
                  <a:pt x="1580993" y="656432"/>
                  <a:pt x="1619337" y="880414"/>
                  <a:pt x="1596748" y="980096"/>
                </a:cubicBezTo>
                <a:cubicBezTo>
                  <a:pt x="1599360" y="1018136"/>
                  <a:pt x="1565670" y="1070298"/>
                  <a:pt x="1513326" y="1063518"/>
                </a:cubicBezTo>
                <a:cubicBezTo>
                  <a:pt x="1333928" y="1072546"/>
                  <a:pt x="1205451" y="1064253"/>
                  <a:pt x="1008093" y="1063518"/>
                </a:cubicBezTo>
                <a:cubicBezTo>
                  <a:pt x="810735" y="1062783"/>
                  <a:pt x="685191" y="1044461"/>
                  <a:pt x="517160" y="1063518"/>
                </a:cubicBezTo>
                <a:cubicBezTo>
                  <a:pt x="349129" y="1082575"/>
                  <a:pt x="252998" y="1080649"/>
                  <a:pt x="83422" y="1063518"/>
                </a:cubicBezTo>
                <a:cubicBezTo>
                  <a:pt x="34358" y="1072842"/>
                  <a:pt x="-3402" y="1015454"/>
                  <a:pt x="0" y="980096"/>
                </a:cubicBezTo>
                <a:cubicBezTo>
                  <a:pt x="-15262" y="836161"/>
                  <a:pt x="15339" y="666346"/>
                  <a:pt x="0" y="531759"/>
                </a:cubicBezTo>
                <a:cubicBezTo>
                  <a:pt x="-15339" y="397172"/>
                  <a:pt x="1167" y="297161"/>
                  <a:pt x="0" y="83422"/>
                </a:cubicBezTo>
                <a:close/>
              </a:path>
              <a:path w="1596748" h="1063518" stroke="0" extrusionOk="0">
                <a:moveTo>
                  <a:pt x="0" y="83422"/>
                </a:moveTo>
                <a:cubicBezTo>
                  <a:pt x="-2098" y="36055"/>
                  <a:pt x="30667" y="2508"/>
                  <a:pt x="83422" y="0"/>
                </a:cubicBezTo>
                <a:cubicBezTo>
                  <a:pt x="285498" y="-14867"/>
                  <a:pt x="483793" y="-15643"/>
                  <a:pt x="588655" y="0"/>
                </a:cubicBezTo>
                <a:cubicBezTo>
                  <a:pt x="693517" y="15643"/>
                  <a:pt x="922330" y="2773"/>
                  <a:pt x="1050990" y="0"/>
                </a:cubicBezTo>
                <a:cubicBezTo>
                  <a:pt x="1179651" y="-2773"/>
                  <a:pt x="1291932" y="-19226"/>
                  <a:pt x="1513326" y="0"/>
                </a:cubicBezTo>
                <a:cubicBezTo>
                  <a:pt x="1558218" y="-3803"/>
                  <a:pt x="1597640" y="34049"/>
                  <a:pt x="1596748" y="83422"/>
                </a:cubicBezTo>
                <a:cubicBezTo>
                  <a:pt x="1599637" y="262208"/>
                  <a:pt x="1615201" y="347745"/>
                  <a:pt x="1596748" y="513826"/>
                </a:cubicBezTo>
                <a:cubicBezTo>
                  <a:pt x="1578295" y="679907"/>
                  <a:pt x="1574824" y="816580"/>
                  <a:pt x="1596748" y="980096"/>
                </a:cubicBezTo>
                <a:cubicBezTo>
                  <a:pt x="1596170" y="1027126"/>
                  <a:pt x="1558504" y="1062480"/>
                  <a:pt x="1513326" y="1063518"/>
                </a:cubicBezTo>
                <a:cubicBezTo>
                  <a:pt x="1403990" y="1045416"/>
                  <a:pt x="1253699" y="1073252"/>
                  <a:pt x="1065289" y="1063518"/>
                </a:cubicBezTo>
                <a:cubicBezTo>
                  <a:pt x="876879" y="1053784"/>
                  <a:pt x="817328" y="1045195"/>
                  <a:pt x="588655" y="1063518"/>
                </a:cubicBezTo>
                <a:cubicBezTo>
                  <a:pt x="359982" y="1081841"/>
                  <a:pt x="244818" y="1056972"/>
                  <a:pt x="83422" y="1063518"/>
                </a:cubicBezTo>
                <a:cubicBezTo>
                  <a:pt x="42776" y="1070166"/>
                  <a:pt x="2179" y="1024261"/>
                  <a:pt x="0" y="980096"/>
                </a:cubicBezTo>
                <a:cubicBezTo>
                  <a:pt x="9062" y="810359"/>
                  <a:pt x="19051" y="621909"/>
                  <a:pt x="0" y="531759"/>
                </a:cubicBezTo>
                <a:cubicBezTo>
                  <a:pt x="-19051" y="441609"/>
                  <a:pt x="15031" y="302277"/>
                  <a:pt x="0" y="83422"/>
                </a:cubicBezTo>
                <a:close/>
              </a:path>
            </a:pathLst>
          </a:custGeom>
          <a:solidFill>
            <a:srgbClr val="D7F0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1" name="组合 95"/>
          <p:cNvGrpSpPr/>
          <p:nvPr/>
        </p:nvGrpSpPr>
        <p:grpSpPr>
          <a:xfrm>
            <a:off x="2292517" y="829521"/>
            <a:ext cx="1299019" cy="738664"/>
            <a:chOff x="3056689" y="1106027"/>
            <a:chExt cx="1732025" cy="984886"/>
          </a:xfrm>
        </p:grpSpPr>
        <p:sp>
          <p:nvSpPr>
            <p:cNvPr id="97" name="文本框 96"/>
            <p:cNvSpPr txBox="1"/>
            <p:nvPr/>
          </p:nvSpPr>
          <p:spPr>
            <a:xfrm>
              <a:off x="3456292" y="1106027"/>
              <a:ext cx="1332422" cy="984886"/>
            </a:xfrm>
            <a:prstGeom prst="rect">
              <a:avLst/>
            </a:prstGeom>
            <a:noFill/>
          </p:spPr>
          <p:txBody>
            <a:bodyPr wrap="square" rtlCol="0">
              <a:spAutoFit/>
            </a:bodyPr>
            <a:lstStyle/>
            <a:p>
              <a:pPr algn="ctr"/>
              <a:r>
                <a:rPr lang="zh-CN" altLang="en-US" sz="2100" dirty="0">
                  <a:latin typeface="杨任东竹石体-Bold" panose="02000000000000000000" pitchFamily="2" charset="-122"/>
                  <a:ea typeface="杨任东竹石体-Bold" panose="02000000000000000000" pitchFamily="2" charset="-122"/>
                </a:rPr>
                <a:t>地中海气候</a:t>
              </a:r>
            </a:p>
          </p:txBody>
        </p:sp>
        <p:sp>
          <p:nvSpPr>
            <p:cNvPr id="98" name="任意多边形: 形状 97"/>
            <p:cNvSpPr/>
            <p:nvPr/>
          </p:nvSpPr>
          <p:spPr>
            <a:xfrm>
              <a:off x="3056689" y="1548669"/>
              <a:ext cx="417444" cy="12346"/>
            </a:xfrm>
            <a:custGeom>
              <a:avLst/>
              <a:gdLst>
                <a:gd name="connsiteX0" fmla="*/ 0 w 417444"/>
                <a:gd name="connsiteY0" fmla="*/ 12346 h 12346"/>
                <a:gd name="connsiteX1" fmla="*/ 417444 w 417444"/>
                <a:gd name="connsiteY1" fmla="*/ 2407 h 12346"/>
              </a:gdLst>
              <a:ahLst/>
              <a:cxnLst>
                <a:cxn ang="0">
                  <a:pos x="connsiteX0" y="connsiteY0"/>
                </a:cxn>
                <a:cxn ang="0">
                  <a:pos x="connsiteX1" y="connsiteY1"/>
                </a:cxn>
              </a:cxnLst>
              <a:rect l="l" t="t" r="r" b="b"/>
              <a:pathLst>
                <a:path w="417444" h="12346">
                  <a:moveTo>
                    <a:pt x="0" y="12346"/>
                  </a:moveTo>
                  <a:cubicBezTo>
                    <a:pt x="75372" y="4063"/>
                    <a:pt x="150744" y="-4219"/>
                    <a:pt x="417444" y="2407"/>
                  </a:cubicBezTo>
                </a:path>
              </a:pathLst>
            </a:custGeom>
            <a:noFill/>
            <a:ln w="2540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98"/>
          <p:cNvGrpSpPr/>
          <p:nvPr/>
        </p:nvGrpSpPr>
        <p:grpSpPr>
          <a:xfrm>
            <a:off x="895378" y="822550"/>
            <a:ext cx="1484214" cy="476651"/>
            <a:chOff x="1193838" y="1096733"/>
            <a:chExt cx="1978952" cy="635534"/>
          </a:xfrm>
        </p:grpSpPr>
        <p:sp>
          <p:nvSpPr>
            <p:cNvPr id="100" name="文本框 99"/>
            <p:cNvSpPr txBox="1"/>
            <p:nvPr/>
          </p:nvSpPr>
          <p:spPr>
            <a:xfrm>
              <a:off x="1541574" y="1096733"/>
              <a:ext cx="1631216" cy="492442"/>
            </a:xfrm>
            <a:prstGeom prst="rect">
              <a:avLst/>
            </a:prstGeom>
            <a:noFill/>
          </p:spPr>
          <p:txBody>
            <a:bodyPr wrap="none" rtlCol="0">
              <a:spAutoFit/>
            </a:bodyPr>
            <a:lstStyle/>
            <a:p>
              <a:pPr algn="ctr"/>
              <a:r>
                <a:rPr lang="en-US" altLang="zh-CN" dirty="0">
                  <a:solidFill>
                    <a:schemeClr val="accent2">
                      <a:lumMod val="75000"/>
                    </a:schemeClr>
                  </a:solidFill>
                  <a:latin typeface="杨任东竹石体-Bold" panose="02000000000000000000" pitchFamily="2" charset="-122"/>
                  <a:ea typeface="杨任东竹石体-Bold" panose="02000000000000000000" pitchFamily="2" charset="-122"/>
                </a:rPr>
                <a:t>30°-40°</a:t>
              </a:r>
              <a:endParaRPr lang="zh-CN" altLang="en-US" dirty="0">
                <a:solidFill>
                  <a:schemeClr val="accent2">
                    <a:lumMod val="75000"/>
                  </a:schemeClr>
                </a:solidFill>
                <a:latin typeface="杨任东竹石体-Bold" panose="02000000000000000000" pitchFamily="2" charset="-122"/>
                <a:ea typeface="杨任东竹石体-Bold" panose="02000000000000000000" pitchFamily="2" charset="-122"/>
              </a:endParaRPr>
            </a:p>
          </p:txBody>
        </p:sp>
        <p:sp>
          <p:nvSpPr>
            <p:cNvPr id="101" name="任意多边形: 形状 100"/>
            <p:cNvSpPr/>
            <p:nvPr/>
          </p:nvSpPr>
          <p:spPr>
            <a:xfrm>
              <a:off x="1193838" y="1342123"/>
              <a:ext cx="408432" cy="390144"/>
            </a:xfrm>
            <a:custGeom>
              <a:avLst/>
              <a:gdLst>
                <a:gd name="connsiteX0" fmla="*/ 0 w 408432"/>
                <a:gd name="connsiteY0" fmla="*/ 286512 h 286512"/>
                <a:gd name="connsiteX1" fmla="*/ 408432 w 408432"/>
                <a:gd name="connsiteY1" fmla="*/ 0 h 286512"/>
                <a:gd name="connsiteX0-1" fmla="*/ 0 w 408432"/>
                <a:gd name="connsiteY0-2" fmla="*/ 286512 h 286512"/>
                <a:gd name="connsiteX1-3" fmla="*/ 408432 w 408432"/>
                <a:gd name="connsiteY1-4" fmla="*/ 0 h 286512"/>
                <a:gd name="connsiteX0-5" fmla="*/ 0 w 408432"/>
                <a:gd name="connsiteY0-6" fmla="*/ 286512 h 286512"/>
                <a:gd name="connsiteX1-7" fmla="*/ 408432 w 408432"/>
                <a:gd name="connsiteY1-8" fmla="*/ 0 h 286512"/>
              </a:gdLst>
              <a:ahLst/>
              <a:cxnLst>
                <a:cxn ang="0">
                  <a:pos x="connsiteX0-1" y="connsiteY0-2"/>
                </a:cxn>
                <a:cxn ang="0">
                  <a:pos x="connsiteX1-3" y="connsiteY1-4"/>
                </a:cxn>
              </a:cxnLst>
              <a:rect l="l" t="t" r="r" b="b"/>
              <a:pathLst>
                <a:path w="408431" h="286512">
                  <a:moveTo>
                    <a:pt x="0" y="286512"/>
                  </a:moveTo>
                  <a:cubicBezTo>
                    <a:pt x="67056" y="108013"/>
                    <a:pt x="103632" y="10096"/>
                    <a:pt x="408432" y="0"/>
                  </a:cubicBezTo>
                </a:path>
              </a:pathLst>
            </a:custGeom>
            <a:noFill/>
            <a:ln w="25400">
              <a:solidFill>
                <a:schemeClr val="accent2">
                  <a:lumMod val="75000"/>
                </a:schemeClr>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01"/>
          <p:cNvGrpSpPr/>
          <p:nvPr/>
        </p:nvGrpSpPr>
        <p:grpSpPr>
          <a:xfrm>
            <a:off x="904523" y="1183960"/>
            <a:ext cx="1341162" cy="369332"/>
            <a:chOff x="1206030" y="1578612"/>
            <a:chExt cx="1788216" cy="492442"/>
          </a:xfrm>
        </p:grpSpPr>
        <p:sp>
          <p:nvSpPr>
            <p:cNvPr id="103" name="文本框 102"/>
            <p:cNvSpPr txBox="1"/>
            <p:nvPr/>
          </p:nvSpPr>
          <p:spPr>
            <a:xfrm>
              <a:off x="1516917" y="1578612"/>
              <a:ext cx="1477329" cy="492442"/>
            </a:xfrm>
            <a:prstGeom prst="rect">
              <a:avLst/>
            </a:prstGeom>
            <a:noFill/>
          </p:spPr>
          <p:txBody>
            <a:bodyPr wrap="none" rtlCol="0">
              <a:spAutoFit/>
            </a:bodyPr>
            <a:lstStyle/>
            <a:p>
              <a:pPr algn="ctr"/>
              <a:r>
                <a:rPr lang="zh-CN" altLang="en-US" dirty="0">
                  <a:solidFill>
                    <a:schemeClr val="accent2">
                      <a:lumMod val="75000"/>
                    </a:schemeClr>
                  </a:solidFill>
                  <a:latin typeface="杨任东竹石体-Bold" panose="02000000000000000000" pitchFamily="2" charset="-122"/>
                  <a:ea typeface="杨任东竹石体-Bold" panose="02000000000000000000" pitchFamily="2" charset="-122"/>
                </a:rPr>
                <a:t>大陆西岸</a:t>
              </a:r>
            </a:p>
          </p:txBody>
        </p:sp>
        <p:sp>
          <p:nvSpPr>
            <p:cNvPr id="104" name="任意多边形: 形状 103"/>
            <p:cNvSpPr/>
            <p:nvPr/>
          </p:nvSpPr>
          <p:spPr>
            <a:xfrm>
              <a:off x="1206030" y="1726171"/>
              <a:ext cx="414528" cy="109728"/>
            </a:xfrm>
            <a:custGeom>
              <a:avLst/>
              <a:gdLst>
                <a:gd name="connsiteX0" fmla="*/ 0 w 414528"/>
                <a:gd name="connsiteY0" fmla="*/ 0 h 109728"/>
                <a:gd name="connsiteX1" fmla="*/ 414528 w 414528"/>
                <a:gd name="connsiteY1" fmla="*/ 109728 h 109728"/>
              </a:gdLst>
              <a:ahLst/>
              <a:cxnLst>
                <a:cxn ang="0">
                  <a:pos x="connsiteX0" y="connsiteY0"/>
                </a:cxn>
                <a:cxn ang="0">
                  <a:pos x="connsiteX1" y="connsiteY1"/>
                </a:cxn>
              </a:cxnLst>
              <a:rect l="l" t="t" r="r" b="b"/>
              <a:pathLst>
                <a:path w="414528" h="109728">
                  <a:moveTo>
                    <a:pt x="0" y="0"/>
                  </a:moveTo>
                  <a:cubicBezTo>
                    <a:pt x="46228" y="42672"/>
                    <a:pt x="92456" y="85344"/>
                    <a:pt x="414528" y="109728"/>
                  </a:cubicBezTo>
                </a:path>
              </a:pathLst>
            </a:custGeom>
            <a:noFill/>
            <a:ln w="25400">
              <a:solidFill>
                <a:schemeClr val="accent2">
                  <a:lumMod val="75000"/>
                </a:schemeClr>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04"/>
          <p:cNvGrpSpPr/>
          <p:nvPr/>
        </p:nvGrpSpPr>
        <p:grpSpPr>
          <a:xfrm>
            <a:off x="3786561" y="2800471"/>
            <a:ext cx="2647039" cy="864539"/>
            <a:chOff x="5582153" y="2244011"/>
            <a:chExt cx="3529385" cy="1152718"/>
          </a:xfrm>
        </p:grpSpPr>
        <p:sp>
          <p:nvSpPr>
            <p:cNvPr id="106" name="文本框 105"/>
            <p:cNvSpPr txBox="1"/>
            <p:nvPr/>
          </p:nvSpPr>
          <p:spPr>
            <a:xfrm>
              <a:off x="6452628" y="2534955"/>
              <a:ext cx="2658910" cy="861774"/>
            </a:xfrm>
            <a:prstGeom prst="rect">
              <a:avLst/>
            </a:prstGeom>
            <a:noFill/>
          </p:spPr>
          <p:txBody>
            <a:bodyPr wrap="square" rtlCol="0">
              <a:spAutoFit/>
            </a:bodyPr>
            <a:lstStyle/>
            <a:p>
              <a:pPr algn="ctr"/>
              <a:r>
                <a:rPr lang="zh-CN" altLang="en-US" dirty="0">
                  <a:latin typeface="杨任东竹石体-Bold" panose="02000000000000000000" pitchFamily="2" charset="-122"/>
                  <a:ea typeface="杨任东竹石体-Bold" panose="02000000000000000000" pitchFamily="2" charset="-122"/>
                </a:rPr>
                <a:t>形成下冷上热现象</a:t>
              </a:r>
            </a:p>
          </p:txBody>
        </p:sp>
        <p:sp>
          <p:nvSpPr>
            <p:cNvPr id="107" name="任意多边形: 形状 106"/>
            <p:cNvSpPr/>
            <p:nvPr/>
          </p:nvSpPr>
          <p:spPr>
            <a:xfrm>
              <a:off x="5582153" y="2244011"/>
              <a:ext cx="939098" cy="530836"/>
            </a:xfrm>
            <a:custGeom>
              <a:avLst/>
              <a:gdLst>
                <a:gd name="connsiteX0" fmla="*/ 0 w 417444"/>
                <a:gd name="connsiteY0" fmla="*/ 12346 h 12346"/>
                <a:gd name="connsiteX1" fmla="*/ 417444 w 417444"/>
                <a:gd name="connsiteY1" fmla="*/ 2407 h 12346"/>
                <a:gd name="connsiteX0-1" fmla="*/ 0 w 398442"/>
                <a:gd name="connsiteY0-2" fmla="*/ 41 h 1238799"/>
                <a:gd name="connsiteX1-3" fmla="*/ 398442 w 398442"/>
                <a:gd name="connsiteY1-4" fmla="*/ 1238799 h 1238799"/>
                <a:gd name="connsiteX0-5" fmla="*/ 10374 w 408816"/>
                <a:gd name="connsiteY0-6" fmla="*/ 0 h 1238758"/>
                <a:gd name="connsiteX1-7" fmla="*/ 408816 w 408816"/>
                <a:gd name="connsiteY1-8" fmla="*/ 1238758 h 1238758"/>
                <a:gd name="connsiteX0-9" fmla="*/ 11676 w 381615"/>
                <a:gd name="connsiteY0-10" fmla="*/ 0 h 530836"/>
                <a:gd name="connsiteX1-11" fmla="*/ 381615 w 381615"/>
                <a:gd name="connsiteY1-12" fmla="*/ 530836 h 530836"/>
                <a:gd name="connsiteX0-13" fmla="*/ 79 w 370018"/>
                <a:gd name="connsiteY0-14" fmla="*/ 0 h 530836"/>
                <a:gd name="connsiteX1-15" fmla="*/ 370018 w 370018"/>
                <a:gd name="connsiteY1-16" fmla="*/ 530836 h 530836"/>
              </a:gdLst>
              <a:ahLst/>
              <a:cxnLst>
                <a:cxn ang="0">
                  <a:pos x="connsiteX0-1" y="connsiteY0-2"/>
                </a:cxn>
                <a:cxn ang="0">
                  <a:pos x="connsiteX1-3" y="connsiteY1-4"/>
                </a:cxn>
              </a:cxnLst>
              <a:rect l="l" t="t" r="r" b="b"/>
              <a:pathLst>
                <a:path w="370018" h="530836">
                  <a:moveTo>
                    <a:pt x="79" y="0"/>
                  </a:moveTo>
                  <a:cubicBezTo>
                    <a:pt x="-3327" y="581652"/>
                    <a:pt x="103318" y="524210"/>
                    <a:pt x="370018" y="530836"/>
                  </a:cubicBezTo>
                </a:path>
              </a:pathLst>
            </a:custGeom>
            <a:noFill/>
            <a:ln w="2540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07"/>
          <p:cNvGrpSpPr/>
          <p:nvPr/>
        </p:nvGrpSpPr>
        <p:grpSpPr>
          <a:xfrm>
            <a:off x="469269" y="1547517"/>
            <a:ext cx="2285134" cy="1817591"/>
            <a:chOff x="625692" y="2063355"/>
            <a:chExt cx="3046845" cy="2423454"/>
          </a:xfrm>
        </p:grpSpPr>
        <p:sp>
          <p:nvSpPr>
            <p:cNvPr id="109" name="文本框 108"/>
            <p:cNvSpPr txBox="1"/>
            <p:nvPr/>
          </p:nvSpPr>
          <p:spPr>
            <a:xfrm>
              <a:off x="1317992" y="3071037"/>
              <a:ext cx="2354545" cy="1415772"/>
            </a:xfrm>
            <a:prstGeom prst="rect">
              <a:avLst/>
            </a:prstGeom>
            <a:noFill/>
          </p:spPr>
          <p:txBody>
            <a:bodyPr wrap="square" rtlCol="0">
              <a:spAutoFit/>
            </a:bodyPr>
            <a:lstStyle/>
            <a:p>
              <a:pPr algn="ctr"/>
              <a:r>
                <a:rPr lang="zh-CN" altLang="en-US" sz="2100" dirty="0">
                  <a:latin typeface="杨任东竹石体-Bold" panose="02000000000000000000" pitchFamily="2" charset="-122"/>
                  <a:ea typeface="杨任东竹石体-Bold" panose="02000000000000000000" pitchFamily="2" charset="-122"/>
                </a:rPr>
                <a:t>副热带为中心的大洋环流</a:t>
              </a:r>
            </a:p>
          </p:txBody>
        </p:sp>
        <p:sp>
          <p:nvSpPr>
            <p:cNvPr id="110" name="任意多边形: 形状 109"/>
            <p:cNvSpPr/>
            <p:nvPr/>
          </p:nvSpPr>
          <p:spPr>
            <a:xfrm rot="656460">
              <a:off x="625692" y="2063355"/>
              <a:ext cx="865636" cy="1447169"/>
            </a:xfrm>
            <a:custGeom>
              <a:avLst/>
              <a:gdLst>
                <a:gd name="connsiteX0" fmla="*/ 0 w 324091"/>
                <a:gd name="connsiteY0" fmla="*/ 0 h 902825"/>
                <a:gd name="connsiteX1" fmla="*/ 324091 w 324091"/>
                <a:gd name="connsiteY1" fmla="*/ 902825 h 902825"/>
                <a:gd name="connsiteX0-1" fmla="*/ 552021 w 574516"/>
                <a:gd name="connsiteY0-2" fmla="*/ 0 h 1026312"/>
                <a:gd name="connsiteX1-3" fmla="*/ 95 w 574516"/>
                <a:gd name="connsiteY1-4" fmla="*/ 1026312 h 1026312"/>
                <a:gd name="connsiteX0-5" fmla="*/ 551927 w 629711"/>
                <a:gd name="connsiteY0-6" fmla="*/ 0 h 1026312"/>
                <a:gd name="connsiteX1-7" fmla="*/ 1 w 629711"/>
                <a:gd name="connsiteY1-8" fmla="*/ 1026312 h 1026312"/>
                <a:gd name="connsiteX0-9" fmla="*/ 551927 w 625737"/>
                <a:gd name="connsiteY0-10" fmla="*/ 0 h 1026312"/>
                <a:gd name="connsiteX1-11" fmla="*/ 1 w 625737"/>
                <a:gd name="connsiteY1-12" fmla="*/ 1026312 h 1026312"/>
                <a:gd name="connsiteX0-13" fmla="*/ 303391 w 461299"/>
                <a:gd name="connsiteY0-14" fmla="*/ 0 h 957152"/>
                <a:gd name="connsiteX1-15" fmla="*/ 1 w 461299"/>
                <a:gd name="connsiteY1-16" fmla="*/ 957152 h 957152"/>
                <a:gd name="connsiteX0-17" fmla="*/ 303391 w 738704"/>
                <a:gd name="connsiteY0-18" fmla="*/ 0 h 957152"/>
                <a:gd name="connsiteX1-19" fmla="*/ 1 w 738704"/>
                <a:gd name="connsiteY1-20" fmla="*/ 957152 h 957152"/>
                <a:gd name="connsiteX0-21" fmla="*/ 165189 w 650080"/>
                <a:gd name="connsiteY0-22" fmla="*/ 0 h 988858"/>
                <a:gd name="connsiteX1-23" fmla="*/ 1 w 650080"/>
                <a:gd name="connsiteY1-24" fmla="*/ 988858 h 988858"/>
                <a:gd name="connsiteX0-25" fmla="*/ 186975 w 663506"/>
                <a:gd name="connsiteY0-26" fmla="*/ 0 h 1055060"/>
                <a:gd name="connsiteX1-27" fmla="*/ 0 w 663506"/>
                <a:gd name="connsiteY1-28" fmla="*/ 1055060 h 1055060"/>
                <a:gd name="connsiteX0-29" fmla="*/ 186975 w 682967"/>
                <a:gd name="connsiteY0-30" fmla="*/ 0 h 1055060"/>
                <a:gd name="connsiteX1-31" fmla="*/ 0 w 682967"/>
                <a:gd name="connsiteY1-32" fmla="*/ 1055060 h 1055060"/>
                <a:gd name="connsiteX0-33" fmla="*/ -1 w 4246284"/>
                <a:gd name="connsiteY0-34" fmla="*/ 0 h 726969"/>
                <a:gd name="connsiteX1-35" fmla="*/ 4157708 w 4246284"/>
                <a:gd name="connsiteY1-36" fmla="*/ 726969 h 726969"/>
                <a:gd name="connsiteX0-37" fmla="*/ -1 w 4157708"/>
                <a:gd name="connsiteY0-38" fmla="*/ 0 h 726969"/>
                <a:gd name="connsiteX1-39" fmla="*/ 4157708 w 4157708"/>
                <a:gd name="connsiteY1-40" fmla="*/ 726969 h 726969"/>
                <a:gd name="connsiteX0-41" fmla="*/ -1 w 4157708"/>
                <a:gd name="connsiteY0-42" fmla="*/ 0 h 726969"/>
                <a:gd name="connsiteX1-43" fmla="*/ 4157708 w 4157708"/>
                <a:gd name="connsiteY1-44" fmla="*/ 726969 h 726969"/>
                <a:gd name="connsiteX0-45" fmla="*/ -1 w 4157708"/>
                <a:gd name="connsiteY0-46" fmla="*/ 0 h 726969"/>
                <a:gd name="connsiteX1-47" fmla="*/ 4157708 w 4157708"/>
                <a:gd name="connsiteY1-48" fmla="*/ 726969 h 726969"/>
                <a:gd name="connsiteX0-49" fmla="*/ -1 w 3756296"/>
                <a:gd name="connsiteY0-50" fmla="*/ 0 h 766893"/>
                <a:gd name="connsiteX1-51" fmla="*/ 3756297 w 3756296"/>
                <a:gd name="connsiteY1-52" fmla="*/ 766893 h 766893"/>
                <a:gd name="connsiteX0-53" fmla="*/ -1 w 3756296"/>
                <a:gd name="connsiteY0-54" fmla="*/ 0 h 766893"/>
                <a:gd name="connsiteX1-55" fmla="*/ 3756297 w 3756296"/>
                <a:gd name="connsiteY1-56" fmla="*/ 766893 h 766893"/>
                <a:gd name="connsiteX0-57" fmla="*/ -1 w 3756296"/>
                <a:gd name="connsiteY0-58" fmla="*/ 0 h 766893"/>
                <a:gd name="connsiteX1-59" fmla="*/ 3756297 w 3756296"/>
                <a:gd name="connsiteY1-60" fmla="*/ 766893 h 766893"/>
                <a:gd name="connsiteX0-61" fmla="*/ -1 w 4043403"/>
                <a:gd name="connsiteY0-62" fmla="*/ 0 h 817504"/>
                <a:gd name="connsiteX1-63" fmla="*/ 4043404 w 4043403"/>
                <a:gd name="connsiteY1-64" fmla="*/ 817504 h 817504"/>
                <a:gd name="connsiteX0-65" fmla="*/ -1 w 2273705"/>
                <a:gd name="connsiteY0-66" fmla="*/ 0 h 1401310"/>
                <a:gd name="connsiteX1-67" fmla="*/ 2273706 w 2273705"/>
                <a:gd name="connsiteY1-68" fmla="*/ 1401310 h 1401310"/>
                <a:gd name="connsiteX0-69" fmla="*/ -1 w 2273705"/>
                <a:gd name="connsiteY0-70" fmla="*/ 0 h 1403179"/>
                <a:gd name="connsiteX1-71" fmla="*/ 2273706 w 2273705"/>
                <a:gd name="connsiteY1-72" fmla="*/ 1401310 h 1403179"/>
                <a:gd name="connsiteX0-73" fmla="*/ -1 w 2273705"/>
                <a:gd name="connsiteY0-74" fmla="*/ 0 h 1403462"/>
                <a:gd name="connsiteX1-75" fmla="*/ 2273706 w 2273705"/>
                <a:gd name="connsiteY1-76" fmla="*/ 1401310 h 1403462"/>
                <a:gd name="connsiteX0-77" fmla="*/ -1 w 2273705"/>
                <a:gd name="connsiteY0-78" fmla="*/ 0 h 1401310"/>
                <a:gd name="connsiteX1-79" fmla="*/ 2273706 w 2273705"/>
                <a:gd name="connsiteY1-80" fmla="*/ 1401310 h 1401310"/>
                <a:gd name="connsiteX0-81" fmla="*/ -1 w 2293977"/>
                <a:gd name="connsiteY0-82" fmla="*/ 0 h 1317366"/>
                <a:gd name="connsiteX1-83" fmla="*/ 2293978 w 2293977"/>
                <a:gd name="connsiteY1-84" fmla="*/ 1317366 h 1317366"/>
                <a:gd name="connsiteX0-85" fmla="*/ -1 w 2387513"/>
                <a:gd name="connsiteY0-86" fmla="*/ 0 h 1440995"/>
                <a:gd name="connsiteX1-87" fmla="*/ 2387512 w 2387513"/>
                <a:gd name="connsiteY1-88" fmla="*/ 1440995 h 1440995"/>
                <a:gd name="connsiteX0-89" fmla="*/ -1 w 2387513"/>
                <a:gd name="connsiteY0-90" fmla="*/ 0 h 1447169"/>
                <a:gd name="connsiteX1-91" fmla="*/ 2387512 w 2387513"/>
                <a:gd name="connsiteY1-92" fmla="*/ 1440995 h 1447169"/>
              </a:gdLst>
              <a:ahLst/>
              <a:cxnLst>
                <a:cxn ang="0">
                  <a:pos x="connsiteX0-1" y="connsiteY0-2"/>
                </a:cxn>
                <a:cxn ang="0">
                  <a:pos x="connsiteX1-3" y="connsiteY1-4"/>
                </a:cxn>
              </a:cxnLst>
              <a:rect l="l" t="t" r="r" b="b"/>
              <a:pathLst>
                <a:path w="2387513" h="1447169">
                  <a:moveTo>
                    <a:pt x="-1" y="0"/>
                  </a:moveTo>
                  <a:cubicBezTo>
                    <a:pt x="1451188" y="498969"/>
                    <a:pt x="395046" y="1536548"/>
                    <a:pt x="2387512" y="1440995"/>
                  </a:cubicBezTo>
                </a:path>
              </a:pathLst>
            </a:custGeom>
            <a:noFill/>
            <a:ln w="25400" cap="rnd">
              <a:solidFill>
                <a:schemeClr val="accent2">
                  <a:lumMod val="75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10"/>
          <p:cNvGrpSpPr/>
          <p:nvPr/>
        </p:nvGrpSpPr>
        <p:grpSpPr>
          <a:xfrm>
            <a:off x="5936226" y="1530208"/>
            <a:ext cx="2144038" cy="1131876"/>
            <a:chOff x="7914968" y="2040277"/>
            <a:chExt cx="2858717" cy="1509168"/>
          </a:xfrm>
        </p:grpSpPr>
        <p:grpSp>
          <p:nvGrpSpPr>
            <p:cNvPr id="17" name="组合 111"/>
            <p:cNvGrpSpPr/>
            <p:nvPr/>
          </p:nvGrpSpPr>
          <p:grpSpPr>
            <a:xfrm>
              <a:off x="9149771" y="2040277"/>
              <a:ext cx="1623914" cy="1411357"/>
              <a:chOff x="9149771" y="2040277"/>
              <a:chExt cx="1623914" cy="1411357"/>
            </a:xfrm>
          </p:grpSpPr>
          <p:sp>
            <p:nvSpPr>
              <p:cNvPr id="114" name="文本框 113"/>
              <p:cNvSpPr txBox="1"/>
              <p:nvPr/>
            </p:nvSpPr>
            <p:spPr>
              <a:xfrm>
                <a:off x="9809318" y="2251806"/>
                <a:ext cx="964367" cy="984885"/>
              </a:xfrm>
              <a:prstGeom prst="rect">
                <a:avLst/>
              </a:prstGeom>
              <a:noFill/>
            </p:spPr>
            <p:txBody>
              <a:bodyPr wrap="none" rtlCol="0">
                <a:spAutoFit/>
              </a:bodyPr>
              <a:lstStyle/>
              <a:p>
                <a:pPr algn="l"/>
                <a:r>
                  <a:rPr lang="zh-CN" altLang="en-US" sz="2100" dirty="0">
                    <a:solidFill>
                      <a:schemeClr val="accent2">
                        <a:lumMod val="75000"/>
                      </a:schemeClr>
                    </a:solidFill>
                    <a:latin typeface="杨任东竹石体-Bold" panose="02000000000000000000" pitchFamily="2" charset="-122"/>
                    <a:ea typeface="杨任东竹石体-Bold" panose="02000000000000000000" pitchFamily="2" charset="-122"/>
                  </a:rPr>
                  <a:t>形成</a:t>
                </a:r>
                <a:endParaRPr lang="en-US" altLang="zh-CN" sz="2100" dirty="0">
                  <a:solidFill>
                    <a:schemeClr val="accent2">
                      <a:lumMod val="75000"/>
                    </a:schemeClr>
                  </a:solidFill>
                  <a:latin typeface="杨任东竹石体-Bold" panose="02000000000000000000" pitchFamily="2" charset="-122"/>
                  <a:ea typeface="杨任东竹石体-Bold" panose="02000000000000000000" pitchFamily="2" charset="-122"/>
                </a:endParaRPr>
              </a:p>
              <a:p>
                <a:pPr algn="l"/>
                <a:r>
                  <a:rPr lang="zh-CN" altLang="en-US" sz="2100" dirty="0">
                    <a:solidFill>
                      <a:schemeClr val="accent2">
                        <a:lumMod val="75000"/>
                      </a:schemeClr>
                    </a:solidFill>
                    <a:latin typeface="杨任东竹石体-Bold" panose="02000000000000000000" pitchFamily="2" charset="-122"/>
                    <a:ea typeface="杨任东竹石体-Bold" panose="02000000000000000000" pitchFamily="2" charset="-122"/>
                  </a:rPr>
                  <a:t>海雾</a:t>
                </a:r>
              </a:p>
            </p:txBody>
          </p:sp>
          <p:sp>
            <p:nvSpPr>
              <p:cNvPr id="115" name="任意多边形: 形状 114"/>
              <p:cNvSpPr/>
              <p:nvPr/>
            </p:nvSpPr>
            <p:spPr>
              <a:xfrm>
                <a:off x="9149771" y="2040277"/>
                <a:ext cx="287523" cy="1411357"/>
              </a:xfrm>
              <a:custGeom>
                <a:avLst/>
                <a:gdLst>
                  <a:gd name="connsiteX0" fmla="*/ 39756 w 412017"/>
                  <a:gd name="connsiteY0" fmla="*/ 0 h 2792896"/>
                  <a:gd name="connsiteX1" fmla="*/ 0 w 412017"/>
                  <a:gd name="connsiteY1" fmla="*/ 2792896 h 2792896"/>
                  <a:gd name="connsiteX0-1" fmla="*/ 39756 w 505373"/>
                  <a:gd name="connsiteY0-2" fmla="*/ 0 h 2792896"/>
                  <a:gd name="connsiteX1-3" fmla="*/ 0 w 505373"/>
                  <a:gd name="connsiteY1-4" fmla="*/ 2792896 h 2792896"/>
                  <a:gd name="connsiteX0-5" fmla="*/ 39756 w 531991"/>
                  <a:gd name="connsiteY0-6" fmla="*/ 0 h 2792896"/>
                  <a:gd name="connsiteX1-7" fmla="*/ 0 w 531991"/>
                  <a:gd name="connsiteY1-8" fmla="*/ 2792896 h 2792896"/>
                  <a:gd name="connsiteX0-9" fmla="*/ 39756 w 501624"/>
                  <a:gd name="connsiteY0-10" fmla="*/ 0 h 2792896"/>
                  <a:gd name="connsiteX1-11" fmla="*/ 0 w 501624"/>
                  <a:gd name="connsiteY1-12" fmla="*/ 2792896 h 2792896"/>
                  <a:gd name="connsiteX0-13" fmla="*/ 39756 w 505374"/>
                  <a:gd name="connsiteY0-14" fmla="*/ 0 h 2792896"/>
                  <a:gd name="connsiteX1-15" fmla="*/ 0 w 505374"/>
                  <a:gd name="connsiteY1-16" fmla="*/ 2792896 h 2792896"/>
                </a:gdLst>
                <a:ahLst/>
                <a:cxnLst>
                  <a:cxn ang="0">
                    <a:pos x="connsiteX0-1" y="connsiteY0-2"/>
                  </a:cxn>
                  <a:cxn ang="0">
                    <a:pos x="connsiteX1-3" y="connsiteY1-4"/>
                  </a:cxn>
                </a:cxnLst>
                <a:rect l="l" t="t" r="r" b="b"/>
                <a:pathLst>
                  <a:path w="505374" h="2792896">
                    <a:moveTo>
                      <a:pt x="39756" y="0"/>
                    </a:moveTo>
                    <a:cubicBezTo>
                      <a:pt x="636933" y="125895"/>
                      <a:pt x="697397" y="2468218"/>
                      <a:pt x="0" y="2792896"/>
                    </a:cubicBezTo>
                  </a:path>
                </a:pathLst>
              </a:custGeom>
              <a:noFill/>
              <a:ln w="25400" cap="rnd">
                <a:solidFill>
                  <a:schemeClr val="accent1">
                    <a:lumMod val="50000"/>
                  </a:schemeClr>
                </a:solidFill>
                <a:roun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115"/>
              <p:cNvSpPr/>
              <p:nvPr/>
            </p:nvSpPr>
            <p:spPr>
              <a:xfrm>
                <a:off x="9442609" y="2728860"/>
                <a:ext cx="396000" cy="12346"/>
              </a:xfrm>
              <a:custGeom>
                <a:avLst/>
                <a:gdLst>
                  <a:gd name="connsiteX0" fmla="*/ 0 w 417444"/>
                  <a:gd name="connsiteY0" fmla="*/ 12346 h 12346"/>
                  <a:gd name="connsiteX1" fmla="*/ 417444 w 417444"/>
                  <a:gd name="connsiteY1" fmla="*/ 2407 h 12346"/>
                </a:gdLst>
                <a:ahLst/>
                <a:cxnLst>
                  <a:cxn ang="0">
                    <a:pos x="connsiteX0" y="connsiteY0"/>
                  </a:cxn>
                  <a:cxn ang="0">
                    <a:pos x="connsiteX1" y="connsiteY1"/>
                  </a:cxn>
                </a:cxnLst>
                <a:rect l="l" t="t" r="r" b="b"/>
                <a:pathLst>
                  <a:path w="417444" h="12346">
                    <a:moveTo>
                      <a:pt x="0" y="12346"/>
                    </a:moveTo>
                    <a:cubicBezTo>
                      <a:pt x="75372" y="4063"/>
                      <a:pt x="150744" y="-4219"/>
                      <a:pt x="417444" y="2407"/>
                    </a:cubicBezTo>
                  </a:path>
                </a:pathLst>
              </a:custGeom>
              <a:noFill/>
              <a:ln w="2540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3" name="任意多边形: 形状 112"/>
            <p:cNvSpPr/>
            <p:nvPr/>
          </p:nvSpPr>
          <p:spPr>
            <a:xfrm>
              <a:off x="7914968" y="3460955"/>
              <a:ext cx="1219200" cy="88490"/>
            </a:xfrm>
            <a:custGeom>
              <a:avLst/>
              <a:gdLst>
                <a:gd name="connsiteX0" fmla="*/ 0 w 1219200"/>
                <a:gd name="connsiteY0" fmla="*/ 88490 h 88490"/>
                <a:gd name="connsiteX1" fmla="*/ 1219200 w 1219200"/>
                <a:gd name="connsiteY1" fmla="*/ 0 h 88490"/>
                <a:gd name="connsiteX0-1" fmla="*/ 0 w 1219200"/>
                <a:gd name="connsiteY0-2" fmla="*/ 88490 h 88490"/>
                <a:gd name="connsiteX1-3" fmla="*/ 1219200 w 1219200"/>
                <a:gd name="connsiteY1-4" fmla="*/ 0 h 88490"/>
              </a:gdLst>
              <a:ahLst/>
              <a:cxnLst>
                <a:cxn ang="0">
                  <a:pos x="connsiteX0-1" y="connsiteY0-2"/>
                </a:cxn>
                <a:cxn ang="0">
                  <a:pos x="connsiteX1-3" y="connsiteY1-4"/>
                </a:cxn>
              </a:cxnLst>
              <a:rect l="l" t="t" r="r" b="b"/>
              <a:pathLst>
                <a:path w="1219200" h="88490">
                  <a:moveTo>
                    <a:pt x="0" y="88490"/>
                  </a:moveTo>
                  <a:cubicBezTo>
                    <a:pt x="435897" y="46703"/>
                    <a:pt x="734143" y="142567"/>
                    <a:pt x="1219200" y="0"/>
                  </a:cubicBezTo>
                </a:path>
              </a:pathLst>
            </a:custGeom>
            <a:noFill/>
            <a:ln w="25400" cap="rnd">
              <a:solidFill>
                <a:schemeClr val="accent1">
                  <a:lumMod val="50000"/>
                </a:schemeClr>
              </a:solidFill>
              <a:roun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down)">
                                      <p:cBhvr>
                                        <p:cTn id="28" dur="500"/>
                                        <p:tgtEl>
                                          <p:spTgt spid="71"/>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18" presetClass="entr" presetSubtype="6"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strips(downRight)">
                                      <p:cBhvr>
                                        <p:cTn id="33" dur="500"/>
                                        <p:tgtEl>
                                          <p:spTgt spid="15"/>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wipe(left)">
                                      <p:cBhvr>
                                        <p:cTn id="46" dur="250"/>
                                        <p:tgtEl>
                                          <p:spTgt spid="70"/>
                                        </p:tgtEl>
                                      </p:cBhvr>
                                    </p:animEffect>
                                  </p:childTnLst>
                                </p:cTn>
                              </p:par>
                            </p:childTnLst>
                          </p:cTn>
                        </p:par>
                      </p:childTnLst>
                    </p:cTn>
                  </p:par>
                  <p:par>
                    <p:cTn id="47" fill="hold" nodeType="clickPar">
                      <p:stCondLst>
                        <p:cond delay="indefinite"/>
                      </p:stCondLst>
                      <p:childTnLst>
                        <p:par>
                          <p:cTn id="48" fill="hold" nodeType="after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childTnLst>
                    </p:cTn>
                  </p:par>
                  <p:par>
                    <p:cTn id="52" fill="hold" nodeType="clickPar">
                      <p:stCondLst>
                        <p:cond delay="indefinite"/>
                      </p:stCondLst>
                      <p:childTnLst>
                        <p:par>
                          <p:cTn id="53" fill="hold" nodeType="after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nodeType="clickPar">
                      <p:stCondLst>
                        <p:cond delay="indefinite"/>
                      </p:stCondLst>
                      <p:childTnLst>
                        <p:par>
                          <p:cTn id="58" fill="hold" nodeType="afterGroup">
                            <p:stCondLst>
                              <p:cond delay="0"/>
                            </p:stCondLst>
                            <p:childTnLst>
                              <p:par>
                                <p:cTn id="59" presetID="18" presetClass="entr" presetSubtype="6"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strips(downRight)">
                                      <p:cBhvr>
                                        <p:cTn id="61" dur="500"/>
                                        <p:tgtEl>
                                          <p:spTgt spid="14"/>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childTnLst>
                    </p:cTn>
                  </p:par>
                  <p:par>
                    <p:cTn id="66" fill="hold" nodeType="clickPar">
                      <p:stCondLst>
                        <p:cond delay="indefinite"/>
                      </p:stCondLst>
                      <p:childTnLst>
                        <p:par>
                          <p:cTn id="67" fill="hold" nodeType="after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left)">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95"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229"/>
          <p:cNvGrpSpPr/>
          <p:nvPr/>
        </p:nvGrpSpPr>
        <p:grpSpPr>
          <a:xfrm>
            <a:off x="2806103" y="1596771"/>
            <a:ext cx="3175869" cy="928238"/>
            <a:chOff x="3741470" y="2129028"/>
            <a:chExt cx="4234491" cy="1237650"/>
          </a:xfrm>
        </p:grpSpPr>
        <p:grpSp>
          <p:nvGrpSpPr>
            <p:cNvPr id="3" name="组合 57"/>
            <p:cNvGrpSpPr/>
            <p:nvPr/>
          </p:nvGrpSpPr>
          <p:grpSpPr>
            <a:xfrm flipH="1">
              <a:off x="3881671" y="2573189"/>
              <a:ext cx="3322320" cy="637049"/>
              <a:chOff x="8413792" y="1672846"/>
              <a:chExt cx="3322320" cy="821799"/>
            </a:xfrm>
          </p:grpSpPr>
          <p:sp>
            <p:nvSpPr>
              <p:cNvPr id="54" name="任意多边形: 形状 53"/>
              <p:cNvSpPr/>
              <p:nvPr/>
            </p:nvSpPr>
            <p:spPr>
              <a:xfrm flipH="1">
                <a:off x="8413792" y="1672846"/>
                <a:ext cx="2762250" cy="441605"/>
              </a:xfrm>
              <a:custGeom>
                <a:avLst/>
                <a:gdLst>
                  <a:gd name="connsiteX0" fmla="*/ 2773680 w 2790731"/>
                  <a:gd name="connsiteY0" fmla="*/ 268162 h 268162"/>
                  <a:gd name="connsiteX1" fmla="*/ 2377440 w 2790731"/>
                  <a:gd name="connsiteY1" fmla="*/ 14162 h 268162"/>
                  <a:gd name="connsiteX2" fmla="*/ 0 w 2790731"/>
                  <a:gd name="connsiteY2" fmla="*/ 54802 h 268162"/>
                  <a:gd name="connsiteX0-1" fmla="*/ 2769870 w 2769870"/>
                  <a:gd name="connsiteY0-2" fmla="*/ 302959 h 302959"/>
                  <a:gd name="connsiteX1-3" fmla="*/ 2042160 w 2769870"/>
                  <a:gd name="connsiteY1-4" fmla="*/ 16595 h 302959"/>
                  <a:gd name="connsiteX2-5" fmla="*/ 0 w 2769870"/>
                  <a:gd name="connsiteY2-6" fmla="*/ 39122 h 302959"/>
                  <a:gd name="connsiteX0-7" fmla="*/ 2769870 w 2769870"/>
                  <a:gd name="connsiteY0-8" fmla="*/ 302959 h 302959"/>
                  <a:gd name="connsiteX1-9" fmla="*/ 2042160 w 2769870"/>
                  <a:gd name="connsiteY1-10" fmla="*/ 16595 h 302959"/>
                  <a:gd name="connsiteX2-11" fmla="*/ 0 w 2769870"/>
                  <a:gd name="connsiteY2-12" fmla="*/ 39122 h 302959"/>
                  <a:gd name="connsiteX0-13" fmla="*/ 2769870 w 2769870"/>
                  <a:gd name="connsiteY0-14" fmla="*/ 302959 h 302959"/>
                  <a:gd name="connsiteX1-15" fmla="*/ 2042160 w 2769870"/>
                  <a:gd name="connsiteY1-16" fmla="*/ 16595 h 302959"/>
                  <a:gd name="connsiteX2-17" fmla="*/ 0 w 2769870"/>
                  <a:gd name="connsiteY2-18" fmla="*/ 39122 h 302959"/>
                  <a:gd name="connsiteX0-19" fmla="*/ 2762250 w 2762250"/>
                  <a:gd name="connsiteY0-20" fmla="*/ 315002 h 315002"/>
                  <a:gd name="connsiteX1-21" fmla="*/ 2034540 w 2762250"/>
                  <a:gd name="connsiteY1-22" fmla="*/ 28638 h 315002"/>
                  <a:gd name="connsiteX2-23" fmla="*/ 0 w 2762250"/>
                  <a:gd name="connsiteY2-24" fmla="*/ 12096 h 315002"/>
                  <a:gd name="connsiteX0-25" fmla="*/ 2762250 w 2762250"/>
                  <a:gd name="connsiteY0-26" fmla="*/ 315002 h 315002"/>
                  <a:gd name="connsiteX1-27" fmla="*/ 2034540 w 2762250"/>
                  <a:gd name="connsiteY1-28" fmla="*/ 28638 h 315002"/>
                  <a:gd name="connsiteX2-29" fmla="*/ 0 w 2762250"/>
                  <a:gd name="connsiteY2-30" fmla="*/ 12096 h 315002"/>
                  <a:gd name="connsiteX0-31" fmla="*/ 2762250 w 2762250"/>
                  <a:gd name="connsiteY0-32" fmla="*/ 315002 h 315002"/>
                  <a:gd name="connsiteX1-33" fmla="*/ 2194560 w 2762250"/>
                  <a:gd name="connsiteY1-34" fmla="*/ 28638 h 315002"/>
                  <a:gd name="connsiteX2-35" fmla="*/ 0 w 2762250"/>
                  <a:gd name="connsiteY2-36" fmla="*/ 12096 h 315002"/>
                  <a:gd name="connsiteX0-37" fmla="*/ 2762250 w 2762250"/>
                  <a:gd name="connsiteY0-38" fmla="*/ 308388 h 308388"/>
                  <a:gd name="connsiteX1-39" fmla="*/ 2194560 w 2762250"/>
                  <a:gd name="connsiteY1-40" fmla="*/ 22024 h 308388"/>
                  <a:gd name="connsiteX2-41" fmla="*/ 0 w 2762250"/>
                  <a:gd name="connsiteY2-42" fmla="*/ 5482 h 308388"/>
                  <a:gd name="connsiteX0-43" fmla="*/ 2762250 w 2762250"/>
                  <a:gd name="connsiteY0-44" fmla="*/ 310244 h 310244"/>
                  <a:gd name="connsiteX1-45" fmla="*/ 2194560 w 2762250"/>
                  <a:gd name="connsiteY1-46" fmla="*/ 23880 h 310244"/>
                  <a:gd name="connsiteX2-47" fmla="*/ 0 w 2762250"/>
                  <a:gd name="connsiteY2-48" fmla="*/ 7338 h 310244"/>
                  <a:gd name="connsiteX0-49" fmla="*/ 2769870 w 2769870"/>
                  <a:gd name="connsiteY0-50" fmla="*/ 279489 h 279489"/>
                  <a:gd name="connsiteX1-51" fmla="*/ 2080260 w 2769870"/>
                  <a:gd name="connsiteY1-52" fmla="*/ 25683 h 279489"/>
                  <a:gd name="connsiteX2-53" fmla="*/ 0 w 2769870"/>
                  <a:gd name="connsiteY2-54" fmla="*/ 15652 h 279489"/>
                </a:gdLst>
                <a:ahLst/>
                <a:cxnLst>
                  <a:cxn ang="0">
                    <a:pos x="connsiteX0-1" y="connsiteY0-2"/>
                  </a:cxn>
                  <a:cxn ang="0">
                    <a:pos x="connsiteX1-3" y="connsiteY1-4"/>
                  </a:cxn>
                  <a:cxn ang="0">
                    <a:pos x="connsiteX2-5" y="connsiteY2-6"/>
                  </a:cxn>
                </a:cxnLst>
                <a:rect l="l" t="t" r="r" b="b"/>
                <a:pathLst>
                  <a:path w="2762250" h="310244">
                    <a:moveTo>
                      <a:pt x="2762250" y="310244"/>
                    </a:moveTo>
                    <a:cubicBezTo>
                      <a:pt x="2266950" y="289617"/>
                      <a:pt x="2511425" y="54041"/>
                      <a:pt x="2194560" y="23880"/>
                    </a:cubicBezTo>
                    <a:cubicBezTo>
                      <a:pt x="1877695" y="-6281"/>
                      <a:pt x="1037590" y="-3000"/>
                      <a:pt x="0" y="733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flipH="1">
                <a:off x="8413792" y="2104850"/>
                <a:ext cx="3322320" cy="389795"/>
              </a:xfrm>
              <a:custGeom>
                <a:avLst/>
                <a:gdLst>
                  <a:gd name="connsiteX0" fmla="*/ 2966720 w 2966720"/>
                  <a:gd name="connsiteY0" fmla="*/ 0 h 237510"/>
                  <a:gd name="connsiteX1" fmla="*/ 2448560 w 2966720"/>
                  <a:gd name="connsiteY1" fmla="*/ 213360 h 237510"/>
                  <a:gd name="connsiteX2" fmla="*/ 0 w 2966720"/>
                  <a:gd name="connsiteY2" fmla="*/ 223520 h 237510"/>
                  <a:gd name="connsiteX0-1" fmla="*/ 3322320 w 3322320"/>
                  <a:gd name="connsiteY0-2" fmla="*/ 716 h 389796"/>
                  <a:gd name="connsiteX1-3" fmla="*/ 2748280 w 3322320"/>
                  <a:gd name="connsiteY1-4" fmla="*/ 352506 h 389796"/>
                  <a:gd name="connsiteX2-5" fmla="*/ 0 w 3322320"/>
                  <a:gd name="connsiteY2-6" fmla="*/ 366196 h 389796"/>
                  <a:gd name="connsiteX0-7" fmla="*/ 3322320 w 3322320"/>
                  <a:gd name="connsiteY0-8" fmla="*/ 716 h 389795"/>
                  <a:gd name="connsiteX1-9" fmla="*/ 2557780 w 3322320"/>
                  <a:gd name="connsiteY1-10" fmla="*/ 352506 h 389795"/>
                  <a:gd name="connsiteX2-11" fmla="*/ 0 w 3322320"/>
                  <a:gd name="connsiteY2-12" fmla="*/ 366196 h 389795"/>
                  <a:gd name="connsiteX0-13" fmla="*/ 2966720 w 2966720"/>
                  <a:gd name="connsiteY0-14" fmla="*/ 919 h 251532"/>
                  <a:gd name="connsiteX1-15" fmla="*/ 2367280 w 2966720"/>
                  <a:gd name="connsiteY1-16" fmla="*/ 234599 h 251532"/>
                  <a:gd name="connsiteX2-17" fmla="*/ 0 w 2966720"/>
                  <a:gd name="connsiteY2-18" fmla="*/ 224439 h 251532"/>
                  <a:gd name="connsiteX0-19" fmla="*/ 3180080 w 3180080"/>
                  <a:gd name="connsiteY0-20" fmla="*/ 919 h 317901"/>
                  <a:gd name="connsiteX1-21" fmla="*/ 2580640 w 3180080"/>
                  <a:gd name="connsiteY1-22" fmla="*/ 234599 h 317901"/>
                  <a:gd name="connsiteX2-23" fmla="*/ 0 w 3180080"/>
                  <a:gd name="connsiteY2-24" fmla="*/ 315879 h 317901"/>
                  <a:gd name="connsiteX0-25" fmla="*/ 3139440 w 3139440"/>
                  <a:gd name="connsiteY0-26" fmla="*/ 655 h 378597"/>
                  <a:gd name="connsiteX1-27" fmla="*/ 2580640 w 3139440"/>
                  <a:gd name="connsiteY1-28" fmla="*/ 295295 h 378597"/>
                  <a:gd name="connsiteX2-29" fmla="*/ 0 w 3139440"/>
                  <a:gd name="connsiteY2-30" fmla="*/ 376575 h 378597"/>
                  <a:gd name="connsiteX0-31" fmla="*/ 3139440 w 3139440"/>
                  <a:gd name="connsiteY0-32" fmla="*/ 492 h 378434"/>
                  <a:gd name="connsiteX1-33" fmla="*/ 2580640 w 3139440"/>
                  <a:gd name="connsiteY1-34" fmla="*/ 295132 h 378434"/>
                  <a:gd name="connsiteX2-35" fmla="*/ 0 w 3139440"/>
                  <a:gd name="connsiteY2-36" fmla="*/ 376412 h 378434"/>
                  <a:gd name="connsiteX0-37" fmla="*/ 3139440 w 3139440"/>
                  <a:gd name="connsiteY0-38" fmla="*/ 433 h 380662"/>
                  <a:gd name="connsiteX1-39" fmla="*/ 2565400 w 3139440"/>
                  <a:gd name="connsiteY1-40" fmla="*/ 333173 h 380662"/>
                  <a:gd name="connsiteX2-41" fmla="*/ 0 w 3139440"/>
                  <a:gd name="connsiteY2-42" fmla="*/ 376353 h 380662"/>
                  <a:gd name="connsiteX0-43" fmla="*/ 3139440 w 3139440"/>
                  <a:gd name="connsiteY0-44" fmla="*/ 459 h 383721"/>
                  <a:gd name="connsiteX1-45" fmla="*/ 2565400 w 3139440"/>
                  <a:gd name="connsiteY1-46" fmla="*/ 333199 h 383721"/>
                  <a:gd name="connsiteX2-47" fmla="*/ 0 w 3139440"/>
                  <a:gd name="connsiteY2-48" fmla="*/ 376379 h 383721"/>
                  <a:gd name="connsiteX0-49" fmla="*/ 3139440 w 3139440"/>
                  <a:gd name="connsiteY0-50" fmla="*/ 445 h 405064"/>
                  <a:gd name="connsiteX1-51" fmla="*/ 2565400 w 3139440"/>
                  <a:gd name="connsiteY1-52" fmla="*/ 352235 h 405064"/>
                  <a:gd name="connsiteX2-53" fmla="*/ 0 w 3139440"/>
                  <a:gd name="connsiteY2-54" fmla="*/ 395415 h 405064"/>
                  <a:gd name="connsiteX0-55" fmla="*/ 3139440 w 3139440"/>
                  <a:gd name="connsiteY0-56" fmla="*/ 716 h 405335"/>
                  <a:gd name="connsiteX1-57" fmla="*/ 2565400 w 3139440"/>
                  <a:gd name="connsiteY1-58" fmla="*/ 352506 h 405335"/>
                  <a:gd name="connsiteX2-59" fmla="*/ 0 w 3139440"/>
                  <a:gd name="connsiteY2-60" fmla="*/ 395686 h 405335"/>
                </a:gdLst>
                <a:ahLst/>
                <a:cxnLst>
                  <a:cxn ang="0">
                    <a:pos x="connsiteX0-1" y="connsiteY0-2"/>
                  </a:cxn>
                  <a:cxn ang="0">
                    <a:pos x="connsiteX1-3" y="connsiteY1-4"/>
                  </a:cxn>
                  <a:cxn ang="0">
                    <a:pos x="connsiteX2-5" y="connsiteY2-6"/>
                  </a:cxn>
                </a:cxnLst>
                <a:rect l="l" t="t" r="r" b="b"/>
                <a:pathLst>
                  <a:path w="3322320" h="389795">
                    <a:moveTo>
                      <a:pt x="3322320" y="716"/>
                    </a:moveTo>
                    <a:cubicBezTo>
                      <a:pt x="2704676" y="-16641"/>
                      <a:pt x="3081020" y="286678"/>
                      <a:pt x="2557780" y="352506"/>
                    </a:cubicBezTo>
                    <a:cubicBezTo>
                      <a:pt x="2034540" y="418334"/>
                      <a:pt x="977053" y="379742"/>
                      <a:pt x="0" y="366196"/>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4446791" y="2129028"/>
              <a:ext cx="3529170" cy="615553"/>
            </a:xfrm>
            <a:prstGeom prst="rect">
              <a:avLst/>
            </a:prstGeom>
            <a:noFill/>
          </p:spPr>
          <p:txBody>
            <a:bodyPr wrap="none" rtlCol="0">
              <a:spAutoFit/>
            </a:bodyPr>
            <a:lstStyle>
              <a:defPPr>
                <a:defRPr lang="zh-CN"/>
              </a:defPPr>
              <a:lvl1pPr>
                <a:defRPr sz="2400">
                  <a:latin typeface="杨任东竹石体-Bold" panose="02000000000000000000" pitchFamily="2" charset="-122"/>
                  <a:ea typeface="杨任东竹石体-Bold" panose="02000000000000000000" pitchFamily="2" charset="-122"/>
                </a:defRPr>
              </a:lvl1pPr>
            </a:lstStyle>
            <a:p>
              <a:r>
                <a:rPr lang="zh-CN" altLang="en-US">
                  <a:solidFill>
                    <a:schemeClr val="accent2">
                      <a:lumMod val="50000"/>
                    </a:schemeClr>
                  </a:solidFill>
                </a:rPr>
                <a:t>顺</a:t>
              </a:r>
              <a:r>
                <a:rPr lang="en-US" altLang="zh-CN">
                  <a:solidFill>
                    <a:schemeClr val="accent2">
                      <a:lumMod val="50000"/>
                    </a:schemeClr>
                  </a:solidFill>
                </a:rPr>
                <a:t>/</a:t>
              </a:r>
              <a:r>
                <a:rPr lang="zh-CN" altLang="en-US">
                  <a:solidFill>
                    <a:schemeClr val="accent2">
                      <a:lumMod val="50000"/>
                    </a:schemeClr>
                  </a:solidFill>
                </a:rPr>
                <a:t>逆    洋流</a:t>
              </a:r>
              <a:r>
                <a:rPr lang="en-US" altLang="zh-CN">
                  <a:solidFill>
                    <a:schemeClr val="accent2">
                      <a:lumMod val="50000"/>
                    </a:schemeClr>
                  </a:solidFill>
                </a:rPr>
                <a:t>/</a:t>
              </a:r>
              <a:r>
                <a:rPr lang="zh-CN" altLang="en-US">
                  <a:solidFill>
                    <a:schemeClr val="accent2">
                      <a:lumMod val="50000"/>
                    </a:schemeClr>
                  </a:solidFill>
                </a:rPr>
                <a:t>风</a:t>
              </a:r>
            </a:p>
          </p:txBody>
        </p:sp>
        <p:sp>
          <p:nvSpPr>
            <p:cNvPr id="47" name="文本框 46"/>
            <p:cNvSpPr txBox="1"/>
            <p:nvPr/>
          </p:nvSpPr>
          <p:spPr>
            <a:xfrm>
              <a:off x="3741470" y="2751125"/>
              <a:ext cx="3939539" cy="615553"/>
            </a:xfrm>
            <a:prstGeom prst="rect">
              <a:avLst/>
            </a:prstGeom>
            <a:noFill/>
          </p:spPr>
          <p:txBody>
            <a:bodyPr wrap="none" rtlCol="0">
              <a:spAutoFit/>
            </a:bodyPr>
            <a:lstStyle>
              <a:defPPr>
                <a:defRPr lang="zh-CN"/>
              </a:defPPr>
              <a:lvl1pPr>
                <a:defRPr sz="2400">
                  <a:latin typeface="杨任东竹石体-Bold" panose="02000000000000000000" pitchFamily="2" charset="-122"/>
                  <a:ea typeface="杨任东竹石体-Bold" panose="02000000000000000000" pitchFamily="2" charset="-122"/>
                </a:defRPr>
              </a:lvl1pPr>
            </a:lstStyle>
            <a:p>
              <a:r>
                <a:rPr lang="zh-CN" altLang="en-US">
                  <a:solidFill>
                    <a:schemeClr val="accent2">
                      <a:lumMod val="50000"/>
                    </a:schemeClr>
                  </a:solidFill>
                </a:rPr>
                <a:t>南下寒流携带的浮冰</a:t>
              </a:r>
            </a:p>
          </p:txBody>
        </p:sp>
      </p:grpSp>
      <p:grpSp>
        <p:nvGrpSpPr>
          <p:cNvPr id="4" name="组合 58"/>
          <p:cNvGrpSpPr/>
          <p:nvPr/>
        </p:nvGrpSpPr>
        <p:grpSpPr>
          <a:xfrm>
            <a:off x="493051" y="2254586"/>
            <a:ext cx="1850844" cy="1104276"/>
            <a:chOff x="657401" y="3006114"/>
            <a:chExt cx="2467792" cy="1472368"/>
          </a:xfrm>
        </p:grpSpPr>
        <p:sp>
          <p:nvSpPr>
            <p:cNvPr id="226" name="任意多边形: 形状 225"/>
            <p:cNvSpPr/>
            <p:nvPr/>
          </p:nvSpPr>
          <p:spPr>
            <a:xfrm flipV="1">
              <a:off x="1006356" y="3006114"/>
              <a:ext cx="2118837" cy="1472368"/>
            </a:xfrm>
            <a:custGeom>
              <a:avLst/>
              <a:gdLst>
                <a:gd name="connsiteX0" fmla="*/ 83840 w 1894911"/>
                <a:gd name="connsiteY0" fmla="*/ 1290492 h 1387217"/>
                <a:gd name="connsiteX1" fmla="*/ 1892320 w 1894911"/>
                <a:gd name="connsiteY1" fmla="*/ 172 h 1387217"/>
                <a:gd name="connsiteX2" fmla="*/ 480080 w 1894911"/>
                <a:gd name="connsiteY2" fmla="*/ 1199052 h 1387217"/>
                <a:gd name="connsiteX3" fmla="*/ 317520 w 1894911"/>
                <a:gd name="connsiteY3" fmla="*/ 1280332 h 1387217"/>
                <a:gd name="connsiteX4" fmla="*/ 83840 w 1894911"/>
                <a:gd name="connsiteY4" fmla="*/ 1290492 h 1387217"/>
                <a:gd name="connsiteX0-1" fmla="*/ 18695 w 1829766"/>
                <a:gd name="connsiteY0-2" fmla="*/ 1290492 h 1612983"/>
                <a:gd name="connsiteX1-3" fmla="*/ 1827175 w 1829766"/>
                <a:gd name="connsiteY1-4" fmla="*/ 172 h 1612983"/>
                <a:gd name="connsiteX2-5" fmla="*/ 414935 w 1829766"/>
                <a:gd name="connsiteY2-6" fmla="*/ 1199052 h 1612983"/>
                <a:gd name="connsiteX3-7" fmla="*/ 252375 w 1829766"/>
                <a:gd name="connsiteY3-8" fmla="*/ 1280332 h 1612983"/>
                <a:gd name="connsiteX4-9" fmla="*/ 18695 w 1829766"/>
                <a:gd name="connsiteY4-10" fmla="*/ 1290492 h 1612983"/>
                <a:gd name="connsiteX0-11" fmla="*/ 0 w 1811071"/>
                <a:gd name="connsiteY0-12" fmla="*/ 1290492 h 1324034"/>
                <a:gd name="connsiteX1-13" fmla="*/ 1808480 w 1811071"/>
                <a:gd name="connsiteY1-14" fmla="*/ 172 h 1324034"/>
                <a:gd name="connsiteX2-15" fmla="*/ 396240 w 1811071"/>
                <a:gd name="connsiteY2-16" fmla="*/ 1199052 h 1324034"/>
                <a:gd name="connsiteX3-17" fmla="*/ 233680 w 1811071"/>
                <a:gd name="connsiteY3-18" fmla="*/ 1280332 h 1324034"/>
                <a:gd name="connsiteX4-19" fmla="*/ 0 w 1811071"/>
                <a:gd name="connsiteY4-20" fmla="*/ 1290492 h 1324034"/>
                <a:gd name="connsiteX0-21" fmla="*/ 0 w 1811071"/>
                <a:gd name="connsiteY0-22" fmla="*/ 1290492 h 1324034"/>
                <a:gd name="connsiteX1-23" fmla="*/ 1808480 w 1811071"/>
                <a:gd name="connsiteY1-24" fmla="*/ 172 h 1324034"/>
                <a:gd name="connsiteX2-25" fmla="*/ 396240 w 1811071"/>
                <a:gd name="connsiteY2-26" fmla="*/ 1199052 h 1324034"/>
                <a:gd name="connsiteX3-27" fmla="*/ 213360 w 1811071"/>
                <a:gd name="connsiteY3-28" fmla="*/ 1280332 h 1324034"/>
                <a:gd name="connsiteX4-29" fmla="*/ 0 w 1811071"/>
                <a:gd name="connsiteY4-30" fmla="*/ 1290492 h 1324034"/>
                <a:gd name="connsiteX0-31" fmla="*/ 0 w 1809180"/>
                <a:gd name="connsiteY0-32" fmla="*/ 1290323 h 1323865"/>
                <a:gd name="connsiteX1-33" fmla="*/ 1808480 w 1809180"/>
                <a:gd name="connsiteY1-34" fmla="*/ 3 h 1323865"/>
                <a:gd name="connsiteX2-35" fmla="*/ 213360 w 1809180"/>
                <a:gd name="connsiteY2-36" fmla="*/ 1280163 h 1323865"/>
                <a:gd name="connsiteX3-37" fmla="*/ 0 w 1809180"/>
                <a:gd name="connsiteY3-38" fmla="*/ 1290323 h 1323865"/>
                <a:gd name="connsiteX0-39" fmla="*/ 0 w 1809062"/>
                <a:gd name="connsiteY0-40" fmla="*/ 1290323 h 1323865"/>
                <a:gd name="connsiteX1-41" fmla="*/ 1808480 w 1809062"/>
                <a:gd name="connsiteY1-42" fmla="*/ 3 h 1323865"/>
                <a:gd name="connsiteX2-43" fmla="*/ 213360 w 1809062"/>
                <a:gd name="connsiteY2-44" fmla="*/ 1280163 h 1323865"/>
                <a:gd name="connsiteX3-45" fmla="*/ 0 w 1809062"/>
                <a:gd name="connsiteY3-46" fmla="*/ 1290323 h 1323865"/>
                <a:gd name="connsiteX0-47" fmla="*/ 0 w 1880158"/>
                <a:gd name="connsiteY0-48" fmla="*/ 1341122 h 1374664"/>
                <a:gd name="connsiteX1-49" fmla="*/ 1879600 w 1880158"/>
                <a:gd name="connsiteY1-50" fmla="*/ 2 h 1374664"/>
                <a:gd name="connsiteX2-51" fmla="*/ 213360 w 1880158"/>
                <a:gd name="connsiteY2-52" fmla="*/ 1330962 h 1374664"/>
                <a:gd name="connsiteX3-53" fmla="*/ 0 w 1880158"/>
                <a:gd name="connsiteY3-54" fmla="*/ 1341122 h 1374664"/>
                <a:gd name="connsiteX0-55" fmla="*/ 0 w 1494242"/>
                <a:gd name="connsiteY0-56" fmla="*/ 1178564 h 1212106"/>
                <a:gd name="connsiteX1-57" fmla="*/ 1493520 w 1494242"/>
                <a:gd name="connsiteY1-58" fmla="*/ 4 h 1212106"/>
                <a:gd name="connsiteX2-59" fmla="*/ 213360 w 1494242"/>
                <a:gd name="connsiteY2-60" fmla="*/ 1168404 h 1212106"/>
                <a:gd name="connsiteX3-61" fmla="*/ 0 w 1494242"/>
                <a:gd name="connsiteY3-62" fmla="*/ 1178564 h 1212106"/>
                <a:gd name="connsiteX0-63" fmla="*/ 0 w 1504397"/>
                <a:gd name="connsiteY0-64" fmla="*/ 1178564 h 1212106"/>
                <a:gd name="connsiteX1-65" fmla="*/ 1503680 w 1504397"/>
                <a:gd name="connsiteY1-66" fmla="*/ 4 h 1212106"/>
                <a:gd name="connsiteX2-67" fmla="*/ 213360 w 1504397"/>
                <a:gd name="connsiteY2-68" fmla="*/ 1168404 h 1212106"/>
                <a:gd name="connsiteX3-69" fmla="*/ 0 w 1504397"/>
                <a:gd name="connsiteY3-70" fmla="*/ 1178564 h 1212106"/>
                <a:gd name="connsiteX0-71" fmla="*/ 0 w 1504397"/>
                <a:gd name="connsiteY0-72" fmla="*/ 1178564 h 1212106"/>
                <a:gd name="connsiteX1-73" fmla="*/ 1503680 w 1504397"/>
                <a:gd name="connsiteY1-74" fmla="*/ 4 h 1212106"/>
                <a:gd name="connsiteX2-75" fmla="*/ 213360 w 1504397"/>
                <a:gd name="connsiteY2-76" fmla="*/ 1168404 h 1212106"/>
                <a:gd name="connsiteX3-77" fmla="*/ 0 w 1504397"/>
                <a:gd name="connsiteY3-78" fmla="*/ 1178564 h 1212106"/>
                <a:gd name="connsiteX0-79" fmla="*/ 0 w 1503680"/>
                <a:gd name="connsiteY0-80" fmla="*/ 1178560 h 1212102"/>
                <a:gd name="connsiteX1-81" fmla="*/ 1503680 w 1503680"/>
                <a:gd name="connsiteY1-82" fmla="*/ 0 h 1212102"/>
                <a:gd name="connsiteX2-83" fmla="*/ 213360 w 1503680"/>
                <a:gd name="connsiteY2-84" fmla="*/ 1168400 h 1212102"/>
                <a:gd name="connsiteX3-85" fmla="*/ 0 w 1503680"/>
                <a:gd name="connsiteY3-86" fmla="*/ 1178560 h 1212102"/>
                <a:gd name="connsiteX0-87" fmla="*/ 0 w 1503680"/>
                <a:gd name="connsiteY0-88" fmla="*/ 1178560 h 1216926"/>
                <a:gd name="connsiteX1-89" fmla="*/ 1503680 w 1503680"/>
                <a:gd name="connsiteY1-90" fmla="*/ 0 h 1216926"/>
                <a:gd name="connsiteX2-91" fmla="*/ 165100 w 1503680"/>
                <a:gd name="connsiteY2-92" fmla="*/ 1183640 h 1216926"/>
                <a:gd name="connsiteX3-93" fmla="*/ 0 w 1503680"/>
                <a:gd name="connsiteY3-94" fmla="*/ 1178560 h 1216926"/>
                <a:gd name="connsiteX0-95" fmla="*/ 0 w 1503680"/>
                <a:gd name="connsiteY0-96" fmla="*/ 1178560 h 1198298"/>
                <a:gd name="connsiteX1-97" fmla="*/ 1503680 w 1503680"/>
                <a:gd name="connsiteY1-98" fmla="*/ 0 h 1198298"/>
                <a:gd name="connsiteX2-99" fmla="*/ 165100 w 1503680"/>
                <a:gd name="connsiteY2-100" fmla="*/ 1183640 h 1198298"/>
                <a:gd name="connsiteX3-101" fmla="*/ 0 w 1503680"/>
                <a:gd name="connsiteY3-102" fmla="*/ 1178560 h 1198298"/>
                <a:gd name="connsiteX0-103" fmla="*/ 0 w 1503680"/>
                <a:gd name="connsiteY0-104" fmla="*/ 1178560 h 1203519"/>
                <a:gd name="connsiteX1-105" fmla="*/ 1503680 w 1503680"/>
                <a:gd name="connsiteY1-106" fmla="*/ 0 h 1203519"/>
                <a:gd name="connsiteX2-107" fmla="*/ 98164 w 1503680"/>
                <a:gd name="connsiteY2-108" fmla="*/ 1192206 h 1203519"/>
                <a:gd name="connsiteX3-109" fmla="*/ 0 w 1503680"/>
                <a:gd name="connsiteY3-110" fmla="*/ 1178560 h 1203519"/>
              </a:gdLst>
              <a:ahLst/>
              <a:cxnLst>
                <a:cxn ang="0">
                  <a:pos x="connsiteX0-1" y="connsiteY0-2"/>
                </a:cxn>
                <a:cxn ang="0">
                  <a:pos x="connsiteX1-3" y="connsiteY1-4"/>
                </a:cxn>
                <a:cxn ang="0">
                  <a:pos x="connsiteX2-5" y="connsiteY2-6"/>
                </a:cxn>
                <a:cxn ang="0">
                  <a:pos x="connsiteX3-7" y="connsiteY3-8"/>
                </a:cxn>
              </a:cxnLst>
              <a:rect l="l" t="t" r="r" b="b"/>
              <a:pathLst>
                <a:path w="1503680" h="1203519">
                  <a:moveTo>
                    <a:pt x="0" y="1178560"/>
                  </a:moveTo>
                  <a:cubicBezTo>
                    <a:pt x="89747" y="457200"/>
                    <a:pt x="889000" y="42333"/>
                    <a:pt x="1503680" y="0"/>
                  </a:cubicBezTo>
                  <a:cubicBezTo>
                    <a:pt x="607060" y="254847"/>
                    <a:pt x="125257" y="723153"/>
                    <a:pt x="98164" y="1192206"/>
                  </a:cubicBezTo>
                  <a:cubicBezTo>
                    <a:pt x="33817" y="1212526"/>
                    <a:pt x="77893" y="1203960"/>
                    <a:pt x="0" y="1178560"/>
                  </a:cubicBezTo>
                  <a:close/>
                </a:path>
              </a:pathLst>
            </a:custGeom>
            <a:solidFill>
              <a:schemeClr val="accent1"/>
            </a:solidFill>
            <a:ln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rot="1788309">
              <a:off x="657401" y="3769551"/>
              <a:ext cx="2339102" cy="565640"/>
            </a:xfrm>
            <a:prstGeom prst="rect">
              <a:avLst/>
            </a:prstGeom>
            <a:noFill/>
          </p:spPr>
          <p:txBody>
            <a:bodyPr wrap="none" rtlCol="0">
              <a:prstTxWarp prst="textArchDown">
                <a:avLst>
                  <a:gd name="adj" fmla="val 658614"/>
                </a:avLst>
              </a:prstTxWarp>
              <a:spAutoFit/>
            </a:bodyPr>
            <a:lstStyle>
              <a:defPPr>
                <a:defRPr lang="zh-CN"/>
              </a:defPPr>
              <a:lvl1pPr>
                <a:defRPr sz="2800">
                  <a:latin typeface="站酷快乐体2016修订版" panose="02010600030101010101" pitchFamily="2" charset="-122"/>
                  <a:ea typeface="站酷快乐体2016修订版" panose="02010600030101010101" pitchFamily="2" charset="-122"/>
                </a:defRPr>
              </a:lvl1pPr>
            </a:lstStyle>
            <a:p>
              <a:r>
                <a:rPr lang="zh-CN" altLang="en-US">
                  <a:latin typeface="杨任东竹石体-Bold" panose="02000000000000000000" pitchFamily="2" charset="-122"/>
                  <a:ea typeface="杨任东竹石体-Bold" panose="02000000000000000000" pitchFamily="2" charset="-122"/>
                </a:rPr>
                <a:t>寒暖流交汇处</a:t>
              </a:r>
            </a:p>
          </p:txBody>
        </p:sp>
      </p:grpSp>
      <p:grpSp>
        <p:nvGrpSpPr>
          <p:cNvPr id="8" name="组合 59"/>
          <p:cNvGrpSpPr/>
          <p:nvPr/>
        </p:nvGrpSpPr>
        <p:grpSpPr>
          <a:xfrm>
            <a:off x="958046" y="754148"/>
            <a:ext cx="1261884" cy="1020876"/>
            <a:chOff x="1277395" y="1005530"/>
            <a:chExt cx="1682512" cy="1361168"/>
          </a:xfrm>
        </p:grpSpPr>
        <p:sp>
          <p:nvSpPr>
            <p:cNvPr id="56" name="任意多边形: 形状 55"/>
            <p:cNvSpPr/>
            <p:nvPr/>
          </p:nvSpPr>
          <p:spPr>
            <a:xfrm>
              <a:off x="1642963" y="1333500"/>
              <a:ext cx="1296505" cy="1033198"/>
            </a:xfrm>
            <a:custGeom>
              <a:avLst/>
              <a:gdLst>
                <a:gd name="connsiteX0" fmla="*/ 83840 w 1894911"/>
                <a:gd name="connsiteY0" fmla="*/ 1290492 h 1387217"/>
                <a:gd name="connsiteX1" fmla="*/ 1892320 w 1894911"/>
                <a:gd name="connsiteY1" fmla="*/ 172 h 1387217"/>
                <a:gd name="connsiteX2" fmla="*/ 480080 w 1894911"/>
                <a:gd name="connsiteY2" fmla="*/ 1199052 h 1387217"/>
                <a:gd name="connsiteX3" fmla="*/ 317520 w 1894911"/>
                <a:gd name="connsiteY3" fmla="*/ 1280332 h 1387217"/>
                <a:gd name="connsiteX4" fmla="*/ 83840 w 1894911"/>
                <a:gd name="connsiteY4" fmla="*/ 1290492 h 1387217"/>
                <a:gd name="connsiteX0-1" fmla="*/ 18695 w 1829766"/>
                <a:gd name="connsiteY0-2" fmla="*/ 1290492 h 1612983"/>
                <a:gd name="connsiteX1-3" fmla="*/ 1827175 w 1829766"/>
                <a:gd name="connsiteY1-4" fmla="*/ 172 h 1612983"/>
                <a:gd name="connsiteX2-5" fmla="*/ 414935 w 1829766"/>
                <a:gd name="connsiteY2-6" fmla="*/ 1199052 h 1612983"/>
                <a:gd name="connsiteX3-7" fmla="*/ 252375 w 1829766"/>
                <a:gd name="connsiteY3-8" fmla="*/ 1280332 h 1612983"/>
                <a:gd name="connsiteX4-9" fmla="*/ 18695 w 1829766"/>
                <a:gd name="connsiteY4-10" fmla="*/ 1290492 h 1612983"/>
                <a:gd name="connsiteX0-11" fmla="*/ 0 w 1811071"/>
                <a:gd name="connsiteY0-12" fmla="*/ 1290492 h 1324034"/>
                <a:gd name="connsiteX1-13" fmla="*/ 1808480 w 1811071"/>
                <a:gd name="connsiteY1-14" fmla="*/ 172 h 1324034"/>
                <a:gd name="connsiteX2-15" fmla="*/ 396240 w 1811071"/>
                <a:gd name="connsiteY2-16" fmla="*/ 1199052 h 1324034"/>
                <a:gd name="connsiteX3-17" fmla="*/ 233680 w 1811071"/>
                <a:gd name="connsiteY3-18" fmla="*/ 1280332 h 1324034"/>
                <a:gd name="connsiteX4-19" fmla="*/ 0 w 1811071"/>
                <a:gd name="connsiteY4-20" fmla="*/ 1290492 h 1324034"/>
                <a:gd name="connsiteX0-21" fmla="*/ 0 w 1811071"/>
                <a:gd name="connsiteY0-22" fmla="*/ 1290492 h 1324034"/>
                <a:gd name="connsiteX1-23" fmla="*/ 1808480 w 1811071"/>
                <a:gd name="connsiteY1-24" fmla="*/ 172 h 1324034"/>
                <a:gd name="connsiteX2-25" fmla="*/ 396240 w 1811071"/>
                <a:gd name="connsiteY2-26" fmla="*/ 1199052 h 1324034"/>
                <a:gd name="connsiteX3-27" fmla="*/ 213360 w 1811071"/>
                <a:gd name="connsiteY3-28" fmla="*/ 1280332 h 1324034"/>
                <a:gd name="connsiteX4-29" fmla="*/ 0 w 1811071"/>
                <a:gd name="connsiteY4-30" fmla="*/ 1290492 h 1324034"/>
                <a:gd name="connsiteX0-31" fmla="*/ 0 w 1809180"/>
                <a:gd name="connsiteY0-32" fmla="*/ 1290323 h 1323865"/>
                <a:gd name="connsiteX1-33" fmla="*/ 1808480 w 1809180"/>
                <a:gd name="connsiteY1-34" fmla="*/ 3 h 1323865"/>
                <a:gd name="connsiteX2-35" fmla="*/ 213360 w 1809180"/>
                <a:gd name="connsiteY2-36" fmla="*/ 1280163 h 1323865"/>
                <a:gd name="connsiteX3-37" fmla="*/ 0 w 1809180"/>
                <a:gd name="connsiteY3-38" fmla="*/ 1290323 h 1323865"/>
                <a:gd name="connsiteX0-39" fmla="*/ 0 w 1809062"/>
                <a:gd name="connsiteY0-40" fmla="*/ 1290323 h 1323865"/>
                <a:gd name="connsiteX1-41" fmla="*/ 1808480 w 1809062"/>
                <a:gd name="connsiteY1-42" fmla="*/ 3 h 1323865"/>
                <a:gd name="connsiteX2-43" fmla="*/ 213360 w 1809062"/>
                <a:gd name="connsiteY2-44" fmla="*/ 1280163 h 1323865"/>
                <a:gd name="connsiteX3-45" fmla="*/ 0 w 1809062"/>
                <a:gd name="connsiteY3-46" fmla="*/ 1290323 h 1323865"/>
                <a:gd name="connsiteX0-47" fmla="*/ 0 w 1880158"/>
                <a:gd name="connsiteY0-48" fmla="*/ 1341122 h 1374664"/>
                <a:gd name="connsiteX1-49" fmla="*/ 1879600 w 1880158"/>
                <a:gd name="connsiteY1-50" fmla="*/ 2 h 1374664"/>
                <a:gd name="connsiteX2-51" fmla="*/ 213360 w 1880158"/>
                <a:gd name="connsiteY2-52" fmla="*/ 1330962 h 1374664"/>
                <a:gd name="connsiteX3-53" fmla="*/ 0 w 1880158"/>
                <a:gd name="connsiteY3-54" fmla="*/ 1341122 h 1374664"/>
                <a:gd name="connsiteX0-55" fmla="*/ 0 w 1494242"/>
                <a:gd name="connsiteY0-56" fmla="*/ 1178564 h 1212106"/>
                <a:gd name="connsiteX1-57" fmla="*/ 1493520 w 1494242"/>
                <a:gd name="connsiteY1-58" fmla="*/ 4 h 1212106"/>
                <a:gd name="connsiteX2-59" fmla="*/ 213360 w 1494242"/>
                <a:gd name="connsiteY2-60" fmla="*/ 1168404 h 1212106"/>
                <a:gd name="connsiteX3-61" fmla="*/ 0 w 1494242"/>
                <a:gd name="connsiteY3-62" fmla="*/ 1178564 h 1212106"/>
                <a:gd name="connsiteX0-63" fmla="*/ 0 w 1504397"/>
                <a:gd name="connsiteY0-64" fmla="*/ 1178564 h 1212106"/>
                <a:gd name="connsiteX1-65" fmla="*/ 1503680 w 1504397"/>
                <a:gd name="connsiteY1-66" fmla="*/ 4 h 1212106"/>
                <a:gd name="connsiteX2-67" fmla="*/ 213360 w 1504397"/>
                <a:gd name="connsiteY2-68" fmla="*/ 1168404 h 1212106"/>
                <a:gd name="connsiteX3-69" fmla="*/ 0 w 1504397"/>
                <a:gd name="connsiteY3-70" fmla="*/ 1178564 h 1212106"/>
                <a:gd name="connsiteX0-71" fmla="*/ 0 w 1504397"/>
                <a:gd name="connsiteY0-72" fmla="*/ 1178564 h 1212106"/>
                <a:gd name="connsiteX1-73" fmla="*/ 1503680 w 1504397"/>
                <a:gd name="connsiteY1-74" fmla="*/ 4 h 1212106"/>
                <a:gd name="connsiteX2-75" fmla="*/ 213360 w 1504397"/>
                <a:gd name="connsiteY2-76" fmla="*/ 1168404 h 1212106"/>
                <a:gd name="connsiteX3-77" fmla="*/ 0 w 1504397"/>
                <a:gd name="connsiteY3-78" fmla="*/ 1178564 h 1212106"/>
                <a:gd name="connsiteX0-79" fmla="*/ 0 w 1503680"/>
                <a:gd name="connsiteY0-80" fmla="*/ 1178560 h 1212102"/>
                <a:gd name="connsiteX1-81" fmla="*/ 1503680 w 1503680"/>
                <a:gd name="connsiteY1-82" fmla="*/ 0 h 1212102"/>
                <a:gd name="connsiteX2-83" fmla="*/ 213360 w 1503680"/>
                <a:gd name="connsiteY2-84" fmla="*/ 1168400 h 1212102"/>
                <a:gd name="connsiteX3-85" fmla="*/ 0 w 1503680"/>
                <a:gd name="connsiteY3-86" fmla="*/ 1178560 h 1212102"/>
                <a:gd name="connsiteX0-87" fmla="*/ 0 w 1503680"/>
                <a:gd name="connsiteY0-88" fmla="*/ 1178560 h 1216926"/>
                <a:gd name="connsiteX1-89" fmla="*/ 1503680 w 1503680"/>
                <a:gd name="connsiteY1-90" fmla="*/ 0 h 1216926"/>
                <a:gd name="connsiteX2-91" fmla="*/ 165100 w 1503680"/>
                <a:gd name="connsiteY2-92" fmla="*/ 1183640 h 1216926"/>
                <a:gd name="connsiteX3-93" fmla="*/ 0 w 1503680"/>
                <a:gd name="connsiteY3-94" fmla="*/ 1178560 h 1216926"/>
                <a:gd name="connsiteX0-95" fmla="*/ 0 w 1503680"/>
                <a:gd name="connsiteY0-96" fmla="*/ 1178560 h 1198298"/>
                <a:gd name="connsiteX1-97" fmla="*/ 1503680 w 1503680"/>
                <a:gd name="connsiteY1-98" fmla="*/ 0 h 1198298"/>
                <a:gd name="connsiteX2-99" fmla="*/ 165100 w 1503680"/>
                <a:gd name="connsiteY2-100" fmla="*/ 1183640 h 1198298"/>
                <a:gd name="connsiteX3-101" fmla="*/ 0 w 1503680"/>
                <a:gd name="connsiteY3-102" fmla="*/ 1178560 h 1198298"/>
              </a:gdLst>
              <a:ahLst/>
              <a:cxnLst>
                <a:cxn ang="0">
                  <a:pos x="connsiteX0-1" y="connsiteY0-2"/>
                </a:cxn>
                <a:cxn ang="0">
                  <a:pos x="connsiteX1-3" y="connsiteY1-4"/>
                </a:cxn>
                <a:cxn ang="0">
                  <a:pos x="connsiteX2-5" y="connsiteY2-6"/>
                </a:cxn>
                <a:cxn ang="0">
                  <a:pos x="connsiteX3-7" y="connsiteY3-8"/>
                </a:cxn>
              </a:cxnLst>
              <a:rect l="l" t="t" r="r" b="b"/>
              <a:pathLst>
                <a:path w="1503680" h="1198298">
                  <a:moveTo>
                    <a:pt x="0" y="1178560"/>
                  </a:moveTo>
                  <a:cubicBezTo>
                    <a:pt x="89747" y="457200"/>
                    <a:pt x="889000" y="42333"/>
                    <a:pt x="1503680" y="0"/>
                  </a:cubicBezTo>
                  <a:cubicBezTo>
                    <a:pt x="607060" y="254847"/>
                    <a:pt x="192193" y="714587"/>
                    <a:pt x="165100" y="1183640"/>
                  </a:cubicBezTo>
                  <a:cubicBezTo>
                    <a:pt x="100753" y="1203960"/>
                    <a:pt x="77893" y="1203960"/>
                    <a:pt x="0" y="1178560"/>
                  </a:cubicBezTo>
                  <a:close/>
                </a:path>
              </a:pathLst>
            </a:custGeom>
            <a:solidFill>
              <a:schemeClr val="accent4"/>
            </a:solidFill>
            <a:ln cap="rnd">
              <a:solidFill>
                <a:srgbClr val="6632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rot="19942096">
              <a:off x="1277395" y="1005530"/>
              <a:ext cx="1682512" cy="697626"/>
            </a:xfrm>
            <a:prstGeom prst="rect">
              <a:avLst/>
            </a:prstGeom>
            <a:noFill/>
          </p:spPr>
          <p:txBody>
            <a:bodyPr wrap="none" rtlCol="0">
              <a:spAutoFit/>
            </a:bodyPr>
            <a:lstStyle>
              <a:defPPr>
                <a:defRPr lang="zh-CN"/>
              </a:defPPr>
              <a:lvl1pPr>
                <a:defRPr sz="2800">
                  <a:latin typeface="站酷快乐体2016修订版" panose="02010600030101010101" pitchFamily="2" charset="-122"/>
                  <a:ea typeface="站酷快乐体2016修订版" panose="02010600030101010101" pitchFamily="2" charset="-122"/>
                </a:defRPr>
              </a:lvl1pPr>
            </a:lstStyle>
            <a:p>
              <a:r>
                <a:rPr lang="zh-CN" altLang="en-US">
                  <a:latin typeface="杨任东竹石体-Bold" panose="02000000000000000000" pitchFamily="2" charset="-122"/>
                  <a:ea typeface="杨任东竹石体-Bold" panose="02000000000000000000" pitchFamily="2" charset="-122"/>
                </a:rPr>
                <a:t>上升流</a:t>
              </a:r>
            </a:p>
          </p:txBody>
        </p:sp>
      </p:grpSp>
      <p:grpSp>
        <p:nvGrpSpPr>
          <p:cNvPr id="10" name="组合 61"/>
          <p:cNvGrpSpPr/>
          <p:nvPr/>
        </p:nvGrpSpPr>
        <p:grpSpPr>
          <a:xfrm>
            <a:off x="2212567" y="837032"/>
            <a:ext cx="2136631" cy="523220"/>
            <a:chOff x="2950089" y="1116042"/>
            <a:chExt cx="2848841" cy="697627"/>
          </a:xfrm>
        </p:grpSpPr>
        <p:sp>
          <p:nvSpPr>
            <p:cNvPr id="23" name="文本框 22"/>
            <p:cNvSpPr txBox="1"/>
            <p:nvPr/>
          </p:nvSpPr>
          <p:spPr>
            <a:xfrm>
              <a:off x="3158892" y="1116042"/>
              <a:ext cx="2640038" cy="697627"/>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附近多海雾</a:t>
              </a:r>
            </a:p>
          </p:txBody>
        </p:sp>
        <p:sp>
          <p:nvSpPr>
            <p:cNvPr id="32" name="任意多边形: 形状 31"/>
            <p:cNvSpPr/>
            <p:nvPr/>
          </p:nvSpPr>
          <p:spPr>
            <a:xfrm>
              <a:off x="2950089" y="1348928"/>
              <a:ext cx="2109083" cy="272577"/>
            </a:xfrm>
            <a:custGeom>
              <a:avLst/>
              <a:gdLst>
                <a:gd name="connsiteX0" fmla="*/ 0 w 1859280"/>
                <a:gd name="connsiteY0" fmla="*/ 0 h 258153"/>
                <a:gd name="connsiteX1" fmla="*/ 386080 w 1859280"/>
                <a:gd name="connsiteY1" fmla="*/ 223520 h 258153"/>
                <a:gd name="connsiteX2" fmla="*/ 1859280 w 1859280"/>
                <a:gd name="connsiteY2" fmla="*/ 254000 h 258153"/>
                <a:gd name="connsiteX0-1" fmla="*/ 0 w 2375080"/>
                <a:gd name="connsiteY0-2" fmla="*/ 0 h 258153"/>
                <a:gd name="connsiteX1-3" fmla="*/ 386080 w 2375080"/>
                <a:gd name="connsiteY1-4" fmla="*/ 223520 h 258153"/>
                <a:gd name="connsiteX2-5" fmla="*/ 2375080 w 2375080"/>
                <a:gd name="connsiteY2-6" fmla="*/ 254000 h 258153"/>
              </a:gdLst>
              <a:ahLst/>
              <a:cxnLst>
                <a:cxn ang="0">
                  <a:pos x="connsiteX0-1" y="connsiteY0-2"/>
                </a:cxn>
                <a:cxn ang="0">
                  <a:pos x="connsiteX1-3" y="connsiteY1-4"/>
                </a:cxn>
                <a:cxn ang="0">
                  <a:pos x="connsiteX2-5" y="connsiteY2-6"/>
                </a:cxn>
              </a:cxnLst>
              <a:rect l="l" t="t" r="r" b="b"/>
              <a:pathLst>
                <a:path w="2375080" h="258153">
                  <a:moveTo>
                    <a:pt x="0" y="0"/>
                  </a:moveTo>
                  <a:cubicBezTo>
                    <a:pt x="38100" y="90593"/>
                    <a:pt x="76200" y="181187"/>
                    <a:pt x="386080" y="223520"/>
                  </a:cubicBezTo>
                  <a:cubicBezTo>
                    <a:pt x="695960" y="265853"/>
                    <a:pt x="1793420" y="259926"/>
                    <a:pt x="2375080" y="254000"/>
                  </a:cubicBezTo>
                </a:path>
              </a:pathLst>
            </a:custGeom>
            <a:noFill/>
            <a:ln w="19050" cap="rnd">
              <a:solidFill>
                <a:srgbClr val="6632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60"/>
          <p:cNvGrpSpPr/>
          <p:nvPr/>
        </p:nvGrpSpPr>
        <p:grpSpPr>
          <a:xfrm>
            <a:off x="1996645" y="193176"/>
            <a:ext cx="5305311" cy="808525"/>
            <a:chOff x="2662193" y="257567"/>
            <a:chExt cx="7073748" cy="1078033"/>
          </a:xfrm>
        </p:grpSpPr>
        <p:grpSp>
          <p:nvGrpSpPr>
            <p:cNvPr id="20" name="组合 23"/>
            <p:cNvGrpSpPr/>
            <p:nvPr/>
          </p:nvGrpSpPr>
          <p:grpSpPr>
            <a:xfrm>
              <a:off x="2662193" y="257567"/>
              <a:ext cx="7073748" cy="773395"/>
              <a:chOff x="6977323" y="420804"/>
              <a:chExt cx="7073748" cy="773395"/>
            </a:xfrm>
          </p:grpSpPr>
          <p:sp>
            <p:nvSpPr>
              <p:cNvPr id="25" name="文本框 24"/>
              <p:cNvSpPr txBox="1"/>
              <p:nvPr/>
            </p:nvSpPr>
            <p:spPr>
              <a:xfrm rot="20914836">
                <a:off x="6977323" y="496572"/>
                <a:ext cx="1682512" cy="697627"/>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离岸风</a:t>
                </a:r>
              </a:p>
            </p:txBody>
          </p:sp>
          <p:sp>
            <p:nvSpPr>
              <p:cNvPr id="26" name="文本框 25"/>
              <p:cNvSpPr txBox="1"/>
              <p:nvPr/>
            </p:nvSpPr>
            <p:spPr>
              <a:xfrm>
                <a:off x="8715555" y="420804"/>
                <a:ext cx="1682512" cy="697627"/>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离岸流</a:t>
                </a:r>
              </a:p>
            </p:txBody>
          </p:sp>
          <p:sp>
            <p:nvSpPr>
              <p:cNvPr id="27" name="文本框 26"/>
              <p:cNvSpPr txBox="1"/>
              <p:nvPr/>
            </p:nvSpPr>
            <p:spPr>
              <a:xfrm>
                <a:off x="10281708" y="444569"/>
                <a:ext cx="2640039" cy="697627"/>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冷海水上泛</a:t>
                </a:r>
              </a:p>
            </p:txBody>
          </p:sp>
          <p:sp>
            <p:nvSpPr>
              <p:cNvPr id="28" name="文本框 27"/>
              <p:cNvSpPr txBox="1"/>
              <p:nvPr/>
            </p:nvSpPr>
            <p:spPr>
              <a:xfrm rot="545970">
                <a:off x="12368559" y="489485"/>
                <a:ext cx="1682512" cy="697627"/>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营养盐</a:t>
                </a:r>
              </a:p>
            </p:txBody>
          </p:sp>
          <p:cxnSp>
            <p:nvCxnSpPr>
              <p:cNvPr id="29" name="直接箭头连接符 28"/>
              <p:cNvCxnSpPr/>
              <p:nvPr/>
            </p:nvCxnSpPr>
            <p:spPr>
              <a:xfrm flipV="1">
                <a:off x="8333439" y="711520"/>
                <a:ext cx="432000" cy="35884"/>
              </a:xfrm>
              <a:prstGeom prst="straightConnector1">
                <a:avLst/>
              </a:prstGeom>
              <a:ln w="254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891368" y="700148"/>
                <a:ext cx="432000" cy="0"/>
              </a:xfrm>
              <a:prstGeom prst="straightConnector1">
                <a:avLst/>
              </a:prstGeom>
              <a:ln w="254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12189776" y="756628"/>
                <a:ext cx="432000" cy="22374"/>
              </a:xfrm>
              <a:prstGeom prst="straightConnector1">
                <a:avLst/>
              </a:prstGeom>
              <a:ln w="254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3" name="任意多边形: 形状 32"/>
            <p:cNvSpPr/>
            <p:nvPr/>
          </p:nvSpPr>
          <p:spPr>
            <a:xfrm flipV="1">
              <a:off x="2950802" y="787853"/>
              <a:ext cx="6366285" cy="547747"/>
            </a:xfrm>
            <a:custGeom>
              <a:avLst/>
              <a:gdLst>
                <a:gd name="connsiteX0" fmla="*/ 0 w 1859280"/>
                <a:gd name="connsiteY0" fmla="*/ 0 h 258153"/>
                <a:gd name="connsiteX1" fmla="*/ 386080 w 1859280"/>
                <a:gd name="connsiteY1" fmla="*/ 223520 h 258153"/>
                <a:gd name="connsiteX2" fmla="*/ 1859280 w 1859280"/>
                <a:gd name="connsiteY2" fmla="*/ 254000 h 258153"/>
                <a:gd name="connsiteX0-1" fmla="*/ 0 w 5938520"/>
                <a:gd name="connsiteY0-2" fmla="*/ 0 h 394679"/>
                <a:gd name="connsiteX1-3" fmla="*/ 375920 w 5938520"/>
                <a:gd name="connsiteY1-4" fmla="*/ 297246 h 394679"/>
                <a:gd name="connsiteX2-5" fmla="*/ 5938520 w 5938520"/>
                <a:gd name="connsiteY2-6" fmla="*/ 323120 h 394679"/>
                <a:gd name="connsiteX0-7" fmla="*/ 0 w 5938520"/>
                <a:gd name="connsiteY0-8" fmla="*/ 0 h 445638"/>
                <a:gd name="connsiteX1-9" fmla="*/ 375920 w 5938520"/>
                <a:gd name="connsiteY1-10" fmla="*/ 297246 h 445638"/>
                <a:gd name="connsiteX2-11" fmla="*/ 5938520 w 5938520"/>
                <a:gd name="connsiteY2-12" fmla="*/ 323120 h 445638"/>
                <a:gd name="connsiteX0-13" fmla="*/ 0 w 6212147"/>
                <a:gd name="connsiteY0-14" fmla="*/ 0 h 431648"/>
                <a:gd name="connsiteX1-15" fmla="*/ 375920 w 6212147"/>
                <a:gd name="connsiteY1-16" fmla="*/ 297246 h 431648"/>
                <a:gd name="connsiteX2-17" fmla="*/ 6212147 w 6212147"/>
                <a:gd name="connsiteY2-18" fmla="*/ 287865 h 431648"/>
                <a:gd name="connsiteX0-19" fmla="*/ 0 w 6212147"/>
                <a:gd name="connsiteY0-20" fmla="*/ 0 h 452542"/>
                <a:gd name="connsiteX1-21" fmla="*/ 375920 w 6212147"/>
                <a:gd name="connsiteY1-22" fmla="*/ 297246 h 452542"/>
                <a:gd name="connsiteX2-23" fmla="*/ 6212147 w 6212147"/>
                <a:gd name="connsiteY2-24" fmla="*/ 287865 h 452542"/>
                <a:gd name="connsiteX0-25" fmla="*/ 0 w 5938520"/>
                <a:gd name="connsiteY0-26" fmla="*/ 0 h 337256"/>
                <a:gd name="connsiteX1-27" fmla="*/ 375920 w 5938520"/>
                <a:gd name="connsiteY1-28" fmla="*/ 297246 h 337256"/>
                <a:gd name="connsiteX2-29" fmla="*/ 5938520 w 5938520"/>
                <a:gd name="connsiteY2-30" fmla="*/ 323120 h 337256"/>
                <a:gd name="connsiteX0-31" fmla="*/ 0 w 5938520"/>
                <a:gd name="connsiteY0-32" fmla="*/ 0 h 337256"/>
                <a:gd name="connsiteX1-33" fmla="*/ 375920 w 5938520"/>
                <a:gd name="connsiteY1-34" fmla="*/ 297246 h 337256"/>
                <a:gd name="connsiteX2-35" fmla="*/ 5938520 w 5938520"/>
                <a:gd name="connsiteY2-36" fmla="*/ 323120 h 337256"/>
                <a:gd name="connsiteX0-37" fmla="*/ 0 w 5938520"/>
                <a:gd name="connsiteY0-38" fmla="*/ 0 h 352551"/>
                <a:gd name="connsiteX1-39" fmla="*/ 375920 w 5938520"/>
                <a:gd name="connsiteY1-40" fmla="*/ 297246 h 352551"/>
                <a:gd name="connsiteX2-41" fmla="*/ 5938520 w 5938520"/>
                <a:gd name="connsiteY2-42" fmla="*/ 323120 h 352551"/>
              </a:gdLst>
              <a:ahLst/>
              <a:cxnLst>
                <a:cxn ang="0">
                  <a:pos x="connsiteX0-1" y="connsiteY0-2"/>
                </a:cxn>
                <a:cxn ang="0">
                  <a:pos x="connsiteX1-3" y="connsiteY1-4"/>
                </a:cxn>
                <a:cxn ang="0">
                  <a:pos x="connsiteX2-5" y="connsiteY2-6"/>
                </a:cxn>
              </a:cxnLst>
              <a:rect l="l" t="t" r="r" b="b"/>
              <a:pathLst>
                <a:path w="6212147" h="452541">
                  <a:moveTo>
                    <a:pt x="0" y="0"/>
                  </a:moveTo>
                  <a:cubicBezTo>
                    <a:pt x="38100" y="90593"/>
                    <a:pt x="25400" y="194344"/>
                    <a:pt x="375920" y="297246"/>
                  </a:cubicBezTo>
                  <a:cubicBezTo>
                    <a:pt x="1417899" y="537507"/>
                    <a:pt x="4781217" y="470868"/>
                    <a:pt x="6212147" y="287865"/>
                  </a:cubicBezTo>
                </a:path>
              </a:pathLst>
            </a:custGeom>
            <a:noFill/>
            <a:ln w="19050" cap="rnd">
              <a:solidFill>
                <a:srgbClr val="6632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28"/>
          <p:cNvGrpSpPr/>
          <p:nvPr/>
        </p:nvGrpSpPr>
        <p:grpSpPr>
          <a:xfrm>
            <a:off x="2349457" y="3360849"/>
            <a:ext cx="1692940" cy="900902"/>
            <a:chOff x="3132609" y="4481132"/>
            <a:chExt cx="2257253" cy="1201202"/>
          </a:xfrm>
        </p:grpSpPr>
        <p:sp>
          <p:nvSpPr>
            <p:cNvPr id="34" name="任意多边形: 形状 33"/>
            <p:cNvSpPr/>
            <p:nvPr/>
          </p:nvSpPr>
          <p:spPr>
            <a:xfrm>
              <a:off x="3132609" y="4481132"/>
              <a:ext cx="1824141" cy="1098786"/>
            </a:xfrm>
            <a:custGeom>
              <a:avLst/>
              <a:gdLst>
                <a:gd name="connsiteX0" fmla="*/ 0 w 1859280"/>
                <a:gd name="connsiteY0" fmla="*/ 0 h 258153"/>
                <a:gd name="connsiteX1" fmla="*/ 386080 w 1859280"/>
                <a:gd name="connsiteY1" fmla="*/ 223520 h 258153"/>
                <a:gd name="connsiteX2" fmla="*/ 1859280 w 1859280"/>
                <a:gd name="connsiteY2" fmla="*/ 254000 h 258153"/>
                <a:gd name="connsiteX0-1" fmla="*/ 0 w 1859280"/>
                <a:gd name="connsiteY0-2" fmla="*/ 0 h 261039"/>
                <a:gd name="connsiteX1-3" fmla="*/ 533541 w 1859280"/>
                <a:gd name="connsiteY1-4" fmla="*/ 231599 h 261039"/>
                <a:gd name="connsiteX2-5" fmla="*/ 1859280 w 1859280"/>
                <a:gd name="connsiteY2-6" fmla="*/ 254000 h 261039"/>
                <a:gd name="connsiteX0-7" fmla="*/ 0 w 1859280"/>
                <a:gd name="connsiteY0-8" fmla="*/ 0 h 257728"/>
                <a:gd name="connsiteX1-9" fmla="*/ 533541 w 1859280"/>
                <a:gd name="connsiteY1-10" fmla="*/ 231599 h 257728"/>
                <a:gd name="connsiteX2-11" fmla="*/ 1859280 w 1859280"/>
                <a:gd name="connsiteY2-12" fmla="*/ 254000 h 257728"/>
                <a:gd name="connsiteX0-13" fmla="*/ 0 w 1859280"/>
                <a:gd name="connsiteY0-14" fmla="*/ 0 h 257728"/>
                <a:gd name="connsiteX1-15" fmla="*/ 533541 w 1859280"/>
                <a:gd name="connsiteY1-16" fmla="*/ 231599 h 257728"/>
                <a:gd name="connsiteX2-17" fmla="*/ 1859280 w 1859280"/>
                <a:gd name="connsiteY2-18" fmla="*/ 254000 h 257728"/>
                <a:gd name="connsiteX0-19" fmla="*/ 0 w 1859280"/>
                <a:gd name="connsiteY0-20" fmla="*/ 0 h 257728"/>
                <a:gd name="connsiteX1-21" fmla="*/ 533541 w 1859280"/>
                <a:gd name="connsiteY1-22" fmla="*/ 231599 h 257728"/>
                <a:gd name="connsiteX2-23" fmla="*/ 1859280 w 1859280"/>
                <a:gd name="connsiteY2-24" fmla="*/ 254000 h 257728"/>
                <a:gd name="connsiteX0-25" fmla="*/ 0 w 1856976"/>
                <a:gd name="connsiteY0-26" fmla="*/ 0 h 247720"/>
                <a:gd name="connsiteX1-27" fmla="*/ 531237 w 1856976"/>
                <a:gd name="connsiteY1-28" fmla="*/ 218976 h 247720"/>
                <a:gd name="connsiteX2-29" fmla="*/ 1856976 w 1856976"/>
                <a:gd name="connsiteY2-30" fmla="*/ 241377 h 247720"/>
                <a:gd name="connsiteX0-31" fmla="*/ 0 w 1856976"/>
                <a:gd name="connsiteY0-32" fmla="*/ 0 h 247720"/>
                <a:gd name="connsiteX1-33" fmla="*/ 531237 w 1856976"/>
                <a:gd name="connsiteY1-34" fmla="*/ 218976 h 247720"/>
                <a:gd name="connsiteX2-35" fmla="*/ 1856976 w 1856976"/>
                <a:gd name="connsiteY2-36" fmla="*/ 241377 h 247720"/>
                <a:gd name="connsiteX0-37" fmla="*/ 0 w 1861584"/>
                <a:gd name="connsiteY0-38" fmla="*/ 0 h 245592"/>
                <a:gd name="connsiteX1-39" fmla="*/ 535845 w 1861584"/>
                <a:gd name="connsiteY1-40" fmla="*/ 216956 h 245592"/>
                <a:gd name="connsiteX2-41" fmla="*/ 1861584 w 1861584"/>
                <a:gd name="connsiteY2-42" fmla="*/ 239357 h 245592"/>
                <a:gd name="connsiteX0-43" fmla="*/ 0 w 1861584"/>
                <a:gd name="connsiteY0-44" fmla="*/ 0 h 242382"/>
                <a:gd name="connsiteX1-45" fmla="*/ 535845 w 1861584"/>
                <a:gd name="connsiteY1-46" fmla="*/ 216956 h 242382"/>
                <a:gd name="connsiteX2-47" fmla="*/ 1861584 w 1861584"/>
                <a:gd name="connsiteY2-48" fmla="*/ 239357 h 242382"/>
              </a:gdLst>
              <a:ahLst/>
              <a:cxnLst>
                <a:cxn ang="0">
                  <a:pos x="connsiteX0-1" y="connsiteY0-2"/>
                </a:cxn>
                <a:cxn ang="0">
                  <a:pos x="connsiteX1-3" y="connsiteY1-4"/>
                </a:cxn>
                <a:cxn ang="0">
                  <a:pos x="connsiteX2-5" y="connsiteY2-6"/>
                </a:cxn>
              </a:cxnLst>
              <a:rect l="l" t="t" r="r" b="b"/>
              <a:pathLst>
                <a:path w="1861584" h="242382">
                  <a:moveTo>
                    <a:pt x="0" y="0"/>
                  </a:moveTo>
                  <a:cubicBezTo>
                    <a:pt x="107223" y="107256"/>
                    <a:pt x="320049" y="189181"/>
                    <a:pt x="535845" y="216956"/>
                  </a:cubicBezTo>
                  <a:cubicBezTo>
                    <a:pt x="751641" y="244731"/>
                    <a:pt x="1279924" y="245283"/>
                    <a:pt x="1861584" y="239357"/>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rot="211450">
              <a:off x="3228586" y="4984708"/>
              <a:ext cx="2161276" cy="697626"/>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形成水障</a:t>
              </a:r>
            </a:p>
          </p:txBody>
        </p:sp>
      </p:grpSp>
      <p:grpSp>
        <p:nvGrpSpPr>
          <p:cNvPr id="22" name="组合 227"/>
          <p:cNvGrpSpPr/>
          <p:nvPr/>
        </p:nvGrpSpPr>
        <p:grpSpPr>
          <a:xfrm>
            <a:off x="2346598" y="3264909"/>
            <a:ext cx="4897152" cy="523224"/>
            <a:chOff x="3128797" y="4353207"/>
            <a:chExt cx="6529536" cy="697631"/>
          </a:xfrm>
        </p:grpSpPr>
        <p:grpSp>
          <p:nvGrpSpPr>
            <p:cNvPr id="24" name="组合 36"/>
            <p:cNvGrpSpPr/>
            <p:nvPr/>
          </p:nvGrpSpPr>
          <p:grpSpPr>
            <a:xfrm>
              <a:off x="3487397" y="4353207"/>
              <a:ext cx="6170936" cy="697631"/>
              <a:chOff x="7086574" y="2103874"/>
              <a:chExt cx="6170936" cy="697631"/>
            </a:xfrm>
          </p:grpSpPr>
          <p:sp>
            <p:nvSpPr>
              <p:cNvPr id="38" name="文本框 37"/>
              <p:cNvSpPr txBox="1"/>
              <p:nvPr/>
            </p:nvSpPr>
            <p:spPr>
              <a:xfrm>
                <a:off x="7086574" y="2103878"/>
                <a:ext cx="2161276" cy="697627"/>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发生振动</a:t>
                </a:r>
              </a:p>
            </p:txBody>
          </p:sp>
          <p:sp>
            <p:nvSpPr>
              <p:cNvPr id="39" name="文本框 38"/>
              <p:cNvSpPr txBox="1"/>
              <p:nvPr/>
            </p:nvSpPr>
            <p:spPr>
              <a:xfrm>
                <a:off x="8973317" y="2103874"/>
                <a:ext cx="3118803" cy="697626"/>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深层海水上泛</a:t>
                </a:r>
              </a:p>
            </p:txBody>
          </p:sp>
          <p:sp>
            <p:nvSpPr>
              <p:cNvPr id="40" name="文本框 39"/>
              <p:cNvSpPr txBox="1"/>
              <p:nvPr/>
            </p:nvSpPr>
            <p:spPr>
              <a:xfrm>
                <a:off x="11574998" y="2103874"/>
                <a:ext cx="1682512" cy="697626"/>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营养盐</a:t>
                </a:r>
              </a:p>
            </p:txBody>
          </p:sp>
          <p:cxnSp>
            <p:nvCxnSpPr>
              <p:cNvPr id="41" name="直接箭头连接符 40"/>
              <p:cNvCxnSpPr/>
              <p:nvPr/>
            </p:nvCxnSpPr>
            <p:spPr>
              <a:xfrm>
                <a:off x="8701119" y="2395670"/>
                <a:ext cx="323339" cy="0"/>
              </a:xfrm>
              <a:prstGeom prst="straightConnector1">
                <a:avLst/>
              </a:prstGeom>
              <a:ln w="254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11271033" y="2395670"/>
                <a:ext cx="363257" cy="0"/>
              </a:xfrm>
              <a:prstGeom prst="straightConnector1">
                <a:avLst/>
              </a:prstGeom>
              <a:ln w="254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3" name="任意多边形: 形状 42"/>
            <p:cNvSpPr/>
            <p:nvPr/>
          </p:nvSpPr>
          <p:spPr>
            <a:xfrm>
              <a:off x="3128797" y="4488752"/>
              <a:ext cx="5994421" cy="396000"/>
            </a:xfrm>
            <a:custGeom>
              <a:avLst/>
              <a:gdLst>
                <a:gd name="connsiteX0" fmla="*/ 0 w 1859280"/>
                <a:gd name="connsiteY0" fmla="*/ 0 h 258153"/>
                <a:gd name="connsiteX1" fmla="*/ 386080 w 1859280"/>
                <a:gd name="connsiteY1" fmla="*/ 223520 h 258153"/>
                <a:gd name="connsiteX2" fmla="*/ 1859280 w 1859280"/>
                <a:gd name="connsiteY2" fmla="*/ 254000 h 258153"/>
                <a:gd name="connsiteX0-1" fmla="*/ 0 w 5197148"/>
                <a:gd name="connsiteY0-2" fmla="*/ 0 h 258153"/>
                <a:gd name="connsiteX1-3" fmla="*/ 386080 w 5197148"/>
                <a:gd name="connsiteY1-4" fmla="*/ 223520 h 258153"/>
                <a:gd name="connsiteX2-5" fmla="*/ 5197148 w 5197148"/>
                <a:gd name="connsiteY2-6" fmla="*/ 254000 h 258153"/>
                <a:gd name="connsiteX0-7" fmla="*/ 0 w 5767816"/>
                <a:gd name="connsiteY0-8" fmla="*/ 0 h 258153"/>
                <a:gd name="connsiteX1-9" fmla="*/ 386080 w 5767816"/>
                <a:gd name="connsiteY1-10" fmla="*/ 223520 h 258153"/>
                <a:gd name="connsiteX2-11" fmla="*/ 5767816 w 5767816"/>
                <a:gd name="connsiteY2-12" fmla="*/ 254000 h 258153"/>
                <a:gd name="connsiteX0-13" fmla="*/ 0 w 5774393"/>
                <a:gd name="connsiteY0-14" fmla="*/ 0 h 212336"/>
                <a:gd name="connsiteX1-15" fmla="*/ 392657 w 5774393"/>
                <a:gd name="connsiteY1-16" fmla="*/ 177703 h 212336"/>
                <a:gd name="connsiteX2-17" fmla="*/ 5774393 w 5774393"/>
                <a:gd name="connsiteY2-18" fmla="*/ 208183 h 212336"/>
                <a:gd name="connsiteX0-19" fmla="*/ 0 w 5774393"/>
                <a:gd name="connsiteY0-20" fmla="*/ 0 h 212336"/>
                <a:gd name="connsiteX1-21" fmla="*/ 392657 w 5774393"/>
                <a:gd name="connsiteY1-22" fmla="*/ 177703 h 212336"/>
                <a:gd name="connsiteX2-23" fmla="*/ 5774393 w 5774393"/>
                <a:gd name="connsiteY2-24" fmla="*/ 208183 h 212336"/>
                <a:gd name="connsiteX0-25" fmla="*/ 0 w 5774393"/>
                <a:gd name="connsiteY0-26" fmla="*/ 0 h 212336"/>
                <a:gd name="connsiteX1-27" fmla="*/ 392657 w 5774393"/>
                <a:gd name="connsiteY1-28" fmla="*/ 177703 h 212336"/>
                <a:gd name="connsiteX2-29" fmla="*/ 5774393 w 5774393"/>
                <a:gd name="connsiteY2-30" fmla="*/ 208183 h 212336"/>
                <a:gd name="connsiteX0-31" fmla="*/ 0 w 5774393"/>
                <a:gd name="connsiteY0-32" fmla="*/ 0 h 212336"/>
                <a:gd name="connsiteX1-33" fmla="*/ 392657 w 5774393"/>
                <a:gd name="connsiteY1-34" fmla="*/ 177703 h 212336"/>
                <a:gd name="connsiteX2-35" fmla="*/ 5774393 w 5774393"/>
                <a:gd name="connsiteY2-36" fmla="*/ 208183 h 212336"/>
                <a:gd name="connsiteX0-37" fmla="*/ 0 w 5774393"/>
                <a:gd name="connsiteY0-38" fmla="*/ 0 h 212013"/>
                <a:gd name="connsiteX1-39" fmla="*/ 392657 w 5774393"/>
                <a:gd name="connsiteY1-40" fmla="*/ 177703 h 212013"/>
                <a:gd name="connsiteX2-41" fmla="*/ 5774393 w 5774393"/>
                <a:gd name="connsiteY2-42" fmla="*/ 208183 h 212013"/>
              </a:gdLst>
              <a:ahLst/>
              <a:cxnLst>
                <a:cxn ang="0">
                  <a:pos x="connsiteX0-1" y="connsiteY0-2"/>
                </a:cxn>
                <a:cxn ang="0">
                  <a:pos x="connsiteX1-3" y="connsiteY1-4"/>
                </a:cxn>
                <a:cxn ang="0">
                  <a:pos x="connsiteX2-5" y="connsiteY2-6"/>
                </a:cxn>
              </a:cxnLst>
              <a:rect l="l" t="t" r="r" b="b"/>
              <a:pathLst>
                <a:path w="5774393" h="212013">
                  <a:moveTo>
                    <a:pt x="0" y="0"/>
                  </a:moveTo>
                  <a:cubicBezTo>
                    <a:pt x="211291" y="65601"/>
                    <a:pt x="150738" y="136758"/>
                    <a:pt x="392657" y="177703"/>
                  </a:cubicBezTo>
                  <a:cubicBezTo>
                    <a:pt x="634576" y="218648"/>
                    <a:pt x="5192733" y="214109"/>
                    <a:pt x="5774393" y="208183"/>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7" name="组合 62"/>
          <p:cNvGrpSpPr/>
          <p:nvPr/>
        </p:nvGrpSpPr>
        <p:grpSpPr>
          <a:xfrm>
            <a:off x="2350886" y="2648172"/>
            <a:ext cx="5476346" cy="718508"/>
            <a:chOff x="3134514" y="3530895"/>
            <a:chExt cx="7301794" cy="958011"/>
          </a:xfrm>
        </p:grpSpPr>
        <p:sp>
          <p:nvSpPr>
            <p:cNvPr id="36" name="文本框 35"/>
            <p:cNvSpPr txBox="1"/>
            <p:nvPr/>
          </p:nvSpPr>
          <p:spPr>
            <a:xfrm>
              <a:off x="3487397" y="3530895"/>
              <a:ext cx="6948911" cy="697627"/>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a:t>暖流携带的水汽遇寒流凝结成雾</a:t>
              </a:r>
            </a:p>
          </p:txBody>
        </p:sp>
        <p:sp>
          <p:nvSpPr>
            <p:cNvPr id="44" name="任意多边形: 形状 43"/>
            <p:cNvSpPr/>
            <p:nvPr/>
          </p:nvSpPr>
          <p:spPr>
            <a:xfrm flipV="1">
              <a:off x="3134514" y="4025043"/>
              <a:ext cx="5396422" cy="463863"/>
            </a:xfrm>
            <a:custGeom>
              <a:avLst/>
              <a:gdLst>
                <a:gd name="connsiteX0" fmla="*/ 0 w 1859280"/>
                <a:gd name="connsiteY0" fmla="*/ 0 h 258153"/>
                <a:gd name="connsiteX1" fmla="*/ 386080 w 1859280"/>
                <a:gd name="connsiteY1" fmla="*/ 223520 h 258153"/>
                <a:gd name="connsiteX2" fmla="*/ 1859280 w 1859280"/>
                <a:gd name="connsiteY2" fmla="*/ 254000 h 258153"/>
                <a:gd name="connsiteX0-1" fmla="*/ 0 w 4691084"/>
                <a:gd name="connsiteY0-2" fmla="*/ 0 h 299034"/>
                <a:gd name="connsiteX1-3" fmla="*/ 386080 w 4691084"/>
                <a:gd name="connsiteY1-4" fmla="*/ 223520 h 299034"/>
                <a:gd name="connsiteX2-5" fmla="*/ 4691084 w 4691084"/>
                <a:gd name="connsiteY2-6" fmla="*/ 298429 h 299034"/>
                <a:gd name="connsiteX0-7" fmla="*/ 0 w 4691084"/>
                <a:gd name="connsiteY0-8" fmla="*/ 0 h 313081"/>
                <a:gd name="connsiteX1-9" fmla="*/ 386080 w 4691084"/>
                <a:gd name="connsiteY1-10" fmla="*/ 290164 h 313081"/>
                <a:gd name="connsiteX2-11" fmla="*/ 4691084 w 4691084"/>
                <a:gd name="connsiteY2-12" fmla="*/ 298429 h 313081"/>
                <a:gd name="connsiteX0-13" fmla="*/ 0 w 4685027"/>
                <a:gd name="connsiteY0-14" fmla="*/ 0 h 338072"/>
                <a:gd name="connsiteX1-15" fmla="*/ 380023 w 4685027"/>
                <a:gd name="connsiteY1-16" fmla="*/ 315155 h 338072"/>
                <a:gd name="connsiteX2-17" fmla="*/ 4685027 w 4685027"/>
                <a:gd name="connsiteY2-18" fmla="*/ 323420 h 338072"/>
                <a:gd name="connsiteX0-19" fmla="*/ 0 w 4691084"/>
                <a:gd name="connsiteY0-20" fmla="*/ 0 h 338072"/>
                <a:gd name="connsiteX1-21" fmla="*/ 386080 w 4691084"/>
                <a:gd name="connsiteY1-22" fmla="*/ 315155 h 338072"/>
                <a:gd name="connsiteX2-23" fmla="*/ 4691084 w 4691084"/>
                <a:gd name="connsiteY2-24" fmla="*/ 323420 h 338072"/>
              </a:gdLst>
              <a:ahLst/>
              <a:cxnLst>
                <a:cxn ang="0">
                  <a:pos x="connsiteX0-1" y="connsiteY0-2"/>
                </a:cxn>
                <a:cxn ang="0">
                  <a:pos x="connsiteX1-3" y="connsiteY1-4"/>
                </a:cxn>
                <a:cxn ang="0">
                  <a:pos x="connsiteX2-5" y="connsiteY2-6"/>
                </a:cxn>
              </a:cxnLst>
              <a:rect l="l" t="t" r="r" b="b"/>
              <a:pathLst>
                <a:path w="4691084" h="338072">
                  <a:moveTo>
                    <a:pt x="0" y="0"/>
                  </a:moveTo>
                  <a:cubicBezTo>
                    <a:pt x="38100" y="90593"/>
                    <a:pt x="76200" y="272822"/>
                    <a:pt x="386080" y="315155"/>
                  </a:cubicBezTo>
                  <a:cubicBezTo>
                    <a:pt x="695960" y="357488"/>
                    <a:pt x="4109424" y="329346"/>
                    <a:pt x="4691084" y="323420"/>
                  </a:cubicBezTo>
                </a:path>
              </a:pathLst>
            </a:custGeom>
            <a:noFill/>
            <a:ln w="19050"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任意多边形: 形状 54"/>
          <p:cNvSpPr/>
          <p:nvPr/>
        </p:nvSpPr>
        <p:spPr>
          <a:xfrm>
            <a:off x="3771476" y="1215864"/>
            <a:ext cx="1888571" cy="421969"/>
          </a:xfrm>
          <a:custGeom>
            <a:avLst/>
            <a:gdLst>
              <a:gd name="connsiteX0" fmla="*/ 0 w 802640"/>
              <a:gd name="connsiteY0" fmla="*/ 6548 h 291028"/>
              <a:gd name="connsiteX1" fmla="*/ 802640 w 802640"/>
              <a:gd name="connsiteY1" fmla="*/ 291028 h 291028"/>
              <a:gd name="connsiteX0-1" fmla="*/ 0 w 406751"/>
              <a:gd name="connsiteY0-2" fmla="*/ 513 h 566028"/>
              <a:gd name="connsiteX1-3" fmla="*/ 406751 w 406751"/>
              <a:gd name="connsiteY1-4" fmla="*/ 566028 h 566028"/>
              <a:gd name="connsiteX0-5" fmla="*/ 0 w 406751"/>
              <a:gd name="connsiteY0-6" fmla="*/ 2318 h 567833"/>
              <a:gd name="connsiteX1-7" fmla="*/ 406751 w 406751"/>
              <a:gd name="connsiteY1-8" fmla="*/ 567833 h 567833"/>
              <a:gd name="connsiteX0-9" fmla="*/ 0 w 406751"/>
              <a:gd name="connsiteY0-10" fmla="*/ 1285 h 566800"/>
              <a:gd name="connsiteX1-11" fmla="*/ 406751 w 406751"/>
              <a:gd name="connsiteY1-12" fmla="*/ 566800 h 566800"/>
              <a:gd name="connsiteX0-13" fmla="*/ 0 w 406751"/>
              <a:gd name="connsiteY0-14" fmla="*/ 1 h 565516"/>
              <a:gd name="connsiteX1-15" fmla="*/ 406751 w 406751"/>
              <a:gd name="connsiteY1-16" fmla="*/ 565516 h 565516"/>
              <a:gd name="connsiteX0-17" fmla="*/ 0 w 406751"/>
              <a:gd name="connsiteY0-18" fmla="*/ 0 h 565515"/>
              <a:gd name="connsiteX1-19" fmla="*/ 406751 w 406751"/>
              <a:gd name="connsiteY1-20" fmla="*/ 565515 h 565515"/>
              <a:gd name="connsiteX0-21" fmla="*/ 0 w 545459"/>
              <a:gd name="connsiteY0-22" fmla="*/ 0 h 730523"/>
              <a:gd name="connsiteX1-23" fmla="*/ 545459 w 545459"/>
              <a:gd name="connsiteY1-24" fmla="*/ 730523 h 730523"/>
              <a:gd name="connsiteX0-25" fmla="*/ 0 w 545459"/>
              <a:gd name="connsiteY0-26" fmla="*/ 0 h 730523"/>
              <a:gd name="connsiteX1-27" fmla="*/ 545459 w 545459"/>
              <a:gd name="connsiteY1-28" fmla="*/ 730523 h 730523"/>
              <a:gd name="connsiteX0-29" fmla="*/ 0 w 558991"/>
              <a:gd name="connsiteY0-30" fmla="*/ 0 h 761462"/>
              <a:gd name="connsiteX1-31" fmla="*/ 558991 w 558991"/>
              <a:gd name="connsiteY1-32" fmla="*/ 761462 h 761462"/>
              <a:gd name="connsiteX0-33" fmla="*/ 0 w 558991"/>
              <a:gd name="connsiteY0-34" fmla="*/ 0 h 761462"/>
              <a:gd name="connsiteX1-35" fmla="*/ 558991 w 558991"/>
              <a:gd name="connsiteY1-36" fmla="*/ 761462 h 761462"/>
              <a:gd name="connsiteX0-37" fmla="*/ 0 w 558991"/>
              <a:gd name="connsiteY0-38" fmla="*/ 0 h 761462"/>
              <a:gd name="connsiteX1-39" fmla="*/ 558991 w 558991"/>
              <a:gd name="connsiteY1-40" fmla="*/ 761462 h 761462"/>
            </a:gdLst>
            <a:ahLst/>
            <a:cxnLst>
              <a:cxn ang="0">
                <a:pos x="connsiteX0-1" y="connsiteY0-2"/>
              </a:cxn>
              <a:cxn ang="0">
                <a:pos x="connsiteX1-3" y="connsiteY1-4"/>
              </a:cxn>
            </a:cxnLst>
            <a:rect l="l" t="t" r="r" b="b"/>
            <a:pathLst>
              <a:path w="558991" h="761462">
                <a:moveTo>
                  <a:pt x="0" y="0"/>
                </a:moveTo>
                <a:cubicBezTo>
                  <a:pt x="200413" y="12886"/>
                  <a:pt x="477779" y="235145"/>
                  <a:pt x="558991" y="761462"/>
                </a:cubicBezTo>
              </a:path>
            </a:pathLst>
          </a:custGeom>
          <a:noFill/>
          <a:ln w="19050" cap="rnd">
            <a:solidFill>
              <a:srgbClr val="663200"/>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51" name="任意多边形: 形状 150"/>
          <p:cNvSpPr/>
          <p:nvPr/>
        </p:nvSpPr>
        <p:spPr>
          <a:xfrm flipH="1">
            <a:off x="6400129" y="2389134"/>
            <a:ext cx="353269" cy="642220"/>
          </a:xfrm>
          <a:custGeom>
            <a:avLst/>
            <a:gdLst>
              <a:gd name="connsiteX0" fmla="*/ 0 w 802640"/>
              <a:gd name="connsiteY0" fmla="*/ 6548 h 291028"/>
              <a:gd name="connsiteX1" fmla="*/ 802640 w 802640"/>
              <a:gd name="connsiteY1" fmla="*/ 291028 h 291028"/>
              <a:gd name="connsiteX0-1" fmla="*/ 0 w 737152"/>
              <a:gd name="connsiteY0-2" fmla="*/ 299883 h 299883"/>
              <a:gd name="connsiteX1-3" fmla="*/ 737152 w 737152"/>
              <a:gd name="connsiteY1-4" fmla="*/ 75793 h 299883"/>
              <a:gd name="connsiteX0-5" fmla="*/ 0 w 737152"/>
              <a:gd name="connsiteY0-6" fmla="*/ 428802 h 428802"/>
              <a:gd name="connsiteX1-7" fmla="*/ 737152 w 737152"/>
              <a:gd name="connsiteY1-8" fmla="*/ 204712 h 428802"/>
              <a:gd name="connsiteX0-9" fmla="*/ 0 w 507537"/>
              <a:gd name="connsiteY0-10" fmla="*/ 499072 h 499072"/>
              <a:gd name="connsiteX1-11" fmla="*/ 507537 w 507537"/>
              <a:gd name="connsiteY1-12" fmla="*/ 158987 h 499072"/>
              <a:gd name="connsiteX0-13" fmla="*/ 29018 w 536555"/>
              <a:gd name="connsiteY0-14" fmla="*/ 796576 h 796576"/>
              <a:gd name="connsiteX1-15" fmla="*/ 536555 w 536555"/>
              <a:gd name="connsiteY1-16" fmla="*/ 456491 h 796576"/>
              <a:gd name="connsiteX0-17" fmla="*/ 29952 w 516609"/>
              <a:gd name="connsiteY0-18" fmla="*/ 953541 h 953541"/>
              <a:gd name="connsiteX1-19" fmla="*/ 516609 w 516609"/>
              <a:gd name="connsiteY1-20" fmla="*/ 282564 h 953541"/>
              <a:gd name="connsiteX0-21" fmla="*/ 37547 w 392459"/>
              <a:gd name="connsiteY0-22" fmla="*/ 1027125 h 1027125"/>
              <a:gd name="connsiteX1-23" fmla="*/ 392459 w 392459"/>
              <a:gd name="connsiteY1-24" fmla="*/ 229582 h 1027125"/>
              <a:gd name="connsiteX0-25" fmla="*/ 57988 w 226373"/>
              <a:gd name="connsiteY0-26" fmla="*/ 1089014 h 1089014"/>
              <a:gd name="connsiteX1-27" fmla="*/ 226373 w 226373"/>
              <a:gd name="connsiteY1-28" fmla="*/ 194705 h 1089014"/>
              <a:gd name="connsiteX0-29" fmla="*/ 164606 w 164606"/>
              <a:gd name="connsiteY0-30" fmla="*/ 1252293 h 1252293"/>
              <a:gd name="connsiteX1-31" fmla="*/ 62226 w 164606"/>
              <a:gd name="connsiteY1-32" fmla="*/ 132199 h 1252293"/>
              <a:gd name="connsiteX0-33" fmla="*/ 282080 w 282080"/>
              <a:gd name="connsiteY0-34" fmla="*/ 1120095 h 1120095"/>
              <a:gd name="connsiteX1-35" fmla="*/ 179700 w 282080"/>
              <a:gd name="connsiteY1-36" fmla="*/ 1 h 1120095"/>
              <a:gd name="connsiteX0-37" fmla="*/ 306292 w 306292"/>
              <a:gd name="connsiteY0-38" fmla="*/ 1120093 h 1120093"/>
              <a:gd name="connsiteX1-39" fmla="*/ 203912 w 306292"/>
              <a:gd name="connsiteY1-40" fmla="*/ -1 h 1120093"/>
              <a:gd name="connsiteX0-41" fmla="*/ 307283 w 307283"/>
              <a:gd name="connsiteY0-42" fmla="*/ 1214710 h 1214709"/>
              <a:gd name="connsiteX1-43" fmla="*/ 203432 w 307283"/>
              <a:gd name="connsiteY1-44" fmla="*/ 1 h 1214709"/>
              <a:gd name="connsiteX0-45" fmla="*/ 288154 w 288154"/>
              <a:gd name="connsiteY0-46" fmla="*/ 1214708 h 1214709"/>
              <a:gd name="connsiteX1-47" fmla="*/ 184303 w 288154"/>
              <a:gd name="connsiteY1-48" fmla="*/ -1 h 1214709"/>
              <a:gd name="connsiteX0-49" fmla="*/ 297715 w 297715"/>
              <a:gd name="connsiteY0-50" fmla="*/ 1202883 h 1202882"/>
              <a:gd name="connsiteX1-51" fmla="*/ 180627 w 297715"/>
              <a:gd name="connsiteY1-52" fmla="*/ 1 h 1202882"/>
              <a:gd name="connsiteX0-53" fmla="*/ 297715 w 297715"/>
              <a:gd name="connsiteY0-54" fmla="*/ 1202881 h 1202882"/>
              <a:gd name="connsiteX1-55" fmla="*/ 180627 w 297715"/>
              <a:gd name="connsiteY1-56" fmla="*/ -1 h 1202882"/>
              <a:gd name="connsiteX0-57" fmla="*/ 293449 w 293448"/>
              <a:gd name="connsiteY0-58" fmla="*/ 1202882 h 1202882"/>
              <a:gd name="connsiteX1-59" fmla="*/ 182244 w 293448"/>
              <a:gd name="connsiteY1-60" fmla="*/ 1 h 1202882"/>
              <a:gd name="connsiteX0-61" fmla="*/ 287099 w 287099"/>
              <a:gd name="connsiteY0-62" fmla="*/ 1329033 h 1329033"/>
              <a:gd name="connsiteX1-63" fmla="*/ 184719 w 287099"/>
              <a:gd name="connsiteY1-64" fmla="*/ 0 h 1329033"/>
              <a:gd name="connsiteX0-65" fmla="*/ 277969 w 277969"/>
              <a:gd name="connsiteY0-66" fmla="*/ 1329033 h 1329033"/>
              <a:gd name="connsiteX1-67" fmla="*/ 175589 w 277969"/>
              <a:gd name="connsiteY1-68" fmla="*/ 0 h 1329033"/>
              <a:gd name="connsiteX0-69" fmla="*/ 272753 w 272753"/>
              <a:gd name="connsiteY0-70" fmla="*/ 1329033 h 1329033"/>
              <a:gd name="connsiteX1-71" fmla="*/ 170373 w 272753"/>
              <a:gd name="connsiteY1-72" fmla="*/ 0 h 1329033"/>
            </a:gdLst>
            <a:ahLst/>
            <a:cxnLst>
              <a:cxn ang="0">
                <a:pos x="connsiteX0-1" y="connsiteY0-2"/>
              </a:cxn>
              <a:cxn ang="0">
                <a:pos x="connsiteX1-3" y="connsiteY1-4"/>
              </a:cxn>
            </a:cxnLst>
            <a:rect l="l" t="t" r="r" b="b"/>
            <a:pathLst>
              <a:path w="272753" h="1329033">
                <a:moveTo>
                  <a:pt x="272753" y="1329033"/>
                </a:moveTo>
                <a:cubicBezTo>
                  <a:pt x="91473" y="1273621"/>
                  <a:pt x="-181059" y="686920"/>
                  <a:pt x="170373" y="0"/>
                </a:cubicBezTo>
              </a:path>
            </a:pathLst>
          </a:custGeom>
          <a:noFill/>
          <a:ln w="1905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228" name="组合 16"/>
          <p:cNvGrpSpPr/>
          <p:nvPr/>
        </p:nvGrpSpPr>
        <p:grpSpPr>
          <a:xfrm>
            <a:off x="5315408" y="1519336"/>
            <a:ext cx="1278911" cy="848393"/>
            <a:chOff x="5976159" y="1623846"/>
            <a:chExt cx="1705215" cy="1131191"/>
          </a:xfrm>
        </p:grpSpPr>
        <p:grpSp>
          <p:nvGrpSpPr>
            <p:cNvPr id="229" name="组合 48"/>
            <p:cNvGrpSpPr/>
            <p:nvPr/>
          </p:nvGrpSpPr>
          <p:grpSpPr>
            <a:xfrm>
              <a:off x="5976159" y="2145338"/>
              <a:ext cx="1705215" cy="609699"/>
              <a:chOff x="6391608" y="2344815"/>
              <a:chExt cx="1705215" cy="609699"/>
            </a:xfrm>
          </p:grpSpPr>
          <p:pic>
            <p:nvPicPr>
              <p:cNvPr id="50" name="图形 4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svg="http://schemas.microsoft.com/office/drawing/2016/SVG/main" xmlns="" r:embed="rId3"/>
                  </a:ext>
                </a:extLst>
              </a:blip>
              <a:stretch>
                <a:fillRect/>
              </a:stretch>
            </p:blipFill>
            <p:spPr>
              <a:xfrm>
                <a:off x="6391608" y="2344815"/>
                <a:ext cx="1633949" cy="582243"/>
              </a:xfrm>
              <a:prstGeom prst="rect">
                <a:avLst/>
              </a:prstGeom>
            </p:spPr>
          </p:pic>
          <p:sp>
            <p:nvSpPr>
              <p:cNvPr id="45" name="文本框 44"/>
              <p:cNvSpPr txBox="1"/>
              <p:nvPr/>
            </p:nvSpPr>
            <p:spPr>
              <a:xfrm>
                <a:off x="6414311" y="2400516"/>
                <a:ext cx="1682512" cy="553998"/>
              </a:xfrm>
              <a:prstGeom prst="rect">
                <a:avLst/>
              </a:prstGeom>
              <a:noFill/>
            </p:spPr>
            <p:txBody>
              <a:bodyPr wrap="none" rtlCol="0">
                <a:spAutoFit/>
              </a:bodyPr>
              <a:lstStyle>
                <a:defPPr>
                  <a:defRPr lang="zh-CN"/>
                </a:defPPr>
                <a:lvl1pPr>
                  <a:defRPr sz="2400">
                    <a:latin typeface="杨任东竹石体-Bold" panose="02000000000000000000" pitchFamily="2" charset="-122"/>
                    <a:ea typeface="杨任东竹石体-Bold" panose="02000000000000000000" pitchFamily="2" charset="-122"/>
                  </a:defRPr>
                </a:lvl1pPr>
              </a:lstStyle>
              <a:p>
                <a:r>
                  <a:rPr lang="zh-CN" altLang="en-US" sz="2100" dirty="0">
                    <a:solidFill>
                      <a:schemeClr val="accent2">
                        <a:lumMod val="50000"/>
                      </a:schemeClr>
                    </a:solidFill>
                  </a:rPr>
                  <a:t>影响航行</a:t>
                </a:r>
              </a:p>
            </p:txBody>
          </p:sp>
        </p:grpSp>
        <p:pic>
          <p:nvPicPr>
            <p:cNvPr id="101" name="图形 10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svg="http://schemas.microsoft.com/office/drawing/2016/SVG/main" xmlns="" r:embed="rId5"/>
                </a:ext>
              </a:extLst>
            </a:blip>
            <a:stretch>
              <a:fillRect/>
            </a:stretch>
          </p:blipFill>
          <p:spPr>
            <a:xfrm>
              <a:off x="6429553" y="1623846"/>
              <a:ext cx="717268" cy="717268"/>
            </a:xfrm>
            <a:prstGeom prst="rect">
              <a:avLst/>
            </a:prstGeom>
          </p:spPr>
        </p:pic>
      </p:grpSp>
      <p:grpSp>
        <p:nvGrpSpPr>
          <p:cNvPr id="230" name="组合 233"/>
          <p:cNvGrpSpPr/>
          <p:nvPr/>
        </p:nvGrpSpPr>
        <p:grpSpPr>
          <a:xfrm>
            <a:off x="6826825" y="742420"/>
            <a:ext cx="1768240" cy="2912582"/>
            <a:chOff x="9102435" y="989894"/>
            <a:chExt cx="2357653" cy="3883442"/>
          </a:xfrm>
        </p:grpSpPr>
        <p:sp>
          <p:nvSpPr>
            <p:cNvPr id="150" name="任意多边形: 形状 149"/>
            <p:cNvSpPr/>
            <p:nvPr/>
          </p:nvSpPr>
          <p:spPr>
            <a:xfrm>
              <a:off x="9102435" y="3240156"/>
              <a:ext cx="1477945" cy="1633180"/>
            </a:xfrm>
            <a:custGeom>
              <a:avLst/>
              <a:gdLst>
                <a:gd name="connsiteX0" fmla="*/ 0 w 802640"/>
                <a:gd name="connsiteY0" fmla="*/ 6548 h 291028"/>
                <a:gd name="connsiteX1" fmla="*/ 802640 w 802640"/>
                <a:gd name="connsiteY1" fmla="*/ 291028 h 291028"/>
                <a:gd name="connsiteX0-1" fmla="*/ 0 w 798773"/>
                <a:gd name="connsiteY0-2" fmla="*/ 1745198 h 1745197"/>
                <a:gd name="connsiteX1-3" fmla="*/ 798773 w 798773"/>
                <a:gd name="connsiteY1-4" fmla="*/ 13492 h 1745197"/>
                <a:gd name="connsiteX0-5" fmla="*/ 0 w 791146"/>
                <a:gd name="connsiteY0-6" fmla="*/ 1735043 h 1735043"/>
                <a:gd name="connsiteX1-7" fmla="*/ 791146 w 791146"/>
                <a:gd name="connsiteY1-8" fmla="*/ 13559 h 1735043"/>
                <a:gd name="connsiteX0-9" fmla="*/ 0 w 1675864"/>
                <a:gd name="connsiteY0-10" fmla="*/ 4750146 h 4750146"/>
                <a:gd name="connsiteX1-11" fmla="*/ 1675864 w 1675864"/>
                <a:gd name="connsiteY1-12" fmla="*/ 5442 h 4750146"/>
                <a:gd name="connsiteX0-13" fmla="*/ 0 w 1675864"/>
                <a:gd name="connsiteY0-14" fmla="*/ 4744704 h 4744704"/>
                <a:gd name="connsiteX1-15" fmla="*/ 1675864 w 1675864"/>
                <a:gd name="connsiteY1-16" fmla="*/ 0 h 4744704"/>
                <a:gd name="connsiteX0-17" fmla="*/ 0 w 1675864"/>
                <a:gd name="connsiteY0-18" fmla="*/ 4744704 h 4768763"/>
                <a:gd name="connsiteX1-19" fmla="*/ 1675864 w 1675864"/>
                <a:gd name="connsiteY1-20" fmla="*/ 0 h 4768763"/>
                <a:gd name="connsiteX0-21" fmla="*/ 0 w 1675864"/>
                <a:gd name="connsiteY0-22" fmla="*/ 4744704 h 4744704"/>
                <a:gd name="connsiteX1-23" fmla="*/ 1675864 w 1675864"/>
                <a:gd name="connsiteY1-24" fmla="*/ 0 h 4744704"/>
                <a:gd name="connsiteX0-25" fmla="*/ 0 w 1664164"/>
                <a:gd name="connsiteY0-26" fmla="*/ 5282445 h 5282445"/>
                <a:gd name="connsiteX1-27" fmla="*/ 1664164 w 1664164"/>
                <a:gd name="connsiteY1-28" fmla="*/ 0 h 5282445"/>
                <a:gd name="connsiteX0-29" fmla="*/ 0 w 565912"/>
                <a:gd name="connsiteY0-30" fmla="*/ 388 h 664344"/>
                <a:gd name="connsiteX1-31" fmla="*/ 565912 w 565912"/>
                <a:gd name="connsiteY1-32" fmla="*/ 664344 h 664344"/>
                <a:gd name="connsiteX0-33" fmla="*/ 0 w 565912"/>
                <a:gd name="connsiteY0-34" fmla="*/ 398 h 664354"/>
                <a:gd name="connsiteX1-35" fmla="*/ 565912 w 565912"/>
                <a:gd name="connsiteY1-36" fmla="*/ 664354 h 664354"/>
                <a:gd name="connsiteX0-37" fmla="*/ 0 w 890296"/>
                <a:gd name="connsiteY0-38" fmla="*/ 1334 h 354770"/>
                <a:gd name="connsiteX1-39" fmla="*/ 890296 w 890296"/>
                <a:gd name="connsiteY1-40" fmla="*/ 354770 h 354770"/>
                <a:gd name="connsiteX0-41" fmla="*/ 0 w 890296"/>
                <a:gd name="connsiteY0-42" fmla="*/ 918 h 354354"/>
                <a:gd name="connsiteX1-43" fmla="*/ 890296 w 890296"/>
                <a:gd name="connsiteY1-44" fmla="*/ 354354 h 354354"/>
              </a:gdLst>
              <a:ahLst/>
              <a:cxnLst>
                <a:cxn ang="0">
                  <a:pos x="connsiteX0-1" y="connsiteY0-2"/>
                </a:cxn>
                <a:cxn ang="0">
                  <a:pos x="connsiteX1-3" y="connsiteY1-4"/>
                </a:cxn>
              </a:cxnLst>
              <a:rect l="l" t="t" r="r" b="b"/>
              <a:pathLst>
                <a:path w="1664164" h="5282445">
                  <a:moveTo>
                    <a:pt x="0" y="5282445"/>
                  </a:moveTo>
                  <a:cubicBezTo>
                    <a:pt x="1765747" y="4869414"/>
                    <a:pt x="1575245" y="2434041"/>
                    <a:pt x="1664164" y="0"/>
                  </a:cubicBezTo>
                </a:path>
              </a:pathLst>
            </a:custGeom>
            <a:noFill/>
            <a:ln w="19050" cap="rnd">
              <a:solidFill>
                <a:schemeClr val="accent1">
                  <a:lumMod val="50000"/>
                </a:schemeClr>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p:cNvSpPr/>
            <p:nvPr/>
          </p:nvSpPr>
          <p:spPr>
            <a:xfrm>
              <a:off x="9317087" y="989894"/>
              <a:ext cx="1239705" cy="1110010"/>
            </a:xfrm>
            <a:custGeom>
              <a:avLst/>
              <a:gdLst>
                <a:gd name="connsiteX0" fmla="*/ 0 w 1862017"/>
                <a:gd name="connsiteY0" fmla="*/ 0 h 3101340"/>
                <a:gd name="connsiteX1" fmla="*/ 1653540 w 1862017"/>
                <a:gd name="connsiteY1" fmla="*/ 525780 h 3101340"/>
                <a:gd name="connsiteX2" fmla="*/ 1760220 w 1862017"/>
                <a:gd name="connsiteY2" fmla="*/ 2339340 h 3101340"/>
                <a:gd name="connsiteX3" fmla="*/ 937260 w 1862017"/>
                <a:gd name="connsiteY3" fmla="*/ 3101340 h 3101340"/>
                <a:gd name="connsiteX0-1" fmla="*/ 0 w 1719193"/>
                <a:gd name="connsiteY0-2" fmla="*/ 0 h 2597744"/>
                <a:gd name="connsiteX1-3" fmla="*/ 1639462 w 1719193"/>
                <a:gd name="connsiteY1-4" fmla="*/ 381000 h 2597744"/>
                <a:gd name="connsiteX2-5" fmla="*/ 1452878 w 1719193"/>
                <a:gd name="connsiteY2-6" fmla="*/ 2597744 h 2597744"/>
                <a:gd name="connsiteX3-7" fmla="*/ 937260 w 1951866"/>
                <a:gd name="connsiteY3-8" fmla="*/ 3101340 h 3101340"/>
                <a:gd name="connsiteX0-9" fmla="*/ 0 w 1951866"/>
                <a:gd name="connsiteY0-10" fmla="*/ 0 h 2742524"/>
                <a:gd name="connsiteX1-11" fmla="*/ 1653540 w 1951866"/>
                <a:gd name="connsiteY1-12" fmla="*/ 525780 h 2742524"/>
                <a:gd name="connsiteX2-13" fmla="*/ 1890145 w 1951866"/>
                <a:gd name="connsiteY2-14" fmla="*/ 1945801 h 2742524"/>
                <a:gd name="connsiteX3-15" fmla="*/ 1466956 w 1951866"/>
                <a:gd name="connsiteY3-16" fmla="*/ 2742524 h 2742524"/>
                <a:gd name="connsiteX0-17" fmla="*/ 0 w 1951866"/>
                <a:gd name="connsiteY0-18" fmla="*/ 0 h 2742524"/>
                <a:gd name="connsiteX1-19" fmla="*/ 1653540 w 1951866"/>
                <a:gd name="connsiteY1-20" fmla="*/ 525780 h 2742524"/>
                <a:gd name="connsiteX2-21" fmla="*/ 1890145 w 1951866"/>
                <a:gd name="connsiteY2-22" fmla="*/ 1945801 h 2742524"/>
                <a:gd name="connsiteX3-23" fmla="*/ 1466956 w 1951866"/>
                <a:gd name="connsiteY3-24" fmla="*/ 2742524 h 2742524"/>
                <a:gd name="connsiteX0-25" fmla="*/ 0 w 1142272"/>
                <a:gd name="connsiteY0-26" fmla="*/ 0 h 1285199"/>
                <a:gd name="connsiteX1-27" fmla="*/ 1004784 w 1142272"/>
                <a:gd name="connsiteY1-28" fmla="*/ 450215 h 1285199"/>
                <a:gd name="connsiteX2-29" fmla="*/ 1062217 w 1142272"/>
                <a:gd name="connsiteY2-30" fmla="*/ 1285199 h 1285199"/>
                <a:gd name="connsiteX3-31" fmla="*/ 1466956 w 1951866"/>
                <a:gd name="connsiteY3-32" fmla="*/ 2742524 h 2742524"/>
                <a:gd name="connsiteX0-33" fmla="*/ 0 w 1916331"/>
                <a:gd name="connsiteY0-34" fmla="*/ 0 h 2742524"/>
                <a:gd name="connsiteX1-35" fmla="*/ 1653540 w 1916331"/>
                <a:gd name="connsiteY1-36" fmla="*/ 525780 h 2742524"/>
                <a:gd name="connsiteX2-37" fmla="*/ 1890145 w 1916331"/>
                <a:gd name="connsiteY2-38" fmla="*/ 1945801 h 2742524"/>
                <a:gd name="connsiteX3-39" fmla="*/ 1466956 w 1916331"/>
                <a:gd name="connsiteY3-40" fmla="*/ 2742524 h 2742524"/>
                <a:gd name="connsiteX0-41" fmla="*/ 0 w 1062217"/>
                <a:gd name="connsiteY0-42" fmla="*/ 0 h 1285199"/>
                <a:gd name="connsiteX1-43" fmla="*/ 1062217 w 1062217"/>
                <a:gd name="connsiteY1-44" fmla="*/ 1285199 h 1285199"/>
                <a:gd name="connsiteX2-45" fmla="*/ 1730236 w 1817230"/>
                <a:gd name="connsiteY2-46" fmla="*/ 1876352 h 2742524"/>
                <a:gd name="connsiteX3-47" fmla="*/ 1466956 w 1817230"/>
                <a:gd name="connsiteY3-48" fmla="*/ 2742524 h 2742524"/>
                <a:gd name="connsiteX0-49" fmla="*/ 0 w 1062217"/>
                <a:gd name="connsiteY0-50" fmla="*/ 0 h 1285199"/>
                <a:gd name="connsiteX1-51" fmla="*/ 1062217 w 1062217"/>
                <a:gd name="connsiteY1-52" fmla="*/ 1285199 h 1285199"/>
                <a:gd name="connsiteX2-53" fmla="*/ 1466956 w 1733271"/>
                <a:gd name="connsiteY2-54" fmla="*/ 2742524 h 2742524"/>
                <a:gd name="connsiteX0-7" fmla="*/ 0 w 1717433"/>
                <a:gd name="connsiteY0-8" fmla="*/ 0 h 2586314"/>
                <a:gd name="connsiteX1-9" fmla="*/ 1637702 w 1717433"/>
                <a:gd name="connsiteY1-10" fmla="*/ 369570 h 2586314"/>
                <a:gd name="connsiteX2-11" fmla="*/ 1451118 w 1717433"/>
                <a:gd name="connsiteY2-12" fmla="*/ 2586314 h 2586314"/>
                <a:gd name="connsiteX0-13" fmla="*/ 0 w 1722712"/>
                <a:gd name="connsiteY0-14" fmla="*/ 0 h 2595839"/>
                <a:gd name="connsiteX1-15" fmla="*/ 1642981 w 1722712"/>
                <a:gd name="connsiteY1-16" fmla="*/ 379095 h 2595839"/>
                <a:gd name="connsiteX2-17" fmla="*/ 1456397 w 1722712"/>
                <a:gd name="connsiteY2-18" fmla="*/ 2595839 h 2595839"/>
                <a:gd name="connsiteX0-19" fmla="*/ 0 w 1460471"/>
                <a:gd name="connsiteY0-20" fmla="*/ 0 h 2595839"/>
                <a:gd name="connsiteX1-21" fmla="*/ 1004784 w 1460471"/>
                <a:gd name="connsiteY1-22" fmla="*/ 450215 h 2595839"/>
                <a:gd name="connsiteX2-23" fmla="*/ 1456397 w 1460471"/>
                <a:gd name="connsiteY2-24" fmla="*/ 2595839 h 2595839"/>
                <a:gd name="connsiteX0-31" fmla="*/ 0 w 1121072"/>
                <a:gd name="connsiteY0-32" fmla="*/ 0 h 1285199"/>
                <a:gd name="connsiteX1-33" fmla="*/ 967243 w 1121072"/>
                <a:gd name="connsiteY1-34" fmla="*/ 440055 h 1285199"/>
                <a:gd name="connsiteX2-35" fmla="*/ 1062217 w 1121072"/>
                <a:gd name="connsiteY2-36" fmla="*/ 1285199 h 1285199"/>
                <a:gd name="connsiteX0-37" fmla="*/ 0 w 1062217"/>
                <a:gd name="connsiteY0-38" fmla="*/ 0 h 1285199"/>
                <a:gd name="connsiteX1-39" fmla="*/ 1062217 w 1062217"/>
                <a:gd name="connsiteY1-40" fmla="*/ 1285199 h 1285199"/>
                <a:gd name="connsiteX0-45" fmla="*/ 0 w 1062217"/>
                <a:gd name="connsiteY0-46" fmla="*/ 0 h 1285199"/>
                <a:gd name="connsiteX1-47" fmla="*/ 1062217 w 1062217"/>
                <a:gd name="connsiteY1-48" fmla="*/ 1285199 h 1285199"/>
                <a:gd name="connsiteX0-53" fmla="*/ 0 w 921438"/>
                <a:gd name="connsiteY0-54" fmla="*/ 0 h 929599"/>
                <a:gd name="connsiteX1-55" fmla="*/ 921438 w 921438"/>
                <a:gd name="connsiteY1-56" fmla="*/ 929599 h 929599"/>
                <a:gd name="connsiteX0-57" fmla="*/ 0 w 921438"/>
                <a:gd name="connsiteY0-58" fmla="*/ 0 h 929599"/>
                <a:gd name="connsiteX1-59" fmla="*/ 921438 w 921438"/>
                <a:gd name="connsiteY1-60" fmla="*/ 929599 h 929599"/>
              </a:gdLst>
              <a:ahLst/>
              <a:cxnLst>
                <a:cxn ang="0">
                  <a:pos x="connsiteX0-1" y="connsiteY0-2"/>
                </a:cxn>
                <a:cxn ang="0">
                  <a:pos x="connsiteX1-3" y="connsiteY1-4"/>
                </a:cxn>
              </a:cxnLst>
              <a:rect l="l" t="t" r="r" b="b"/>
              <a:pathLst>
                <a:path w="921438" h="929599">
                  <a:moveTo>
                    <a:pt x="0" y="0"/>
                  </a:moveTo>
                  <a:cubicBezTo>
                    <a:pt x="560548" y="72800"/>
                    <a:pt x="811382" y="257359"/>
                    <a:pt x="921438" y="929599"/>
                  </a:cubicBezTo>
                </a:path>
              </a:pathLst>
            </a:custGeom>
            <a:noFill/>
            <a:ln w="19050" cap="rnd">
              <a:solidFill>
                <a:srgbClr val="663200"/>
              </a:solidFill>
              <a:roun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组合 232"/>
            <p:cNvGrpSpPr/>
            <p:nvPr/>
          </p:nvGrpSpPr>
          <p:grpSpPr>
            <a:xfrm>
              <a:off x="9631933" y="2186252"/>
              <a:ext cx="1828155" cy="942206"/>
              <a:chOff x="9651903" y="2154992"/>
              <a:chExt cx="1828155" cy="942206"/>
            </a:xfrm>
          </p:grpSpPr>
          <p:grpSp>
            <p:nvGrpSpPr>
              <p:cNvPr id="232" name="图形 2"/>
              <p:cNvGrpSpPr/>
              <p:nvPr/>
            </p:nvGrpSpPr>
            <p:grpSpPr>
              <a:xfrm>
                <a:off x="9651903" y="2154992"/>
                <a:ext cx="1789152" cy="898708"/>
                <a:chOff x="1306125" y="2346007"/>
                <a:chExt cx="4638636" cy="1609459"/>
              </a:xfrm>
            </p:grpSpPr>
            <p:grpSp>
              <p:nvGrpSpPr>
                <p:cNvPr id="233" name="图形 2"/>
                <p:cNvGrpSpPr/>
                <p:nvPr/>
              </p:nvGrpSpPr>
              <p:grpSpPr>
                <a:xfrm>
                  <a:off x="1306125" y="2346011"/>
                  <a:ext cx="4638636" cy="1609455"/>
                  <a:chOff x="1306125" y="2346011"/>
                  <a:chExt cx="4638636" cy="1609455"/>
                </a:xfrm>
                <a:solidFill>
                  <a:srgbClr val="9AD1ED"/>
                </a:solidFill>
              </p:grpSpPr>
              <p:sp>
                <p:nvSpPr>
                  <p:cNvPr id="173" name="任意多边形: 形状 172"/>
                  <p:cNvSpPr/>
                  <p:nvPr/>
                </p:nvSpPr>
                <p:spPr>
                  <a:xfrm>
                    <a:off x="1306125" y="2346011"/>
                    <a:ext cx="4638636" cy="1609455"/>
                  </a:xfrm>
                  <a:custGeom>
                    <a:avLst/>
                    <a:gdLst>
                      <a:gd name="connsiteX0" fmla="*/ 4567227 w 4638636"/>
                      <a:gd name="connsiteY0" fmla="*/ 1011727 h 1451448"/>
                      <a:gd name="connsiteX1" fmla="*/ 4487179 w 4638636"/>
                      <a:gd name="connsiteY1" fmla="*/ 840905 h 1451448"/>
                      <a:gd name="connsiteX2" fmla="*/ 4534804 w 4638636"/>
                      <a:gd name="connsiteY2" fmla="*/ 577196 h 1451448"/>
                      <a:gd name="connsiteX3" fmla="*/ 4499333 w 4638636"/>
                      <a:gd name="connsiteY3" fmla="*/ 300076 h 1451448"/>
                      <a:gd name="connsiteX4" fmla="*/ 4504915 w 4638636"/>
                      <a:gd name="connsiteY4" fmla="*/ 299990 h 1451448"/>
                      <a:gd name="connsiteX5" fmla="*/ 4500305 w 4638636"/>
                      <a:gd name="connsiteY5" fmla="*/ 120215 h 1451448"/>
                      <a:gd name="connsiteX6" fmla="*/ 4286259 w 4638636"/>
                      <a:gd name="connsiteY6" fmla="*/ 53692 h 1451448"/>
                      <a:gd name="connsiteX7" fmla="*/ 3961542 w 4638636"/>
                      <a:gd name="connsiteY7" fmla="*/ 169964 h 1451448"/>
                      <a:gd name="connsiteX8" fmla="*/ 3747868 w 4638636"/>
                      <a:gd name="connsiteY8" fmla="*/ 158610 h 1451448"/>
                      <a:gd name="connsiteX9" fmla="*/ 3653065 w 4638636"/>
                      <a:gd name="connsiteY9" fmla="*/ 107756 h 1451448"/>
                      <a:gd name="connsiteX10" fmla="*/ 3332254 w 4638636"/>
                      <a:gd name="connsiteY10" fmla="*/ 90735 h 1451448"/>
                      <a:gd name="connsiteX11" fmla="*/ 3027921 w 4638636"/>
                      <a:gd name="connsiteY11" fmla="*/ 105146 h 1451448"/>
                      <a:gd name="connsiteX12" fmla="*/ 2734303 w 4638636"/>
                      <a:gd name="connsiteY12" fmla="*/ 115710 h 1451448"/>
                      <a:gd name="connsiteX13" fmla="*/ 2238203 w 4638636"/>
                      <a:gd name="connsiteY13" fmla="*/ 77857 h 1451448"/>
                      <a:gd name="connsiteX14" fmla="*/ 1581797 w 4638636"/>
                      <a:gd name="connsiteY14" fmla="*/ 0 h 1451448"/>
                      <a:gd name="connsiteX15" fmla="*/ 1199397 w 4638636"/>
                      <a:gd name="connsiteY15" fmla="*/ 176946 h 1451448"/>
                      <a:gd name="connsiteX16" fmla="*/ 933583 w 4638636"/>
                      <a:gd name="connsiteY16" fmla="*/ 128530 h 1451448"/>
                      <a:gd name="connsiteX17" fmla="*/ 837447 w 4638636"/>
                      <a:gd name="connsiteY17" fmla="*/ 67123 h 1451448"/>
                      <a:gd name="connsiteX18" fmla="*/ 705945 w 4638636"/>
                      <a:gd name="connsiteY18" fmla="*/ 141141 h 1451448"/>
                      <a:gd name="connsiteX19" fmla="*/ 495833 w 4638636"/>
                      <a:gd name="connsiteY19" fmla="*/ 81220 h 1451448"/>
                      <a:gd name="connsiteX20" fmla="*/ 257727 w 4638636"/>
                      <a:gd name="connsiteY20" fmla="*/ 72038 h 1451448"/>
                      <a:gd name="connsiteX21" fmla="*/ 4343 w 4638636"/>
                      <a:gd name="connsiteY21" fmla="*/ 161887 h 1451448"/>
                      <a:gd name="connsiteX22" fmla="*/ 32918 w 4638636"/>
                      <a:gd name="connsiteY22" fmla="*/ 371437 h 1451448"/>
                      <a:gd name="connsiteX23" fmla="*/ 34137 w 4638636"/>
                      <a:gd name="connsiteY23" fmla="*/ 371418 h 1451448"/>
                      <a:gd name="connsiteX24" fmla="*/ 9162 w 4638636"/>
                      <a:gd name="connsiteY24" fmla="*/ 436712 h 1451448"/>
                      <a:gd name="connsiteX25" fmla="*/ 70408 w 4638636"/>
                      <a:gd name="connsiteY25" fmla="*/ 666226 h 1451448"/>
                      <a:gd name="connsiteX26" fmla="*/ 23917 w 4638636"/>
                      <a:gd name="connsiteY26" fmla="*/ 696001 h 1451448"/>
                      <a:gd name="connsiteX27" fmla="*/ 12820 w 4638636"/>
                      <a:gd name="connsiteY27" fmla="*/ 1079878 h 1451448"/>
                      <a:gd name="connsiteX28" fmla="*/ 3724 w 4638636"/>
                      <a:gd name="connsiteY28" fmla="*/ 1302906 h 1451448"/>
                      <a:gd name="connsiteX29" fmla="*/ 40138 w 4638636"/>
                      <a:gd name="connsiteY29" fmla="*/ 1412119 h 1451448"/>
                      <a:gd name="connsiteX30" fmla="*/ 3534117 w 4638636"/>
                      <a:gd name="connsiteY30" fmla="*/ 1451448 h 1451448"/>
                      <a:gd name="connsiteX31" fmla="*/ 4638636 w 4638636"/>
                      <a:gd name="connsiteY31" fmla="*/ 1442133 h 1451448"/>
                      <a:gd name="connsiteX32" fmla="*/ 4567227 w 4638636"/>
                      <a:gd name="connsiteY32" fmla="*/ 1011727 h 145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36" h="1451448">
                        <a:moveTo>
                          <a:pt x="4567227" y="1011727"/>
                        </a:moveTo>
                        <a:cubicBezTo>
                          <a:pt x="4511906" y="953900"/>
                          <a:pt x="4487179" y="840905"/>
                          <a:pt x="4487179" y="840905"/>
                        </a:cubicBezTo>
                        <a:lnTo>
                          <a:pt x="4534804" y="577196"/>
                        </a:lnTo>
                        <a:cubicBezTo>
                          <a:pt x="4534804" y="577196"/>
                          <a:pt x="4523184" y="352939"/>
                          <a:pt x="4499333" y="300076"/>
                        </a:cubicBezTo>
                        <a:lnTo>
                          <a:pt x="4504915" y="299990"/>
                        </a:lnTo>
                        <a:lnTo>
                          <a:pt x="4500305" y="120215"/>
                        </a:lnTo>
                        <a:cubicBezTo>
                          <a:pt x="4444974" y="130826"/>
                          <a:pt x="4278849" y="133769"/>
                          <a:pt x="4286259" y="53692"/>
                        </a:cubicBezTo>
                        <a:cubicBezTo>
                          <a:pt x="4229395" y="136989"/>
                          <a:pt x="4052144" y="160687"/>
                          <a:pt x="3961542" y="169964"/>
                        </a:cubicBezTo>
                        <a:cubicBezTo>
                          <a:pt x="3893238" y="176955"/>
                          <a:pt x="3814105" y="178508"/>
                          <a:pt x="3747868" y="158610"/>
                        </a:cubicBezTo>
                        <a:cubicBezTo>
                          <a:pt x="3713911" y="148409"/>
                          <a:pt x="3683317" y="116138"/>
                          <a:pt x="3653065" y="107756"/>
                        </a:cubicBezTo>
                        <a:cubicBezTo>
                          <a:pt x="3576380" y="86516"/>
                          <a:pt x="3392338" y="218037"/>
                          <a:pt x="3332254" y="90735"/>
                        </a:cubicBezTo>
                        <a:cubicBezTo>
                          <a:pt x="3266255" y="135093"/>
                          <a:pt x="3082394" y="209493"/>
                          <a:pt x="3027921" y="105146"/>
                        </a:cubicBezTo>
                        <a:cubicBezTo>
                          <a:pt x="2958798" y="125301"/>
                          <a:pt x="2780118" y="229429"/>
                          <a:pt x="2734303" y="115710"/>
                        </a:cubicBezTo>
                        <a:cubicBezTo>
                          <a:pt x="2685764" y="221409"/>
                          <a:pt x="2276608" y="195748"/>
                          <a:pt x="2238203" y="77857"/>
                        </a:cubicBezTo>
                        <a:cubicBezTo>
                          <a:pt x="2067172" y="210998"/>
                          <a:pt x="1714718" y="159239"/>
                          <a:pt x="1581797" y="0"/>
                        </a:cubicBezTo>
                        <a:cubicBezTo>
                          <a:pt x="1576177" y="127483"/>
                          <a:pt x="1286303" y="173203"/>
                          <a:pt x="1199397" y="176946"/>
                        </a:cubicBezTo>
                        <a:cubicBezTo>
                          <a:pt x="1107719" y="180899"/>
                          <a:pt x="1016002" y="169907"/>
                          <a:pt x="933583" y="128530"/>
                        </a:cubicBezTo>
                        <a:cubicBezTo>
                          <a:pt x="912104" y="117748"/>
                          <a:pt x="859764" y="68913"/>
                          <a:pt x="837447" y="67123"/>
                        </a:cubicBezTo>
                        <a:cubicBezTo>
                          <a:pt x="788079" y="63170"/>
                          <a:pt x="753703" y="128216"/>
                          <a:pt x="705945" y="141141"/>
                        </a:cubicBezTo>
                        <a:cubicBezTo>
                          <a:pt x="624763" y="163135"/>
                          <a:pt x="560403" y="117434"/>
                          <a:pt x="495833" y="81220"/>
                        </a:cubicBezTo>
                        <a:cubicBezTo>
                          <a:pt x="443407" y="190833"/>
                          <a:pt x="327526" y="114319"/>
                          <a:pt x="257727" y="72038"/>
                        </a:cubicBezTo>
                        <a:cubicBezTo>
                          <a:pt x="193119" y="167107"/>
                          <a:pt x="105784" y="224733"/>
                          <a:pt x="4343" y="161887"/>
                        </a:cubicBezTo>
                        <a:lnTo>
                          <a:pt x="32918" y="371437"/>
                        </a:lnTo>
                        <a:lnTo>
                          <a:pt x="34137" y="371418"/>
                        </a:lnTo>
                        <a:cubicBezTo>
                          <a:pt x="29212" y="393497"/>
                          <a:pt x="21478" y="416985"/>
                          <a:pt x="9162" y="436712"/>
                        </a:cubicBezTo>
                        <a:cubicBezTo>
                          <a:pt x="-25318" y="491928"/>
                          <a:pt x="46948" y="662835"/>
                          <a:pt x="70408" y="666226"/>
                        </a:cubicBezTo>
                        <a:cubicBezTo>
                          <a:pt x="93868" y="669598"/>
                          <a:pt x="23526" y="663121"/>
                          <a:pt x="23917" y="696001"/>
                        </a:cubicBezTo>
                        <a:cubicBezTo>
                          <a:pt x="24307" y="728891"/>
                          <a:pt x="714" y="1047121"/>
                          <a:pt x="12820" y="1079878"/>
                        </a:cubicBezTo>
                        <a:cubicBezTo>
                          <a:pt x="24917" y="1112615"/>
                          <a:pt x="3724" y="1302906"/>
                          <a:pt x="3724" y="1302906"/>
                        </a:cubicBezTo>
                        <a:lnTo>
                          <a:pt x="40138" y="1412119"/>
                        </a:lnTo>
                        <a:lnTo>
                          <a:pt x="3534117" y="1451448"/>
                        </a:lnTo>
                        <a:lnTo>
                          <a:pt x="4638636" y="1442133"/>
                        </a:lnTo>
                        <a:cubicBezTo>
                          <a:pt x="4638655" y="1442123"/>
                          <a:pt x="4622568" y="1069553"/>
                          <a:pt x="4567227" y="1011727"/>
                        </a:cubicBezTo>
                        <a:close/>
                      </a:path>
                    </a:pathLst>
                  </a:custGeom>
                  <a:solidFill>
                    <a:srgbClr val="9AD1ED"/>
                  </a:solidFill>
                  <a:ln w="9525" cap="flat">
                    <a:noFill/>
                    <a:prstDash val="solid"/>
                    <a:miter/>
                  </a:ln>
                </p:spPr>
                <p:txBody>
                  <a:bodyPr rtlCol="0" anchor="ctr"/>
                  <a:lstStyle/>
                  <a:p>
                    <a:endParaRPr lang="zh-CN" altLang="en-US"/>
                  </a:p>
                </p:txBody>
              </p:sp>
              <p:sp>
                <p:nvSpPr>
                  <p:cNvPr id="174" name="任意多边形: 形状 173"/>
                  <p:cNvSpPr/>
                  <p:nvPr/>
                </p:nvSpPr>
                <p:spPr>
                  <a:xfrm>
                    <a:off x="5806278" y="2460269"/>
                    <a:ext cx="9079" cy="5962"/>
                  </a:xfrm>
                  <a:custGeom>
                    <a:avLst/>
                    <a:gdLst>
                      <a:gd name="connsiteX0" fmla="*/ 0 w 9079"/>
                      <a:gd name="connsiteY0" fmla="*/ 0 h 5962"/>
                      <a:gd name="connsiteX1" fmla="*/ 152 w 9079"/>
                      <a:gd name="connsiteY1" fmla="*/ 5963 h 5962"/>
                      <a:gd name="connsiteX2" fmla="*/ 5867 w 9079"/>
                      <a:gd name="connsiteY2" fmla="*/ 4763 h 5962"/>
                      <a:gd name="connsiteX3" fmla="*/ 0 w 9079"/>
                      <a:gd name="connsiteY3" fmla="*/ 0 h 5962"/>
                    </a:gdLst>
                    <a:ahLst/>
                    <a:cxnLst>
                      <a:cxn ang="0">
                        <a:pos x="connsiteX0" y="connsiteY0"/>
                      </a:cxn>
                      <a:cxn ang="0">
                        <a:pos x="connsiteX1" y="connsiteY1"/>
                      </a:cxn>
                      <a:cxn ang="0">
                        <a:pos x="connsiteX2" y="connsiteY2"/>
                      </a:cxn>
                      <a:cxn ang="0">
                        <a:pos x="connsiteX3" y="connsiteY3"/>
                      </a:cxn>
                    </a:cxnLst>
                    <a:rect l="l" t="t" r="r" b="b"/>
                    <a:pathLst>
                      <a:path w="9079" h="5962">
                        <a:moveTo>
                          <a:pt x="0" y="0"/>
                        </a:moveTo>
                        <a:lnTo>
                          <a:pt x="152" y="5963"/>
                        </a:lnTo>
                        <a:cubicBezTo>
                          <a:pt x="2200" y="5572"/>
                          <a:pt x="4134" y="5172"/>
                          <a:pt x="5867" y="4763"/>
                        </a:cubicBezTo>
                        <a:cubicBezTo>
                          <a:pt x="14126" y="-1153"/>
                          <a:pt x="4362" y="2010"/>
                          <a:pt x="0" y="0"/>
                        </a:cubicBezTo>
                        <a:close/>
                      </a:path>
                    </a:pathLst>
                  </a:custGeom>
                  <a:solidFill>
                    <a:srgbClr val="9AD1ED"/>
                  </a:solidFill>
                  <a:ln w="9525" cap="flat">
                    <a:noFill/>
                    <a:prstDash val="solid"/>
                    <a:miter/>
                  </a:ln>
                </p:spPr>
                <p:txBody>
                  <a:bodyPr rtlCol="0" anchor="ctr"/>
                  <a:lstStyle/>
                  <a:p>
                    <a:endParaRPr lang="zh-CN" altLang="en-US"/>
                  </a:p>
                </p:txBody>
              </p:sp>
            </p:grpSp>
            <p:sp>
              <p:nvSpPr>
                <p:cNvPr id="168" name="任意多边形: 形状 167"/>
                <p:cNvSpPr/>
                <p:nvPr/>
              </p:nvSpPr>
              <p:spPr>
                <a:xfrm>
                  <a:off x="1310478" y="2346007"/>
                  <a:ext cx="4504880" cy="188194"/>
                </a:xfrm>
                <a:custGeom>
                  <a:avLst/>
                  <a:gdLst>
                    <a:gd name="connsiteX0" fmla="*/ 0 w 4504880"/>
                    <a:gd name="connsiteY0" fmla="*/ 161887 h 188194"/>
                    <a:gd name="connsiteX1" fmla="*/ 253384 w 4504880"/>
                    <a:gd name="connsiteY1" fmla="*/ 72038 h 188194"/>
                    <a:gd name="connsiteX2" fmla="*/ 491490 w 4504880"/>
                    <a:gd name="connsiteY2" fmla="*/ 81220 h 188194"/>
                    <a:gd name="connsiteX3" fmla="*/ 701602 w 4504880"/>
                    <a:gd name="connsiteY3" fmla="*/ 141141 h 188194"/>
                    <a:gd name="connsiteX4" fmla="*/ 833104 w 4504880"/>
                    <a:gd name="connsiteY4" fmla="*/ 67123 h 188194"/>
                    <a:gd name="connsiteX5" fmla="*/ 929240 w 4504880"/>
                    <a:gd name="connsiteY5" fmla="*/ 128530 h 188194"/>
                    <a:gd name="connsiteX6" fmla="*/ 1195054 w 4504880"/>
                    <a:gd name="connsiteY6" fmla="*/ 176946 h 188194"/>
                    <a:gd name="connsiteX7" fmla="*/ 1577454 w 4504880"/>
                    <a:gd name="connsiteY7" fmla="*/ 0 h 188194"/>
                    <a:gd name="connsiteX8" fmla="*/ 2233860 w 4504880"/>
                    <a:gd name="connsiteY8" fmla="*/ 77857 h 188194"/>
                    <a:gd name="connsiteX9" fmla="*/ 2729960 w 4504880"/>
                    <a:gd name="connsiteY9" fmla="*/ 115710 h 188194"/>
                    <a:gd name="connsiteX10" fmla="*/ 3023578 w 4504880"/>
                    <a:gd name="connsiteY10" fmla="*/ 105146 h 188194"/>
                    <a:gd name="connsiteX11" fmla="*/ 3327911 w 4504880"/>
                    <a:gd name="connsiteY11" fmla="*/ 90735 h 188194"/>
                    <a:gd name="connsiteX12" fmla="*/ 3648723 w 4504880"/>
                    <a:gd name="connsiteY12" fmla="*/ 107756 h 188194"/>
                    <a:gd name="connsiteX13" fmla="*/ 3743525 w 4504880"/>
                    <a:gd name="connsiteY13" fmla="*/ 158610 h 188194"/>
                    <a:gd name="connsiteX14" fmla="*/ 3957199 w 4504880"/>
                    <a:gd name="connsiteY14" fmla="*/ 169964 h 188194"/>
                    <a:gd name="connsiteX15" fmla="*/ 4281916 w 4504880"/>
                    <a:gd name="connsiteY15" fmla="*/ 53692 h 188194"/>
                    <a:gd name="connsiteX16" fmla="*/ 4501668 w 4504880"/>
                    <a:gd name="connsiteY16" fmla="*/ 119015 h 188194"/>
                    <a:gd name="connsiteX17" fmla="*/ 4495810 w 4504880"/>
                    <a:gd name="connsiteY17" fmla="*/ 114252 h 18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4880" h="188194">
                      <a:moveTo>
                        <a:pt x="0" y="161887"/>
                      </a:moveTo>
                      <a:cubicBezTo>
                        <a:pt x="101432" y="224733"/>
                        <a:pt x="188776" y="167116"/>
                        <a:pt x="253384" y="72038"/>
                      </a:cubicBezTo>
                      <a:cubicBezTo>
                        <a:pt x="323183" y="114319"/>
                        <a:pt x="439064" y="190833"/>
                        <a:pt x="491490" y="81220"/>
                      </a:cubicBezTo>
                      <a:cubicBezTo>
                        <a:pt x="556060" y="117434"/>
                        <a:pt x="620420" y="163135"/>
                        <a:pt x="701602" y="141141"/>
                      </a:cubicBezTo>
                      <a:cubicBezTo>
                        <a:pt x="749360" y="128206"/>
                        <a:pt x="783736" y="63170"/>
                        <a:pt x="833104" y="67123"/>
                      </a:cubicBezTo>
                      <a:cubicBezTo>
                        <a:pt x="855421" y="68913"/>
                        <a:pt x="907761" y="117748"/>
                        <a:pt x="929240" y="128530"/>
                      </a:cubicBezTo>
                      <a:cubicBezTo>
                        <a:pt x="1011660" y="169907"/>
                        <a:pt x="1103376" y="180899"/>
                        <a:pt x="1195054" y="176946"/>
                      </a:cubicBezTo>
                      <a:cubicBezTo>
                        <a:pt x="1281960" y="173203"/>
                        <a:pt x="1571835" y="127492"/>
                        <a:pt x="1577454" y="0"/>
                      </a:cubicBezTo>
                      <a:cubicBezTo>
                        <a:pt x="1710376" y="159248"/>
                        <a:pt x="2062829" y="210998"/>
                        <a:pt x="2233860" y="77857"/>
                      </a:cubicBezTo>
                      <a:cubicBezTo>
                        <a:pt x="2272265" y="195748"/>
                        <a:pt x="2681421" y="221409"/>
                        <a:pt x="2729960" y="115710"/>
                      </a:cubicBezTo>
                      <a:cubicBezTo>
                        <a:pt x="2775785" y="229419"/>
                        <a:pt x="2954455" y="125292"/>
                        <a:pt x="3023578" y="105146"/>
                      </a:cubicBezTo>
                      <a:cubicBezTo>
                        <a:pt x="3078052" y="209493"/>
                        <a:pt x="3261912" y="135093"/>
                        <a:pt x="3327911" y="90735"/>
                      </a:cubicBezTo>
                      <a:cubicBezTo>
                        <a:pt x="3387995" y="218037"/>
                        <a:pt x="3572037" y="86516"/>
                        <a:pt x="3648723" y="107756"/>
                      </a:cubicBezTo>
                      <a:cubicBezTo>
                        <a:pt x="3678974" y="116138"/>
                        <a:pt x="3709569" y="148409"/>
                        <a:pt x="3743525" y="158610"/>
                      </a:cubicBezTo>
                      <a:cubicBezTo>
                        <a:pt x="3809762" y="178508"/>
                        <a:pt x="3888896" y="176955"/>
                        <a:pt x="3957199" y="169964"/>
                      </a:cubicBezTo>
                      <a:cubicBezTo>
                        <a:pt x="4047801" y="160687"/>
                        <a:pt x="4225052" y="136989"/>
                        <a:pt x="4281916" y="53692"/>
                      </a:cubicBezTo>
                      <a:cubicBezTo>
                        <a:pt x="4274220" y="136731"/>
                        <a:pt x="4453185" y="130502"/>
                        <a:pt x="4501668" y="119015"/>
                      </a:cubicBezTo>
                      <a:cubicBezTo>
                        <a:pt x="4509926" y="113100"/>
                        <a:pt x="4500163" y="116262"/>
                        <a:pt x="4495810" y="114252"/>
                      </a:cubicBezTo>
                    </a:path>
                  </a:pathLst>
                </a:custGeom>
                <a:noFill/>
                <a:ln w="9525" cap="rnd">
                  <a:solidFill>
                    <a:srgbClr val="000000"/>
                  </a:solidFill>
                  <a:prstDash val="solid"/>
                  <a:round/>
                </a:ln>
              </p:spPr>
              <p:txBody>
                <a:bodyPr rtlCol="0" anchor="ctr"/>
                <a:lstStyle/>
                <a:p>
                  <a:endParaRPr lang="zh-CN" altLang="en-US"/>
                </a:p>
              </p:txBody>
            </p:sp>
            <p:sp>
              <p:nvSpPr>
                <p:cNvPr id="169" name="任意多边形: 形状 168"/>
                <p:cNvSpPr/>
                <p:nvPr/>
              </p:nvSpPr>
              <p:spPr>
                <a:xfrm>
                  <a:off x="1453491" y="3724800"/>
                  <a:ext cx="1177167" cy="96277"/>
                </a:xfrm>
                <a:custGeom>
                  <a:avLst/>
                  <a:gdLst>
                    <a:gd name="connsiteX0" fmla="*/ 0 w 1177166"/>
                    <a:gd name="connsiteY0" fmla="*/ 13649 h 96276"/>
                    <a:gd name="connsiteX1" fmla="*/ 120358 w 1177166"/>
                    <a:gd name="connsiteY1" fmla="*/ 95269 h 96276"/>
                    <a:gd name="connsiteX2" fmla="*/ 210407 w 1177166"/>
                    <a:gd name="connsiteY2" fmla="*/ 0 h 96276"/>
                    <a:gd name="connsiteX3" fmla="*/ 328413 w 1177166"/>
                    <a:gd name="connsiteY3" fmla="*/ 67542 h 96276"/>
                    <a:gd name="connsiteX4" fmla="*/ 543458 w 1177166"/>
                    <a:gd name="connsiteY4" fmla="*/ 61408 h 96276"/>
                    <a:gd name="connsiteX5" fmla="*/ 586416 w 1177166"/>
                    <a:gd name="connsiteY5" fmla="*/ 43691 h 96276"/>
                    <a:gd name="connsiteX6" fmla="*/ 695020 w 1177166"/>
                    <a:gd name="connsiteY6" fmla="*/ 85268 h 96276"/>
                    <a:gd name="connsiteX7" fmla="*/ 932593 w 1177166"/>
                    <a:gd name="connsiteY7" fmla="*/ 47273 h 96276"/>
                    <a:gd name="connsiteX8" fmla="*/ 1177166 w 1177166"/>
                    <a:gd name="connsiteY8" fmla="*/ 50349 h 96276"/>
                    <a:gd name="connsiteX9" fmla="*/ 1157288 w 1177166"/>
                    <a:gd name="connsiteY9" fmla="*/ 46977 h 9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7166" h="96276">
                      <a:moveTo>
                        <a:pt x="0" y="13649"/>
                      </a:moveTo>
                      <a:cubicBezTo>
                        <a:pt x="33118" y="34662"/>
                        <a:pt x="57255" y="105518"/>
                        <a:pt x="120358" y="95269"/>
                      </a:cubicBezTo>
                      <a:cubicBezTo>
                        <a:pt x="168659" y="87430"/>
                        <a:pt x="188795" y="36605"/>
                        <a:pt x="210407" y="0"/>
                      </a:cubicBezTo>
                      <a:cubicBezTo>
                        <a:pt x="251993" y="17288"/>
                        <a:pt x="284245" y="51759"/>
                        <a:pt x="328413" y="67542"/>
                      </a:cubicBezTo>
                      <a:cubicBezTo>
                        <a:pt x="400860" y="93450"/>
                        <a:pt x="471621" y="85839"/>
                        <a:pt x="543458" y="61408"/>
                      </a:cubicBezTo>
                      <a:cubicBezTo>
                        <a:pt x="557841" y="56512"/>
                        <a:pt x="571976" y="43425"/>
                        <a:pt x="586416" y="43691"/>
                      </a:cubicBezTo>
                      <a:cubicBezTo>
                        <a:pt x="611496" y="44158"/>
                        <a:pt x="664092" y="79839"/>
                        <a:pt x="695020" y="85268"/>
                      </a:cubicBezTo>
                      <a:cubicBezTo>
                        <a:pt x="785365" y="101146"/>
                        <a:pt x="853869" y="91516"/>
                        <a:pt x="932593" y="47273"/>
                      </a:cubicBezTo>
                      <a:cubicBezTo>
                        <a:pt x="963178" y="104537"/>
                        <a:pt x="1129646" y="65265"/>
                        <a:pt x="1177166" y="50349"/>
                      </a:cubicBezTo>
                      <a:cubicBezTo>
                        <a:pt x="1170565" y="45263"/>
                        <a:pt x="1165736" y="47873"/>
                        <a:pt x="1157288" y="46977"/>
                      </a:cubicBezTo>
                    </a:path>
                  </a:pathLst>
                </a:custGeom>
                <a:noFill/>
                <a:ln w="9525" cap="rnd">
                  <a:solidFill>
                    <a:srgbClr val="000000"/>
                  </a:solidFill>
                  <a:prstDash val="solid"/>
                  <a:round/>
                </a:ln>
              </p:spPr>
              <p:txBody>
                <a:bodyPr rtlCol="0" anchor="ctr"/>
                <a:lstStyle/>
                <a:p>
                  <a:endParaRPr lang="zh-CN" altLang="en-US"/>
                </a:p>
              </p:txBody>
            </p:sp>
            <p:sp>
              <p:nvSpPr>
                <p:cNvPr id="171" name="任意多边形: 形状 170"/>
                <p:cNvSpPr/>
                <p:nvPr/>
              </p:nvSpPr>
              <p:spPr>
                <a:xfrm>
                  <a:off x="4917796" y="2811030"/>
                  <a:ext cx="585798" cy="64761"/>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172" name="任意多边形: 形状 171"/>
                <p:cNvSpPr/>
                <p:nvPr/>
              </p:nvSpPr>
              <p:spPr>
                <a:xfrm>
                  <a:off x="4305027" y="2643786"/>
                  <a:ext cx="315538" cy="81876"/>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224" name="任意多边形: 形状 223"/>
                <p:cNvSpPr/>
                <p:nvPr/>
              </p:nvSpPr>
              <p:spPr>
                <a:xfrm>
                  <a:off x="1642759" y="2686979"/>
                  <a:ext cx="315538" cy="81876"/>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225" name="任意多边形: 形状 224"/>
                <p:cNvSpPr/>
                <p:nvPr/>
              </p:nvSpPr>
              <p:spPr>
                <a:xfrm>
                  <a:off x="1527387" y="3273314"/>
                  <a:ext cx="585798" cy="64761"/>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grpSp>
          <p:grpSp>
            <p:nvGrpSpPr>
              <p:cNvPr id="234" name="组合 231"/>
              <p:cNvGrpSpPr/>
              <p:nvPr/>
            </p:nvGrpSpPr>
            <p:grpSpPr>
              <a:xfrm>
                <a:off x="9703454" y="2322192"/>
                <a:ext cx="1009585" cy="534433"/>
                <a:chOff x="9703454" y="2322192"/>
                <a:chExt cx="1009585" cy="534433"/>
              </a:xfrm>
            </p:grpSpPr>
            <p:sp>
              <p:nvSpPr>
                <p:cNvPr id="183" name="任意多边形: 形状 182"/>
                <p:cNvSpPr/>
                <p:nvPr/>
              </p:nvSpPr>
              <p:spPr>
                <a:xfrm rot="1905113">
                  <a:off x="10000067" y="2452777"/>
                  <a:ext cx="246697" cy="237239"/>
                </a:xfrm>
                <a:custGeom>
                  <a:avLst/>
                  <a:gdLst>
                    <a:gd name="connsiteX0" fmla="*/ 88261 w 180279"/>
                    <a:gd name="connsiteY0" fmla="*/ 105545 h 173367"/>
                    <a:gd name="connsiteX1" fmla="*/ 178074 w 180279"/>
                    <a:gd name="connsiteY1" fmla="*/ 57935 h 173367"/>
                    <a:gd name="connsiteX2" fmla="*/ 134194 w 180279"/>
                    <a:gd name="connsiteY2" fmla="*/ 439 h 173367"/>
                    <a:gd name="connsiteX3" fmla="*/ 54875 w 180279"/>
                    <a:gd name="connsiteY3" fmla="*/ 79968 h 173367"/>
                    <a:gd name="connsiteX4" fmla="*/ 0 w 180279"/>
                    <a:gd name="connsiteY4" fmla="*/ 96987 h 173367"/>
                    <a:gd name="connsiteX5" fmla="*/ 59731 w 180279"/>
                    <a:gd name="connsiteY5" fmla="*/ 117530 h 173367"/>
                    <a:gd name="connsiteX6" fmla="*/ 65603 w 180279"/>
                    <a:gd name="connsiteY6" fmla="*/ 173368 h 173367"/>
                    <a:gd name="connsiteX7" fmla="*/ 88261 w 180279"/>
                    <a:gd name="connsiteY7" fmla="*/ 105545 h 1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279" h="173367">
                      <a:moveTo>
                        <a:pt x="88261" y="105545"/>
                      </a:moveTo>
                      <a:cubicBezTo>
                        <a:pt x="88261" y="105545"/>
                        <a:pt x="165969" y="110897"/>
                        <a:pt x="178074" y="57935"/>
                      </a:cubicBezTo>
                      <a:cubicBezTo>
                        <a:pt x="190180" y="4976"/>
                        <a:pt x="149191" y="-2095"/>
                        <a:pt x="134194" y="439"/>
                      </a:cubicBezTo>
                      <a:cubicBezTo>
                        <a:pt x="102478" y="5795"/>
                        <a:pt x="54875" y="79968"/>
                        <a:pt x="54875" y="79968"/>
                      </a:cubicBezTo>
                      <a:lnTo>
                        <a:pt x="0" y="96987"/>
                      </a:lnTo>
                      <a:lnTo>
                        <a:pt x="59731" y="117530"/>
                      </a:lnTo>
                      <a:lnTo>
                        <a:pt x="65603" y="173368"/>
                      </a:lnTo>
                      <a:cubicBezTo>
                        <a:pt x="65603" y="173360"/>
                        <a:pt x="86208" y="138014"/>
                        <a:pt x="88261" y="105545"/>
                      </a:cubicBezTo>
                      <a:close/>
                    </a:path>
                  </a:pathLst>
                </a:custGeom>
                <a:solidFill>
                  <a:srgbClr val="6689A6"/>
                </a:solidFill>
                <a:ln w="3879" cap="flat">
                  <a:noFill/>
                  <a:prstDash val="solid"/>
                  <a:miter/>
                </a:ln>
              </p:spPr>
              <p:txBody>
                <a:bodyPr rtlCol="0" anchor="ctr"/>
                <a:lstStyle/>
                <a:p>
                  <a:endParaRPr lang="zh-CN" altLang="en-US"/>
                </a:p>
              </p:txBody>
            </p:sp>
            <p:sp>
              <p:nvSpPr>
                <p:cNvPr id="184" name="任意多边形: 形状 183"/>
                <p:cNvSpPr/>
                <p:nvPr/>
              </p:nvSpPr>
              <p:spPr>
                <a:xfrm rot="1905113">
                  <a:off x="10195367" y="2380916"/>
                  <a:ext cx="178538" cy="147138"/>
                </a:xfrm>
                <a:custGeom>
                  <a:avLst/>
                  <a:gdLst>
                    <a:gd name="connsiteX0" fmla="*/ 55873 w 130470"/>
                    <a:gd name="connsiteY0" fmla="*/ 77621 h 107524"/>
                    <a:gd name="connsiteX1" fmla="*/ 129719 w 130470"/>
                    <a:gd name="connsiteY1" fmla="*/ 28024 h 107524"/>
                    <a:gd name="connsiteX2" fmla="*/ 79788 w 130470"/>
                    <a:gd name="connsiteY2" fmla="*/ 3817 h 107524"/>
                    <a:gd name="connsiteX3" fmla="*/ 31371 w 130470"/>
                    <a:gd name="connsiteY3" fmla="*/ 50720 h 107524"/>
                    <a:gd name="connsiteX4" fmla="*/ 0 w 130470"/>
                    <a:gd name="connsiteY4" fmla="*/ 58083 h 107524"/>
                    <a:gd name="connsiteX5" fmla="*/ 20780 w 130470"/>
                    <a:gd name="connsiteY5" fmla="*/ 67367 h 107524"/>
                    <a:gd name="connsiteX6" fmla="*/ 22351 w 130470"/>
                    <a:gd name="connsiteY6" fmla="*/ 107525 h 107524"/>
                    <a:gd name="connsiteX7" fmla="*/ 55873 w 130470"/>
                    <a:gd name="connsiteY7" fmla="*/ 77621 h 10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69" h="107524">
                      <a:moveTo>
                        <a:pt x="55873" y="77621"/>
                      </a:moveTo>
                      <a:cubicBezTo>
                        <a:pt x="55873" y="77621"/>
                        <a:pt x="123669" y="61312"/>
                        <a:pt x="129719" y="28024"/>
                      </a:cubicBezTo>
                      <a:cubicBezTo>
                        <a:pt x="135770" y="-5265"/>
                        <a:pt x="103991" y="-2234"/>
                        <a:pt x="79788" y="3817"/>
                      </a:cubicBezTo>
                      <a:cubicBezTo>
                        <a:pt x="55582" y="9868"/>
                        <a:pt x="31371" y="50720"/>
                        <a:pt x="31371" y="50720"/>
                      </a:cubicBezTo>
                      <a:lnTo>
                        <a:pt x="0" y="58083"/>
                      </a:lnTo>
                      <a:lnTo>
                        <a:pt x="20780" y="67367"/>
                      </a:lnTo>
                      <a:lnTo>
                        <a:pt x="22351" y="107525"/>
                      </a:lnTo>
                      <a:cubicBezTo>
                        <a:pt x="22351" y="107521"/>
                        <a:pt x="51627" y="93929"/>
                        <a:pt x="55873" y="77621"/>
                      </a:cubicBezTo>
                      <a:close/>
                    </a:path>
                  </a:pathLst>
                </a:custGeom>
                <a:solidFill>
                  <a:srgbClr val="6689A6"/>
                </a:solidFill>
                <a:ln w="3879" cap="flat">
                  <a:noFill/>
                  <a:prstDash val="solid"/>
                  <a:miter/>
                </a:ln>
              </p:spPr>
              <p:txBody>
                <a:bodyPr rtlCol="0" anchor="ctr"/>
                <a:lstStyle/>
                <a:p>
                  <a:endParaRPr lang="zh-CN" altLang="en-US"/>
                </a:p>
              </p:txBody>
            </p:sp>
            <p:sp>
              <p:nvSpPr>
                <p:cNvPr id="185" name="任意多边形: 形状 184"/>
                <p:cNvSpPr/>
                <p:nvPr/>
              </p:nvSpPr>
              <p:spPr>
                <a:xfrm rot="1905113">
                  <a:off x="10370456" y="2466318"/>
                  <a:ext cx="165431" cy="189029"/>
                </a:xfrm>
                <a:custGeom>
                  <a:avLst/>
                  <a:gdLst>
                    <a:gd name="connsiteX0" fmla="*/ 37263 w 120892"/>
                    <a:gd name="connsiteY0" fmla="*/ 77684 h 138136"/>
                    <a:gd name="connsiteX1" fmla="*/ 0 w 120892"/>
                    <a:gd name="connsiteY1" fmla="*/ 89909 h 138136"/>
                    <a:gd name="connsiteX2" fmla="*/ 27723 w 120892"/>
                    <a:gd name="connsiteY2" fmla="*/ 93503 h 138136"/>
                    <a:gd name="connsiteX3" fmla="*/ 41078 w 120892"/>
                    <a:gd name="connsiteY3" fmla="*/ 138136 h 138136"/>
                    <a:gd name="connsiteX4" fmla="*/ 61136 w 120892"/>
                    <a:gd name="connsiteY4" fmla="*/ 92428 h 138136"/>
                    <a:gd name="connsiteX5" fmla="*/ 114979 w 120892"/>
                    <a:gd name="connsiteY5" fmla="*/ 12445 h 138136"/>
                    <a:gd name="connsiteX6" fmla="*/ 37263 w 120892"/>
                    <a:gd name="connsiteY6" fmla="*/ 77684 h 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92" h="138136">
                      <a:moveTo>
                        <a:pt x="37263" y="77684"/>
                      </a:moveTo>
                      <a:lnTo>
                        <a:pt x="0" y="89909"/>
                      </a:lnTo>
                      <a:lnTo>
                        <a:pt x="27723" y="93503"/>
                      </a:lnTo>
                      <a:lnTo>
                        <a:pt x="41078" y="138136"/>
                      </a:lnTo>
                      <a:lnTo>
                        <a:pt x="61136" y="92428"/>
                      </a:lnTo>
                      <a:cubicBezTo>
                        <a:pt x="61136" y="92428"/>
                        <a:pt x="143222" y="53943"/>
                        <a:pt x="114979" y="12445"/>
                      </a:cubicBezTo>
                      <a:cubicBezTo>
                        <a:pt x="86732" y="-29052"/>
                        <a:pt x="39238" y="43704"/>
                        <a:pt x="37263" y="77684"/>
                      </a:cubicBezTo>
                      <a:close/>
                    </a:path>
                  </a:pathLst>
                </a:custGeom>
                <a:solidFill>
                  <a:srgbClr val="6689A6"/>
                </a:solidFill>
                <a:ln w="3879" cap="flat">
                  <a:noFill/>
                  <a:prstDash val="solid"/>
                  <a:miter/>
                </a:ln>
              </p:spPr>
              <p:txBody>
                <a:bodyPr rtlCol="0" anchor="ctr"/>
                <a:lstStyle/>
                <a:p>
                  <a:endParaRPr lang="zh-CN" altLang="en-US"/>
                </a:p>
              </p:txBody>
            </p:sp>
            <p:sp>
              <p:nvSpPr>
                <p:cNvPr id="186" name="任意多边形: 形状 185"/>
                <p:cNvSpPr/>
                <p:nvPr/>
              </p:nvSpPr>
              <p:spPr>
                <a:xfrm rot="1905113">
                  <a:off x="10563124" y="2396722"/>
                  <a:ext cx="149563" cy="126404"/>
                </a:xfrm>
                <a:custGeom>
                  <a:avLst/>
                  <a:gdLst>
                    <a:gd name="connsiteX0" fmla="*/ 39304 w 109296"/>
                    <a:gd name="connsiteY0" fmla="*/ 47933 h 92372"/>
                    <a:gd name="connsiteX1" fmla="*/ 35893 w 109296"/>
                    <a:gd name="connsiteY1" fmla="*/ 47863 h 92372"/>
                    <a:gd name="connsiteX2" fmla="*/ 0 w 109296"/>
                    <a:gd name="connsiteY2" fmla="*/ 47126 h 92372"/>
                    <a:gd name="connsiteX3" fmla="*/ 24622 w 109296"/>
                    <a:gd name="connsiteY3" fmla="*/ 65165 h 92372"/>
                    <a:gd name="connsiteX4" fmla="*/ 22441 w 109296"/>
                    <a:gd name="connsiteY4" fmla="*/ 92372 h 92372"/>
                    <a:gd name="connsiteX5" fmla="*/ 61101 w 109296"/>
                    <a:gd name="connsiteY5" fmla="*/ 60143 h 92372"/>
                    <a:gd name="connsiteX6" fmla="*/ 107966 w 109296"/>
                    <a:gd name="connsiteY6" fmla="*/ 14478 h 92372"/>
                    <a:gd name="connsiteX7" fmla="*/ 39304 w 109296"/>
                    <a:gd name="connsiteY7" fmla="*/ 47933 h 9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96" h="92372">
                      <a:moveTo>
                        <a:pt x="39304" y="47933"/>
                      </a:moveTo>
                      <a:lnTo>
                        <a:pt x="35893" y="47863"/>
                      </a:lnTo>
                      <a:lnTo>
                        <a:pt x="0" y="47126"/>
                      </a:lnTo>
                      <a:lnTo>
                        <a:pt x="24622" y="65165"/>
                      </a:lnTo>
                      <a:lnTo>
                        <a:pt x="22441" y="92372"/>
                      </a:lnTo>
                      <a:lnTo>
                        <a:pt x="61101" y="60143"/>
                      </a:lnTo>
                      <a:cubicBezTo>
                        <a:pt x="61101" y="60143"/>
                        <a:pt x="118689" y="48527"/>
                        <a:pt x="107966" y="14478"/>
                      </a:cubicBezTo>
                      <a:cubicBezTo>
                        <a:pt x="97238" y="-19572"/>
                        <a:pt x="38850" y="12545"/>
                        <a:pt x="39304" y="47933"/>
                      </a:cubicBezTo>
                      <a:close/>
                    </a:path>
                  </a:pathLst>
                </a:custGeom>
                <a:solidFill>
                  <a:srgbClr val="6689A6"/>
                </a:solidFill>
                <a:ln w="3879" cap="flat">
                  <a:noFill/>
                  <a:prstDash val="solid"/>
                  <a:miter/>
                </a:ln>
              </p:spPr>
              <p:txBody>
                <a:bodyPr rtlCol="0" anchor="ctr"/>
                <a:lstStyle/>
                <a:p>
                  <a:endParaRPr lang="zh-CN" altLang="en-US"/>
                </a:p>
              </p:txBody>
            </p:sp>
            <p:sp>
              <p:nvSpPr>
                <p:cNvPr id="188" name="任意多边形: 形状 187"/>
                <p:cNvSpPr/>
                <p:nvPr/>
              </p:nvSpPr>
              <p:spPr>
                <a:xfrm rot="1905113">
                  <a:off x="10275822" y="2652656"/>
                  <a:ext cx="97347" cy="163759"/>
                </a:xfrm>
                <a:custGeom>
                  <a:avLst/>
                  <a:gdLst>
                    <a:gd name="connsiteX0" fmla="*/ 57763 w 71138"/>
                    <a:gd name="connsiteY0" fmla="*/ 63013 h 119670"/>
                    <a:gd name="connsiteX1" fmla="*/ 64997 w 71138"/>
                    <a:gd name="connsiteY1" fmla="*/ 410 h 119670"/>
                    <a:gd name="connsiteX2" fmla="*/ 28111 w 71138"/>
                    <a:gd name="connsiteY2" fmla="*/ 37301 h 119670"/>
                    <a:gd name="connsiteX3" fmla="*/ 26601 w 71138"/>
                    <a:gd name="connsiteY3" fmla="*/ 66821 h 119670"/>
                    <a:gd name="connsiteX4" fmla="*/ 0 w 71138"/>
                    <a:gd name="connsiteY4" fmla="*/ 95332 h 119670"/>
                    <a:gd name="connsiteX5" fmla="*/ 27017 w 71138"/>
                    <a:gd name="connsiteY5" fmla="*/ 85287 h 119670"/>
                    <a:gd name="connsiteX6" fmla="*/ 50230 w 71138"/>
                    <a:gd name="connsiteY6" fmla="*/ 119670 h 119670"/>
                    <a:gd name="connsiteX7" fmla="*/ 57763 w 71138"/>
                    <a:gd name="connsiteY7" fmla="*/ 63013 h 11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38" h="119670">
                      <a:moveTo>
                        <a:pt x="57763" y="63013"/>
                      </a:moveTo>
                      <a:cubicBezTo>
                        <a:pt x="57763" y="63013"/>
                        <a:pt x="82214" y="4377"/>
                        <a:pt x="64997" y="410"/>
                      </a:cubicBezTo>
                      <a:cubicBezTo>
                        <a:pt x="47781" y="-3556"/>
                        <a:pt x="28111" y="22164"/>
                        <a:pt x="28111" y="37301"/>
                      </a:cubicBezTo>
                      <a:cubicBezTo>
                        <a:pt x="28111" y="52437"/>
                        <a:pt x="26601" y="66821"/>
                        <a:pt x="26601" y="66821"/>
                      </a:cubicBezTo>
                      <a:lnTo>
                        <a:pt x="0" y="95332"/>
                      </a:lnTo>
                      <a:lnTo>
                        <a:pt x="27017" y="85287"/>
                      </a:lnTo>
                      <a:lnTo>
                        <a:pt x="50230" y="119670"/>
                      </a:lnTo>
                      <a:cubicBezTo>
                        <a:pt x="50230" y="119670"/>
                        <a:pt x="45045" y="82671"/>
                        <a:pt x="57763" y="63013"/>
                      </a:cubicBezTo>
                      <a:close/>
                    </a:path>
                  </a:pathLst>
                </a:custGeom>
                <a:solidFill>
                  <a:srgbClr val="6689A6"/>
                </a:solidFill>
                <a:ln w="3879" cap="flat">
                  <a:noFill/>
                  <a:prstDash val="solid"/>
                  <a:miter/>
                </a:ln>
              </p:spPr>
              <p:txBody>
                <a:bodyPr rtlCol="0" anchor="ctr"/>
                <a:lstStyle/>
                <a:p>
                  <a:endParaRPr lang="zh-CN" altLang="en-US"/>
                </a:p>
              </p:txBody>
            </p:sp>
            <p:sp>
              <p:nvSpPr>
                <p:cNvPr id="189" name="任意多边形: 形状 188"/>
                <p:cNvSpPr/>
                <p:nvPr/>
              </p:nvSpPr>
              <p:spPr>
                <a:xfrm rot="1905113">
                  <a:off x="9997102" y="2673925"/>
                  <a:ext cx="144752" cy="171217"/>
                </a:xfrm>
                <a:custGeom>
                  <a:avLst/>
                  <a:gdLst>
                    <a:gd name="connsiteX0" fmla="*/ 79187 w 105780"/>
                    <a:gd name="connsiteY0" fmla="*/ 79556 h 125120"/>
                    <a:gd name="connsiteX1" fmla="*/ 105016 w 105780"/>
                    <a:gd name="connsiteY1" fmla="*/ 15696 h 125120"/>
                    <a:gd name="connsiteX2" fmla="*/ 59013 w 105780"/>
                    <a:gd name="connsiteY2" fmla="*/ 15284 h 125120"/>
                    <a:gd name="connsiteX3" fmla="*/ 44540 w 105780"/>
                    <a:gd name="connsiteY3" fmla="*/ 62137 h 125120"/>
                    <a:gd name="connsiteX4" fmla="*/ 0 w 105780"/>
                    <a:gd name="connsiteY4" fmla="*/ 85191 h 125120"/>
                    <a:gd name="connsiteX5" fmla="*/ 45596 w 105780"/>
                    <a:gd name="connsiteY5" fmla="*/ 90435 h 125120"/>
                    <a:gd name="connsiteX6" fmla="*/ 63895 w 105780"/>
                    <a:gd name="connsiteY6" fmla="*/ 125121 h 125120"/>
                    <a:gd name="connsiteX7" fmla="*/ 79187 w 105780"/>
                    <a:gd name="connsiteY7" fmla="*/ 79556 h 1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80" h="125119">
                      <a:moveTo>
                        <a:pt x="79187" y="79556"/>
                      </a:moveTo>
                      <a:cubicBezTo>
                        <a:pt x="79187" y="79556"/>
                        <a:pt x="111070" y="35365"/>
                        <a:pt x="105016" y="15696"/>
                      </a:cubicBezTo>
                      <a:cubicBezTo>
                        <a:pt x="98961" y="-3970"/>
                        <a:pt x="70513" y="-6311"/>
                        <a:pt x="59013" y="15284"/>
                      </a:cubicBezTo>
                      <a:cubicBezTo>
                        <a:pt x="47513" y="36879"/>
                        <a:pt x="44540" y="62137"/>
                        <a:pt x="44540" y="62137"/>
                      </a:cubicBezTo>
                      <a:lnTo>
                        <a:pt x="0" y="85191"/>
                      </a:lnTo>
                      <a:lnTo>
                        <a:pt x="45596" y="90435"/>
                      </a:lnTo>
                      <a:lnTo>
                        <a:pt x="63895" y="125121"/>
                      </a:lnTo>
                      <a:cubicBezTo>
                        <a:pt x="63895" y="125113"/>
                        <a:pt x="68487" y="90458"/>
                        <a:pt x="79187" y="79556"/>
                      </a:cubicBezTo>
                      <a:close/>
                    </a:path>
                  </a:pathLst>
                </a:custGeom>
                <a:solidFill>
                  <a:srgbClr val="6689A6"/>
                </a:solidFill>
                <a:ln w="3879" cap="flat">
                  <a:noFill/>
                  <a:prstDash val="solid"/>
                  <a:miter/>
                </a:ln>
              </p:spPr>
              <p:txBody>
                <a:bodyPr rtlCol="0" anchor="ctr"/>
                <a:lstStyle/>
                <a:p>
                  <a:endParaRPr lang="zh-CN" altLang="en-US"/>
                </a:p>
              </p:txBody>
            </p:sp>
            <p:sp>
              <p:nvSpPr>
                <p:cNvPr id="190" name="任意多边形: 形状 189"/>
                <p:cNvSpPr/>
                <p:nvPr/>
              </p:nvSpPr>
              <p:spPr>
                <a:xfrm rot="1905113">
                  <a:off x="9809539" y="2569894"/>
                  <a:ext cx="120140" cy="149180"/>
                </a:xfrm>
                <a:custGeom>
                  <a:avLst/>
                  <a:gdLst>
                    <a:gd name="connsiteX0" fmla="*/ 51840 w 87795"/>
                    <a:gd name="connsiteY0" fmla="*/ 69735 h 109016"/>
                    <a:gd name="connsiteX1" fmla="*/ 87438 w 87795"/>
                    <a:gd name="connsiteY1" fmla="*/ 23453 h 109016"/>
                    <a:gd name="connsiteX2" fmla="*/ 55663 w 87795"/>
                    <a:gd name="connsiteY2" fmla="*/ 8328 h 109016"/>
                    <a:gd name="connsiteX3" fmla="*/ 32082 w 87795"/>
                    <a:gd name="connsiteY3" fmla="*/ 49650 h 109016"/>
                    <a:gd name="connsiteX4" fmla="*/ 0 w 87795"/>
                    <a:gd name="connsiteY4" fmla="*/ 60541 h 109016"/>
                    <a:gd name="connsiteX5" fmla="*/ 30711 w 87795"/>
                    <a:gd name="connsiteY5" fmla="*/ 72957 h 109016"/>
                    <a:gd name="connsiteX6" fmla="*/ 36793 w 87795"/>
                    <a:gd name="connsiteY6" fmla="*/ 109016 h 109016"/>
                    <a:gd name="connsiteX7" fmla="*/ 51840 w 87795"/>
                    <a:gd name="connsiteY7" fmla="*/ 69735 h 10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95" h="109015">
                      <a:moveTo>
                        <a:pt x="51840" y="69735"/>
                      </a:moveTo>
                      <a:cubicBezTo>
                        <a:pt x="51840" y="69735"/>
                        <a:pt x="91975" y="59769"/>
                        <a:pt x="87438" y="23453"/>
                      </a:cubicBezTo>
                      <a:cubicBezTo>
                        <a:pt x="82901" y="-12863"/>
                        <a:pt x="67769" y="2270"/>
                        <a:pt x="55663" y="8328"/>
                      </a:cubicBezTo>
                      <a:cubicBezTo>
                        <a:pt x="43558" y="14383"/>
                        <a:pt x="32082" y="49650"/>
                        <a:pt x="32082" y="49650"/>
                      </a:cubicBezTo>
                      <a:lnTo>
                        <a:pt x="0" y="60541"/>
                      </a:lnTo>
                      <a:lnTo>
                        <a:pt x="30711" y="72957"/>
                      </a:lnTo>
                      <a:lnTo>
                        <a:pt x="36793" y="109016"/>
                      </a:lnTo>
                      <a:cubicBezTo>
                        <a:pt x="36797" y="109016"/>
                        <a:pt x="43477" y="75154"/>
                        <a:pt x="51840" y="69735"/>
                      </a:cubicBezTo>
                      <a:close/>
                    </a:path>
                  </a:pathLst>
                </a:custGeom>
                <a:solidFill>
                  <a:srgbClr val="6689A6"/>
                </a:solidFill>
                <a:ln w="3879" cap="flat">
                  <a:noFill/>
                  <a:prstDash val="solid"/>
                  <a:miter/>
                </a:ln>
              </p:spPr>
              <p:txBody>
                <a:bodyPr rtlCol="0" anchor="ctr"/>
                <a:lstStyle/>
                <a:p>
                  <a:endParaRPr lang="zh-CN" altLang="en-US"/>
                </a:p>
              </p:txBody>
            </p:sp>
            <p:sp>
              <p:nvSpPr>
                <p:cNvPr id="191" name="任意多边形: 形状 190"/>
                <p:cNvSpPr/>
                <p:nvPr/>
              </p:nvSpPr>
              <p:spPr>
                <a:xfrm rot="1905113">
                  <a:off x="9711803" y="2449581"/>
                  <a:ext cx="129786" cy="95613"/>
                </a:xfrm>
                <a:custGeom>
                  <a:avLst/>
                  <a:gdLst>
                    <a:gd name="connsiteX0" fmla="*/ 43713 w 94844"/>
                    <a:gd name="connsiteY0" fmla="*/ 47974 h 69871"/>
                    <a:gd name="connsiteX1" fmla="*/ 94812 w 94844"/>
                    <a:gd name="connsiteY1" fmla="*/ 27781 h 69871"/>
                    <a:gd name="connsiteX2" fmla="*/ 67361 w 94844"/>
                    <a:gd name="connsiteY2" fmla="*/ 636 h 69871"/>
                    <a:gd name="connsiteX3" fmla="*/ 32877 w 94844"/>
                    <a:gd name="connsiteY3" fmla="*/ 24982 h 69871"/>
                    <a:gd name="connsiteX4" fmla="*/ 0 w 94844"/>
                    <a:gd name="connsiteY4" fmla="*/ 11915 h 69871"/>
                    <a:gd name="connsiteX5" fmla="*/ 20943 w 94844"/>
                    <a:gd name="connsiteY5" fmla="*/ 41652 h 69871"/>
                    <a:gd name="connsiteX6" fmla="*/ 10588 w 94844"/>
                    <a:gd name="connsiteY6" fmla="*/ 69872 h 69871"/>
                    <a:gd name="connsiteX7" fmla="*/ 43713 w 94844"/>
                    <a:gd name="connsiteY7" fmla="*/ 47974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4" h="69871">
                      <a:moveTo>
                        <a:pt x="43713" y="47974"/>
                      </a:moveTo>
                      <a:cubicBezTo>
                        <a:pt x="43713" y="47974"/>
                        <a:pt x="96326" y="58042"/>
                        <a:pt x="94812" y="27781"/>
                      </a:cubicBezTo>
                      <a:cubicBezTo>
                        <a:pt x="93299" y="-2481"/>
                        <a:pt x="83786" y="-788"/>
                        <a:pt x="67361" y="636"/>
                      </a:cubicBezTo>
                      <a:cubicBezTo>
                        <a:pt x="50936" y="2060"/>
                        <a:pt x="32877" y="24982"/>
                        <a:pt x="32877" y="24982"/>
                      </a:cubicBezTo>
                      <a:lnTo>
                        <a:pt x="0" y="11915"/>
                      </a:lnTo>
                      <a:lnTo>
                        <a:pt x="20943" y="41652"/>
                      </a:lnTo>
                      <a:lnTo>
                        <a:pt x="10588" y="69872"/>
                      </a:lnTo>
                      <a:cubicBezTo>
                        <a:pt x="10592" y="69872"/>
                        <a:pt x="33467" y="69689"/>
                        <a:pt x="43713" y="47974"/>
                      </a:cubicBezTo>
                      <a:close/>
                    </a:path>
                  </a:pathLst>
                </a:custGeom>
                <a:solidFill>
                  <a:srgbClr val="6689A6"/>
                </a:solidFill>
                <a:ln w="3879" cap="flat">
                  <a:noFill/>
                  <a:prstDash val="solid"/>
                  <a:miter/>
                </a:ln>
              </p:spPr>
              <p:txBody>
                <a:bodyPr rtlCol="0" anchor="ctr"/>
                <a:lstStyle/>
                <a:p>
                  <a:endParaRPr lang="zh-CN" altLang="en-US"/>
                </a:p>
              </p:txBody>
            </p:sp>
            <p:sp>
              <p:nvSpPr>
                <p:cNvPr id="192" name="任意多边形: 形状 191"/>
                <p:cNvSpPr/>
                <p:nvPr/>
              </p:nvSpPr>
              <p:spPr>
                <a:xfrm rot="1905113">
                  <a:off x="9884961" y="2322506"/>
                  <a:ext cx="136946" cy="183138"/>
                </a:xfrm>
                <a:custGeom>
                  <a:avLst/>
                  <a:gdLst>
                    <a:gd name="connsiteX0" fmla="*/ 33382 w 100076"/>
                    <a:gd name="connsiteY0" fmla="*/ 71209 h 133831"/>
                    <a:gd name="connsiteX1" fmla="*/ 84706 w 100076"/>
                    <a:gd name="connsiteY1" fmla="*/ 957 h 133831"/>
                    <a:gd name="connsiteX2" fmla="*/ 95298 w 100076"/>
                    <a:gd name="connsiteY2" fmla="*/ 55425 h 133831"/>
                    <a:gd name="connsiteX3" fmla="*/ 51150 w 100076"/>
                    <a:gd name="connsiteY3" fmla="*/ 89295 h 133831"/>
                    <a:gd name="connsiteX4" fmla="*/ 30090 w 100076"/>
                    <a:gd name="connsiteY4" fmla="*/ 133832 h 133831"/>
                    <a:gd name="connsiteX5" fmla="*/ 31103 w 100076"/>
                    <a:gd name="connsiteY5" fmla="*/ 92823 h 133831"/>
                    <a:gd name="connsiteX6" fmla="*/ 0 w 100076"/>
                    <a:gd name="connsiteY6" fmla="*/ 88054 h 133831"/>
                    <a:gd name="connsiteX7" fmla="*/ 33382 w 100076"/>
                    <a:gd name="connsiteY7" fmla="*/ 7120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76" h="133831">
                      <a:moveTo>
                        <a:pt x="33382" y="71209"/>
                      </a:moveTo>
                      <a:cubicBezTo>
                        <a:pt x="33382" y="71209"/>
                        <a:pt x="71087" y="-9635"/>
                        <a:pt x="84706" y="957"/>
                      </a:cubicBezTo>
                      <a:cubicBezTo>
                        <a:pt x="98325" y="11548"/>
                        <a:pt x="105416" y="34063"/>
                        <a:pt x="95298" y="55425"/>
                      </a:cubicBezTo>
                      <a:cubicBezTo>
                        <a:pt x="81679" y="84172"/>
                        <a:pt x="51150" y="89295"/>
                        <a:pt x="51150" y="89295"/>
                      </a:cubicBezTo>
                      <a:lnTo>
                        <a:pt x="30090" y="133832"/>
                      </a:lnTo>
                      <a:lnTo>
                        <a:pt x="31103" y="92823"/>
                      </a:lnTo>
                      <a:lnTo>
                        <a:pt x="0" y="88054"/>
                      </a:lnTo>
                      <a:lnTo>
                        <a:pt x="33382" y="71209"/>
                      </a:lnTo>
                      <a:close/>
                    </a:path>
                  </a:pathLst>
                </a:custGeom>
                <a:solidFill>
                  <a:srgbClr val="6689A6"/>
                </a:solidFill>
                <a:ln w="3879" cap="flat">
                  <a:noFill/>
                  <a:prstDash val="solid"/>
                  <a:miter/>
                </a:ln>
              </p:spPr>
              <p:txBody>
                <a:bodyPr rtlCol="0" anchor="ctr"/>
                <a:lstStyle/>
                <a:p>
                  <a:endParaRPr lang="zh-CN" altLang="en-US"/>
                </a:p>
              </p:txBody>
            </p:sp>
            <p:sp>
              <p:nvSpPr>
                <p:cNvPr id="193" name="任意多边形: 形状 192"/>
                <p:cNvSpPr/>
                <p:nvPr/>
              </p:nvSpPr>
              <p:spPr>
                <a:xfrm rot="1905113">
                  <a:off x="10008557" y="2382606"/>
                  <a:ext cx="23155" cy="23017"/>
                </a:xfrm>
                <a:custGeom>
                  <a:avLst/>
                  <a:gdLst>
                    <a:gd name="connsiteX0" fmla="*/ 16922 w 16921"/>
                    <a:gd name="connsiteY0" fmla="*/ 8410 h 16820"/>
                    <a:gd name="connsiteX1" fmla="*/ 8461 w 16921"/>
                    <a:gd name="connsiteY1" fmla="*/ 16821 h 16820"/>
                    <a:gd name="connsiteX2" fmla="*/ 0 w 16921"/>
                    <a:gd name="connsiteY2" fmla="*/ 8410 h 16820"/>
                    <a:gd name="connsiteX3" fmla="*/ 8461 w 16921"/>
                    <a:gd name="connsiteY3" fmla="*/ 0 h 16820"/>
                    <a:gd name="connsiteX4" fmla="*/ 16922 w 16921"/>
                    <a:gd name="connsiteY4" fmla="*/ 8410 h 1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1" h="16820">
                      <a:moveTo>
                        <a:pt x="16922" y="8410"/>
                      </a:moveTo>
                      <a:cubicBezTo>
                        <a:pt x="16922" y="13055"/>
                        <a:pt x="13134" y="16821"/>
                        <a:pt x="8461" y="16821"/>
                      </a:cubicBezTo>
                      <a:cubicBezTo>
                        <a:pt x="3788" y="16821"/>
                        <a:pt x="0" y="13055"/>
                        <a:pt x="0" y="8410"/>
                      </a:cubicBezTo>
                      <a:cubicBezTo>
                        <a:pt x="0" y="3766"/>
                        <a:pt x="3788" y="0"/>
                        <a:pt x="8461" y="0"/>
                      </a:cubicBezTo>
                      <a:cubicBezTo>
                        <a:pt x="13134" y="0"/>
                        <a:pt x="16922" y="3766"/>
                        <a:pt x="16922" y="8410"/>
                      </a:cubicBezTo>
                      <a:close/>
                    </a:path>
                  </a:pathLst>
                </a:custGeom>
                <a:solidFill>
                  <a:srgbClr val="FFFFFF"/>
                </a:solidFill>
                <a:ln w="3879" cap="flat">
                  <a:noFill/>
                  <a:prstDash val="solid"/>
                  <a:miter/>
                </a:ln>
              </p:spPr>
              <p:txBody>
                <a:bodyPr rtlCol="0" anchor="ctr"/>
                <a:lstStyle/>
                <a:p>
                  <a:endParaRPr lang="zh-CN" altLang="en-US"/>
                </a:p>
              </p:txBody>
            </p:sp>
            <p:sp>
              <p:nvSpPr>
                <p:cNvPr id="194" name="任意多边形: 形状 193"/>
                <p:cNvSpPr/>
                <p:nvPr/>
              </p:nvSpPr>
              <p:spPr>
                <a:xfrm rot="1905113">
                  <a:off x="10330115" y="2436326"/>
                  <a:ext cx="31058" cy="28987"/>
                </a:xfrm>
                <a:custGeom>
                  <a:avLst/>
                  <a:gdLst>
                    <a:gd name="connsiteX0" fmla="*/ 22697 w 22696"/>
                    <a:gd name="connsiteY0" fmla="*/ 10592 h 21183"/>
                    <a:gd name="connsiteX1" fmla="*/ 11348 w 22696"/>
                    <a:gd name="connsiteY1" fmla="*/ 21183 h 21183"/>
                    <a:gd name="connsiteX2" fmla="*/ 0 w 22696"/>
                    <a:gd name="connsiteY2" fmla="*/ 10592 h 21183"/>
                    <a:gd name="connsiteX3" fmla="*/ 11348 w 22696"/>
                    <a:gd name="connsiteY3" fmla="*/ 0 h 21183"/>
                    <a:gd name="connsiteX4" fmla="*/ 22697 w 22696"/>
                    <a:gd name="connsiteY4" fmla="*/ 10592 h 21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6" h="21183">
                      <a:moveTo>
                        <a:pt x="22697" y="10592"/>
                      </a:moveTo>
                      <a:cubicBezTo>
                        <a:pt x="22697" y="16441"/>
                        <a:pt x="17616" y="21183"/>
                        <a:pt x="11348" y="21183"/>
                      </a:cubicBezTo>
                      <a:cubicBezTo>
                        <a:pt x="5081" y="21183"/>
                        <a:pt x="0" y="16441"/>
                        <a:pt x="0" y="10592"/>
                      </a:cubicBezTo>
                      <a:cubicBezTo>
                        <a:pt x="0" y="4742"/>
                        <a:pt x="5081" y="0"/>
                        <a:pt x="11348" y="0"/>
                      </a:cubicBezTo>
                      <a:cubicBezTo>
                        <a:pt x="17616" y="0"/>
                        <a:pt x="22697" y="4742"/>
                        <a:pt x="22697" y="10592"/>
                      </a:cubicBezTo>
                      <a:close/>
                    </a:path>
                  </a:pathLst>
                </a:custGeom>
                <a:solidFill>
                  <a:srgbClr val="FFFFFF"/>
                </a:solidFill>
                <a:ln w="3879" cap="flat">
                  <a:noFill/>
                  <a:prstDash val="solid"/>
                  <a:miter/>
                </a:ln>
              </p:spPr>
              <p:txBody>
                <a:bodyPr rtlCol="0" anchor="ctr"/>
                <a:lstStyle/>
                <a:p>
                  <a:endParaRPr lang="zh-CN" altLang="en-US"/>
                </a:p>
              </p:txBody>
            </p:sp>
            <p:sp>
              <p:nvSpPr>
                <p:cNvPr id="195" name="任意多边形: 形状 194"/>
                <p:cNvSpPr/>
                <p:nvPr/>
              </p:nvSpPr>
              <p:spPr>
                <a:xfrm rot="1905113">
                  <a:off x="10507743" y="2516761"/>
                  <a:ext cx="28987" cy="33130"/>
                </a:xfrm>
                <a:custGeom>
                  <a:avLst/>
                  <a:gdLst>
                    <a:gd name="connsiteX0" fmla="*/ 21183 w 21183"/>
                    <a:gd name="connsiteY0" fmla="*/ 12105 h 24210"/>
                    <a:gd name="connsiteX1" fmla="*/ 10592 w 21183"/>
                    <a:gd name="connsiteY1" fmla="*/ 24211 h 24210"/>
                    <a:gd name="connsiteX2" fmla="*/ 0 w 21183"/>
                    <a:gd name="connsiteY2" fmla="*/ 12105 h 24210"/>
                    <a:gd name="connsiteX3" fmla="*/ 10592 w 21183"/>
                    <a:gd name="connsiteY3" fmla="*/ 0 h 24210"/>
                    <a:gd name="connsiteX4" fmla="*/ 21183 w 21183"/>
                    <a:gd name="connsiteY4" fmla="*/ 12105 h 24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 h="24210">
                      <a:moveTo>
                        <a:pt x="21183" y="12105"/>
                      </a:moveTo>
                      <a:cubicBezTo>
                        <a:pt x="21183" y="18791"/>
                        <a:pt x="16441" y="24211"/>
                        <a:pt x="10592" y="24211"/>
                      </a:cubicBezTo>
                      <a:cubicBezTo>
                        <a:pt x="4742" y="24211"/>
                        <a:pt x="0" y="18791"/>
                        <a:pt x="0" y="12105"/>
                      </a:cubicBezTo>
                      <a:cubicBezTo>
                        <a:pt x="0" y="5420"/>
                        <a:pt x="4742" y="0"/>
                        <a:pt x="10592" y="0"/>
                      </a:cubicBezTo>
                      <a:cubicBezTo>
                        <a:pt x="16441" y="0"/>
                        <a:pt x="21183" y="5420"/>
                        <a:pt x="21183" y="12105"/>
                      </a:cubicBezTo>
                      <a:close/>
                    </a:path>
                  </a:pathLst>
                </a:custGeom>
                <a:solidFill>
                  <a:srgbClr val="FFFFFF"/>
                </a:solidFill>
                <a:ln w="3879" cap="flat">
                  <a:noFill/>
                  <a:prstDash val="solid"/>
                  <a:miter/>
                </a:ln>
              </p:spPr>
              <p:txBody>
                <a:bodyPr rtlCol="0" anchor="ctr"/>
                <a:lstStyle/>
                <a:p>
                  <a:endParaRPr lang="zh-CN" altLang="en-US"/>
                </a:p>
              </p:txBody>
            </p:sp>
            <p:sp>
              <p:nvSpPr>
                <p:cNvPr id="197" name="任意多边形: 形状 196"/>
                <p:cNvSpPr/>
                <p:nvPr/>
              </p:nvSpPr>
              <p:spPr>
                <a:xfrm rot="1905113">
                  <a:off x="10679910" y="2441062"/>
                  <a:ext cx="33129" cy="22773"/>
                </a:xfrm>
                <a:custGeom>
                  <a:avLst/>
                  <a:gdLst>
                    <a:gd name="connsiteX0" fmla="*/ 24211 w 24210"/>
                    <a:gd name="connsiteY0" fmla="*/ 8321 h 16642"/>
                    <a:gd name="connsiteX1" fmla="*/ 12105 w 24210"/>
                    <a:gd name="connsiteY1" fmla="*/ 16642 h 16642"/>
                    <a:gd name="connsiteX2" fmla="*/ 0 w 24210"/>
                    <a:gd name="connsiteY2" fmla="*/ 8321 h 16642"/>
                    <a:gd name="connsiteX3" fmla="*/ 12105 w 24210"/>
                    <a:gd name="connsiteY3" fmla="*/ 0 h 16642"/>
                    <a:gd name="connsiteX4" fmla="*/ 24211 w 24210"/>
                    <a:gd name="connsiteY4" fmla="*/ 8321 h 1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0" h="16642">
                      <a:moveTo>
                        <a:pt x="24211" y="8321"/>
                      </a:moveTo>
                      <a:cubicBezTo>
                        <a:pt x="24211" y="12917"/>
                        <a:pt x="18791" y="16642"/>
                        <a:pt x="12105" y="16642"/>
                      </a:cubicBezTo>
                      <a:cubicBezTo>
                        <a:pt x="5420" y="16642"/>
                        <a:pt x="0" y="12917"/>
                        <a:pt x="0" y="8321"/>
                      </a:cubicBezTo>
                      <a:cubicBezTo>
                        <a:pt x="0" y="3726"/>
                        <a:pt x="5420" y="0"/>
                        <a:pt x="12105" y="0"/>
                      </a:cubicBezTo>
                      <a:cubicBezTo>
                        <a:pt x="18791" y="0"/>
                        <a:pt x="24211" y="3726"/>
                        <a:pt x="24211" y="8321"/>
                      </a:cubicBezTo>
                      <a:close/>
                    </a:path>
                  </a:pathLst>
                </a:custGeom>
                <a:solidFill>
                  <a:srgbClr val="FFFFFF"/>
                </a:solidFill>
                <a:ln w="3879" cap="flat">
                  <a:noFill/>
                  <a:prstDash val="solid"/>
                  <a:miter/>
                </a:ln>
              </p:spPr>
              <p:txBody>
                <a:bodyPr rtlCol="0" anchor="ctr"/>
                <a:lstStyle/>
                <a:p>
                  <a:endParaRPr lang="zh-CN" altLang="en-US"/>
                </a:p>
              </p:txBody>
            </p:sp>
            <p:sp>
              <p:nvSpPr>
                <p:cNvPr id="198" name="任意多边形: 形状 197"/>
                <p:cNvSpPr/>
                <p:nvPr/>
              </p:nvSpPr>
              <p:spPr>
                <a:xfrm rot="1905113">
                  <a:off x="10360141" y="2683848"/>
                  <a:ext cx="21902" cy="29008"/>
                </a:xfrm>
                <a:custGeom>
                  <a:avLst/>
                  <a:gdLst>
                    <a:gd name="connsiteX0" fmla="*/ 16006 w 16005"/>
                    <a:gd name="connsiteY0" fmla="*/ 10599 h 21198"/>
                    <a:gd name="connsiteX1" fmla="*/ 8003 w 16005"/>
                    <a:gd name="connsiteY1" fmla="*/ 21199 h 21198"/>
                    <a:gd name="connsiteX2" fmla="*/ 0 w 16005"/>
                    <a:gd name="connsiteY2" fmla="*/ 10599 h 21198"/>
                    <a:gd name="connsiteX3" fmla="*/ 8003 w 16005"/>
                    <a:gd name="connsiteY3" fmla="*/ 0 h 21198"/>
                    <a:gd name="connsiteX4" fmla="*/ 16006 w 16005"/>
                    <a:gd name="connsiteY4" fmla="*/ 10599 h 2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5" h="21198">
                      <a:moveTo>
                        <a:pt x="16006" y="10599"/>
                      </a:moveTo>
                      <a:cubicBezTo>
                        <a:pt x="16006" y="16453"/>
                        <a:pt x="12423" y="21199"/>
                        <a:pt x="8003" y="21199"/>
                      </a:cubicBezTo>
                      <a:cubicBezTo>
                        <a:pt x="3583" y="21199"/>
                        <a:pt x="0" y="16453"/>
                        <a:pt x="0" y="10599"/>
                      </a:cubicBezTo>
                      <a:cubicBezTo>
                        <a:pt x="0" y="4746"/>
                        <a:pt x="3583" y="0"/>
                        <a:pt x="8003" y="0"/>
                      </a:cubicBezTo>
                      <a:cubicBezTo>
                        <a:pt x="12423" y="0"/>
                        <a:pt x="16006" y="4746"/>
                        <a:pt x="16006" y="10599"/>
                      </a:cubicBezTo>
                      <a:close/>
                    </a:path>
                  </a:pathLst>
                </a:custGeom>
                <a:solidFill>
                  <a:srgbClr val="FFFFFF"/>
                </a:solidFill>
                <a:ln w="3879" cap="flat">
                  <a:noFill/>
                  <a:prstDash val="solid"/>
                  <a:miter/>
                </a:ln>
              </p:spPr>
              <p:txBody>
                <a:bodyPr rtlCol="0" anchor="ctr"/>
                <a:lstStyle/>
                <a:p>
                  <a:endParaRPr lang="zh-CN" altLang="en-US"/>
                </a:p>
              </p:txBody>
            </p:sp>
            <p:sp>
              <p:nvSpPr>
                <p:cNvPr id="199" name="任意多边形: 形状 198"/>
                <p:cNvSpPr/>
                <p:nvPr/>
              </p:nvSpPr>
              <p:spPr>
                <a:xfrm rot="1905113">
                  <a:off x="10123881" y="2709013"/>
                  <a:ext cx="19501" cy="25450"/>
                </a:xfrm>
                <a:custGeom>
                  <a:avLst/>
                  <a:gdLst>
                    <a:gd name="connsiteX0" fmla="*/ 14252 w 14251"/>
                    <a:gd name="connsiteY0" fmla="*/ 9299 h 18598"/>
                    <a:gd name="connsiteX1" fmla="*/ 7126 w 14251"/>
                    <a:gd name="connsiteY1" fmla="*/ 18598 h 18598"/>
                    <a:gd name="connsiteX2" fmla="*/ 0 w 14251"/>
                    <a:gd name="connsiteY2" fmla="*/ 9299 h 18598"/>
                    <a:gd name="connsiteX3" fmla="*/ 7126 w 14251"/>
                    <a:gd name="connsiteY3" fmla="*/ 0 h 18598"/>
                    <a:gd name="connsiteX4" fmla="*/ 14252 w 14251"/>
                    <a:gd name="connsiteY4" fmla="*/ 9299 h 1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0" h="18598">
                      <a:moveTo>
                        <a:pt x="14252" y="9299"/>
                      </a:moveTo>
                      <a:cubicBezTo>
                        <a:pt x="14252" y="14435"/>
                        <a:pt x="11061" y="18598"/>
                        <a:pt x="7126" y="18598"/>
                      </a:cubicBezTo>
                      <a:cubicBezTo>
                        <a:pt x="3190" y="18598"/>
                        <a:pt x="0" y="14435"/>
                        <a:pt x="0" y="9299"/>
                      </a:cubicBezTo>
                      <a:cubicBezTo>
                        <a:pt x="0" y="4163"/>
                        <a:pt x="3190" y="0"/>
                        <a:pt x="7126" y="0"/>
                      </a:cubicBezTo>
                      <a:cubicBezTo>
                        <a:pt x="11061" y="0"/>
                        <a:pt x="14252" y="4163"/>
                        <a:pt x="14252" y="9299"/>
                      </a:cubicBezTo>
                      <a:close/>
                    </a:path>
                  </a:pathLst>
                </a:custGeom>
                <a:solidFill>
                  <a:srgbClr val="FFFFFF"/>
                </a:solidFill>
                <a:ln w="3879" cap="flat">
                  <a:noFill/>
                  <a:prstDash val="solid"/>
                  <a:miter/>
                </a:ln>
              </p:spPr>
              <p:txBody>
                <a:bodyPr rtlCol="0" anchor="ctr"/>
                <a:lstStyle/>
                <a:p>
                  <a:endParaRPr lang="zh-CN" altLang="en-US"/>
                </a:p>
              </p:txBody>
            </p:sp>
            <p:sp>
              <p:nvSpPr>
                <p:cNvPr id="200" name="任意多边形: 形状 199"/>
                <p:cNvSpPr/>
                <p:nvPr/>
              </p:nvSpPr>
              <p:spPr>
                <a:xfrm rot="1905113">
                  <a:off x="9903076" y="2616638"/>
                  <a:ext cx="28987" cy="24844"/>
                </a:xfrm>
                <a:custGeom>
                  <a:avLst/>
                  <a:gdLst>
                    <a:gd name="connsiteX0" fmla="*/ 21183 w 21183"/>
                    <a:gd name="connsiteY0" fmla="*/ 9078 h 18155"/>
                    <a:gd name="connsiteX1" fmla="*/ 10592 w 21183"/>
                    <a:gd name="connsiteY1" fmla="*/ 18156 h 18155"/>
                    <a:gd name="connsiteX2" fmla="*/ 0 w 21183"/>
                    <a:gd name="connsiteY2" fmla="*/ 9078 h 18155"/>
                    <a:gd name="connsiteX3" fmla="*/ 10592 w 21183"/>
                    <a:gd name="connsiteY3" fmla="*/ 0 h 18155"/>
                    <a:gd name="connsiteX4" fmla="*/ 21183 w 21183"/>
                    <a:gd name="connsiteY4" fmla="*/ 9078 h 1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 h="18155">
                      <a:moveTo>
                        <a:pt x="21183" y="9078"/>
                      </a:moveTo>
                      <a:cubicBezTo>
                        <a:pt x="21183" y="14092"/>
                        <a:pt x="16441" y="18156"/>
                        <a:pt x="10592" y="18156"/>
                      </a:cubicBezTo>
                      <a:cubicBezTo>
                        <a:pt x="4742" y="18156"/>
                        <a:pt x="0" y="14092"/>
                        <a:pt x="0" y="9078"/>
                      </a:cubicBezTo>
                      <a:cubicBezTo>
                        <a:pt x="0" y="4064"/>
                        <a:pt x="4742" y="0"/>
                        <a:pt x="10592" y="0"/>
                      </a:cubicBezTo>
                      <a:cubicBezTo>
                        <a:pt x="16441" y="0"/>
                        <a:pt x="21183" y="4064"/>
                        <a:pt x="21183" y="9078"/>
                      </a:cubicBezTo>
                      <a:close/>
                    </a:path>
                  </a:pathLst>
                </a:custGeom>
                <a:solidFill>
                  <a:srgbClr val="FFFFFF"/>
                </a:solidFill>
                <a:ln w="3879" cap="flat">
                  <a:noFill/>
                  <a:prstDash val="solid"/>
                  <a:miter/>
                </a:ln>
              </p:spPr>
              <p:txBody>
                <a:bodyPr rtlCol="0" anchor="ctr"/>
                <a:lstStyle/>
                <a:p>
                  <a:endParaRPr lang="zh-CN" altLang="en-US"/>
                </a:p>
              </p:txBody>
            </p:sp>
            <p:sp>
              <p:nvSpPr>
                <p:cNvPr id="201" name="任意多边形: 形状 200"/>
                <p:cNvSpPr/>
                <p:nvPr/>
              </p:nvSpPr>
              <p:spPr>
                <a:xfrm rot="1905113">
                  <a:off x="9801490" y="2480590"/>
                  <a:ext cx="20701" cy="24844"/>
                </a:xfrm>
                <a:custGeom>
                  <a:avLst/>
                  <a:gdLst>
                    <a:gd name="connsiteX0" fmla="*/ 15129 w 15128"/>
                    <a:gd name="connsiteY0" fmla="*/ 9078 h 18155"/>
                    <a:gd name="connsiteX1" fmla="*/ 7564 w 15128"/>
                    <a:gd name="connsiteY1" fmla="*/ 18156 h 18155"/>
                    <a:gd name="connsiteX2" fmla="*/ 0 w 15128"/>
                    <a:gd name="connsiteY2" fmla="*/ 9078 h 18155"/>
                    <a:gd name="connsiteX3" fmla="*/ 7564 w 15128"/>
                    <a:gd name="connsiteY3" fmla="*/ 0 h 18155"/>
                    <a:gd name="connsiteX4" fmla="*/ 15129 w 15128"/>
                    <a:gd name="connsiteY4" fmla="*/ 9078 h 1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8" h="18155">
                      <a:moveTo>
                        <a:pt x="15129" y="9078"/>
                      </a:moveTo>
                      <a:cubicBezTo>
                        <a:pt x="15129" y="14092"/>
                        <a:pt x="11742" y="18156"/>
                        <a:pt x="7564" y="18156"/>
                      </a:cubicBezTo>
                      <a:cubicBezTo>
                        <a:pt x="3387" y="18156"/>
                        <a:pt x="0" y="14092"/>
                        <a:pt x="0" y="9078"/>
                      </a:cubicBezTo>
                      <a:cubicBezTo>
                        <a:pt x="0" y="4064"/>
                        <a:pt x="3387" y="0"/>
                        <a:pt x="7564" y="0"/>
                      </a:cubicBezTo>
                      <a:cubicBezTo>
                        <a:pt x="11742" y="0"/>
                        <a:pt x="15129" y="4064"/>
                        <a:pt x="15129" y="9078"/>
                      </a:cubicBezTo>
                      <a:close/>
                    </a:path>
                  </a:pathLst>
                </a:custGeom>
                <a:solidFill>
                  <a:srgbClr val="FFFFFF"/>
                </a:solidFill>
                <a:ln w="3879" cap="flat">
                  <a:noFill/>
                  <a:prstDash val="solid"/>
                  <a:miter/>
                </a:ln>
              </p:spPr>
              <p:txBody>
                <a:bodyPr rtlCol="0" anchor="ctr"/>
                <a:lstStyle/>
                <a:p>
                  <a:endParaRPr lang="zh-CN" altLang="en-US"/>
                </a:p>
              </p:txBody>
            </p:sp>
            <p:sp>
              <p:nvSpPr>
                <p:cNvPr id="202" name="任意多边形: 形状 201"/>
                <p:cNvSpPr/>
                <p:nvPr/>
              </p:nvSpPr>
              <p:spPr>
                <a:xfrm rot="1905113">
                  <a:off x="10209007" y="2523782"/>
                  <a:ext cx="30952" cy="48669"/>
                </a:xfrm>
                <a:custGeom>
                  <a:avLst/>
                  <a:gdLst>
                    <a:gd name="connsiteX0" fmla="*/ 22619 w 22619"/>
                    <a:gd name="connsiteY0" fmla="*/ 17783 h 35566"/>
                    <a:gd name="connsiteX1" fmla="*/ 11310 w 22619"/>
                    <a:gd name="connsiteY1" fmla="*/ 35567 h 35566"/>
                    <a:gd name="connsiteX2" fmla="*/ 0 w 22619"/>
                    <a:gd name="connsiteY2" fmla="*/ 17783 h 35566"/>
                    <a:gd name="connsiteX3" fmla="*/ 11310 w 22619"/>
                    <a:gd name="connsiteY3" fmla="*/ 0 h 35566"/>
                    <a:gd name="connsiteX4" fmla="*/ 22619 w 22619"/>
                    <a:gd name="connsiteY4" fmla="*/ 17783 h 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9" h="35566">
                      <a:moveTo>
                        <a:pt x="22619" y="17783"/>
                      </a:moveTo>
                      <a:cubicBezTo>
                        <a:pt x="22619" y="27605"/>
                        <a:pt x="17556" y="35567"/>
                        <a:pt x="11310" y="35567"/>
                      </a:cubicBezTo>
                      <a:cubicBezTo>
                        <a:pt x="5063" y="35567"/>
                        <a:pt x="0" y="27605"/>
                        <a:pt x="0" y="17783"/>
                      </a:cubicBezTo>
                      <a:cubicBezTo>
                        <a:pt x="0" y="7962"/>
                        <a:pt x="5063" y="0"/>
                        <a:pt x="11310" y="0"/>
                      </a:cubicBezTo>
                      <a:cubicBezTo>
                        <a:pt x="17556" y="0"/>
                        <a:pt x="22619" y="7962"/>
                        <a:pt x="22619" y="17783"/>
                      </a:cubicBezTo>
                      <a:close/>
                    </a:path>
                  </a:pathLst>
                </a:custGeom>
                <a:solidFill>
                  <a:srgbClr val="FFFFFF"/>
                </a:solidFill>
                <a:ln w="3879" cap="flat">
                  <a:noFill/>
                  <a:prstDash val="solid"/>
                  <a:miter/>
                </a:ln>
              </p:spPr>
              <p:txBody>
                <a:bodyPr rtlCol="0" anchor="ctr"/>
                <a:lstStyle/>
                <a:p>
                  <a:endParaRPr lang="zh-CN" altLang="en-US"/>
                </a:p>
              </p:txBody>
            </p:sp>
            <p:sp>
              <p:nvSpPr>
                <p:cNvPr id="203" name="任意多边形: 形状 202"/>
                <p:cNvSpPr/>
                <p:nvPr/>
              </p:nvSpPr>
              <p:spPr>
                <a:xfrm rot="1905113">
                  <a:off x="9703454" y="2448976"/>
                  <a:ext cx="134176" cy="108605"/>
                </a:xfrm>
                <a:custGeom>
                  <a:avLst/>
                  <a:gdLst>
                    <a:gd name="connsiteX0" fmla="*/ 38128 w 98052"/>
                    <a:gd name="connsiteY0" fmla="*/ 26388 h 79365"/>
                    <a:gd name="connsiteX1" fmla="*/ 56855 w 98052"/>
                    <a:gd name="connsiteY1" fmla="*/ 7467 h 79365"/>
                    <a:gd name="connsiteX2" fmla="*/ 75065 w 98052"/>
                    <a:gd name="connsiteY2" fmla="*/ 0 h 79365"/>
                    <a:gd name="connsiteX3" fmla="*/ 95569 w 98052"/>
                    <a:gd name="connsiteY3" fmla="*/ 15928 h 79365"/>
                    <a:gd name="connsiteX4" fmla="*/ 83386 w 98052"/>
                    <a:gd name="connsiteY4" fmla="*/ 47602 h 79365"/>
                    <a:gd name="connsiteX5" fmla="*/ 45336 w 98052"/>
                    <a:gd name="connsiteY5" fmla="*/ 47800 h 79365"/>
                    <a:gd name="connsiteX6" fmla="*/ 10378 w 98052"/>
                    <a:gd name="connsiteY6" fmla="*/ 79366 h 79365"/>
                    <a:gd name="connsiteX7" fmla="*/ 20046 w 98052"/>
                    <a:gd name="connsiteY7" fmla="*/ 56133 h 79365"/>
                    <a:gd name="connsiteX8" fmla="*/ 23830 w 98052"/>
                    <a:gd name="connsiteY8" fmla="*/ 38183 h 79365"/>
                    <a:gd name="connsiteX9" fmla="*/ 0 w 98052"/>
                    <a:gd name="connsiteY9" fmla="*/ 7704 h 79365"/>
                    <a:gd name="connsiteX10" fmla="*/ 24540 w 98052"/>
                    <a:gd name="connsiteY10" fmla="*/ 19934 h 79365"/>
                    <a:gd name="connsiteX11" fmla="*/ 40065 w 98052"/>
                    <a:gd name="connsiteY11" fmla="*/ 28977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052" h="79365">
                      <a:moveTo>
                        <a:pt x="38128" y="26388"/>
                      </a:moveTo>
                      <a:cubicBezTo>
                        <a:pt x="43057" y="16631"/>
                        <a:pt x="47008" y="12680"/>
                        <a:pt x="56855" y="7467"/>
                      </a:cubicBezTo>
                      <a:cubicBezTo>
                        <a:pt x="61959" y="4770"/>
                        <a:pt x="69092" y="16"/>
                        <a:pt x="75065" y="0"/>
                      </a:cubicBezTo>
                      <a:cubicBezTo>
                        <a:pt x="83887" y="-23"/>
                        <a:pt x="92111" y="8298"/>
                        <a:pt x="95569" y="15928"/>
                      </a:cubicBezTo>
                      <a:cubicBezTo>
                        <a:pt x="101034" y="27987"/>
                        <a:pt x="97696" y="43496"/>
                        <a:pt x="83386" y="47602"/>
                      </a:cubicBezTo>
                      <a:cubicBezTo>
                        <a:pt x="71498" y="51018"/>
                        <a:pt x="57224" y="48270"/>
                        <a:pt x="45336" y="47800"/>
                      </a:cubicBezTo>
                      <a:cubicBezTo>
                        <a:pt x="45568" y="59933"/>
                        <a:pt x="20015" y="74995"/>
                        <a:pt x="10378" y="79366"/>
                      </a:cubicBezTo>
                      <a:cubicBezTo>
                        <a:pt x="13363" y="71747"/>
                        <a:pt x="17710" y="63992"/>
                        <a:pt x="20046" y="56133"/>
                      </a:cubicBezTo>
                      <a:cubicBezTo>
                        <a:pt x="21754" y="50381"/>
                        <a:pt x="21179" y="43415"/>
                        <a:pt x="23830" y="38183"/>
                      </a:cubicBezTo>
                      <a:cubicBezTo>
                        <a:pt x="16107" y="35544"/>
                        <a:pt x="1696" y="14954"/>
                        <a:pt x="0" y="7704"/>
                      </a:cubicBezTo>
                      <a:cubicBezTo>
                        <a:pt x="7440" y="9047"/>
                        <a:pt x="17290" y="16297"/>
                        <a:pt x="24540" y="19934"/>
                      </a:cubicBezTo>
                      <a:cubicBezTo>
                        <a:pt x="29609" y="22476"/>
                        <a:pt x="36820" y="24304"/>
                        <a:pt x="40065" y="28977"/>
                      </a:cubicBezTo>
                    </a:path>
                  </a:pathLst>
                </a:custGeom>
                <a:noFill/>
                <a:ln w="3175" cap="rnd">
                  <a:solidFill>
                    <a:srgbClr val="000000"/>
                  </a:solidFill>
                  <a:prstDash val="solid"/>
                  <a:round/>
                </a:ln>
              </p:spPr>
              <p:txBody>
                <a:bodyPr rtlCol="0" anchor="ctr"/>
                <a:lstStyle/>
                <a:p>
                  <a:endParaRPr lang="zh-CN" altLang="en-US"/>
                </a:p>
              </p:txBody>
            </p:sp>
            <p:sp>
              <p:nvSpPr>
                <p:cNvPr id="204" name="任意多边形: 形状 203"/>
                <p:cNvSpPr/>
                <p:nvPr/>
              </p:nvSpPr>
              <p:spPr>
                <a:xfrm rot="1905113">
                  <a:off x="9887589" y="2330484"/>
                  <a:ext cx="139579" cy="170792"/>
                </a:xfrm>
                <a:custGeom>
                  <a:avLst/>
                  <a:gdLst>
                    <a:gd name="connsiteX0" fmla="*/ 33941 w 102000"/>
                    <a:gd name="connsiteY0" fmla="*/ 72418 h 124809"/>
                    <a:gd name="connsiteX1" fmla="*/ 0 w 102000"/>
                    <a:gd name="connsiteY1" fmla="*/ 86084 h 124809"/>
                    <a:gd name="connsiteX2" fmla="*/ 29993 w 102000"/>
                    <a:gd name="connsiteY2" fmla="*/ 85486 h 124809"/>
                    <a:gd name="connsiteX3" fmla="*/ 32163 w 102000"/>
                    <a:gd name="connsiteY3" fmla="*/ 124810 h 124809"/>
                    <a:gd name="connsiteX4" fmla="*/ 46314 w 102000"/>
                    <a:gd name="connsiteY4" fmla="*/ 86751 h 124809"/>
                    <a:gd name="connsiteX5" fmla="*/ 90101 w 102000"/>
                    <a:gd name="connsiteY5" fmla="*/ 62215 h 124809"/>
                    <a:gd name="connsiteX6" fmla="*/ 95387 w 102000"/>
                    <a:gd name="connsiteY6" fmla="*/ 7677 h 124809"/>
                    <a:gd name="connsiteX7" fmla="*/ 53373 w 102000"/>
                    <a:gd name="connsiteY7" fmla="*/ 25996 h 124809"/>
                    <a:gd name="connsiteX8" fmla="*/ 34422 w 102000"/>
                    <a:gd name="connsiteY8" fmla="*/ 56894 h 124809"/>
                    <a:gd name="connsiteX9" fmla="*/ 32644 w 102000"/>
                    <a:gd name="connsiteY9" fmla="*/ 72422 h 12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000" h="124809">
                      <a:moveTo>
                        <a:pt x="33941" y="72418"/>
                      </a:moveTo>
                      <a:cubicBezTo>
                        <a:pt x="22359" y="68184"/>
                        <a:pt x="7657" y="77790"/>
                        <a:pt x="0" y="86084"/>
                      </a:cubicBezTo>
                      <a:cubicBezTo>
                        <a:pt x="7929" y="82265"/>
                        <a:pt x="21785" y="81989"/>
                        <a:pt x="29993" y="85486"/>
                      </a:cubicBezTo>
                      <a:cubicBezTo>
                        <a:pt x="30397" y="97219"/>
                        <a:pt x="27832" y="113939"/>
                        <a:pt x="32163" y="124810"/>
                      </a:cubicBezTo>
                      <a:cubicBezTo>
                        <a:pt x="37026" y="113442"/>
                        <a:pt x="45906" y="99644"/>
                        <a:pt x="46314" y="86751"/>
                      </a:cubicBezTo>
                      <a:cubicBezTo>
                        <a:pt x="62510" y="86689"/>
                        <a:pt x="79738" y="73854"/>
                        <a:pt x="90101" y="62215"/>
                      </a:cubicBezTo>
                      <a:cubicBezTo>
                        <a:pt x="103068" y="47649"/>
                        <a:pt x="106347" y="24265"/>
                        <a:pt x="95387" y="7677"/>
                      </a:cubicBezTo>
                      <a:cubicBezTo>
                        <a:pt x="81438" y="-13444"/>
                        <a:pt x="63018" y="14492"/>
                        <a:pt x="53373" y="25996"/>
                      </a:cubicBezTo>
                      <a:cubicBezTo>
                        <a:pt x="45677" y="35179"/>
                        <a:pt x="37449" y="45141"/>
                        <a:pt x="34422" y="56894"/>
                      </a:cubicBezTo>
                      <a:cubicBezTo>
                        <a:pt x="33409" y="60825"/>
                        <a:pt x="30669" y="69220"/>
                        <a:pt x="32644" y="72422"/>
                      </a:cubicBezTo>
                    </a:path>
                  </a:pathLst>
                </a:custGeom>
                <a:noFill/>
                <a:ln w="3175" cap="rnd">
                  <a:solidFill>
                    <a:srgbClr val="000000"/>
                  </a:solidFill>
                  <a:prstDash val="solid"/>
                  <a:round/>
                </a:ln>
              </p:spPr>
              <p:txBody>
                <a:bodyPr rtlCol="0" anchor="ctr"/>
                <a:lstStyle/>
                <a:p>
                  <a:endParaRPr lang="zh-CN" altLang="en-US"/>
                </a:p>
              </p:txBody>
            </p:sp>
            <p:sp>
              <p:nvSpPr>
                <p:cNvPr id="205" name="任意多边形: 形状 204"/>
                <p:cNvSpPr/>
                <p:nvPr/>
              </p:nvSpPr>
              <p:spPr>
                <a:xfrm rot="1905113">
                  <a:off x="9804821" y="2477357"/>
                  <a:ext cx="14059" cy="24786"/>
                </a:xfrm>
                <a:custGeom>
                  <a:avLst/>
                  <a:gdLst>
                    <a:gd name="connsiteX0" fmla="*/ 5466 w 10274"/>
                    <a:gd name="connsiteY0" fmla="*/ 0 h 18113"/>
                    <a:gd name="connsiteX1" fmla="*/ 2881 w 10274"/>
                    <a:gd name="connsiteY1" fmla="*/ 16184 h 18113"/>
                    <a:gd name="connsiteX2" fmla="*/ 7263 w 10274"/>
                    <a:gd name="connsiteY2" fmla="*/ 12920 h 18113"/>
                    <a:gd name="connsiteX3" fmla="*/ 6747 w 10274"/>
                    <a:gd name="connsiteY3" fmla="*/ 7949 h 18113"/>
                    <a:gd name="connsiteX4" fmla="*/ 5466 w 10274"/>
                    <a:gd name="connsiteY4" fmla="*/ 18113 h 1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4" h="18113">
                      <a:moveTo>
                        <a:pt x="5466" y="0"/>
                      </a:moveTo>
                      <a:cubicBezTo>
                        <a:pt x="12906" y="4754"/>
                        <a:pt x="11458" y="23163"/>
                        <a:pt x="2881" y="16184"/>
                      </a:cubicBezTo>
                      <a:cubicBezTo>
                        <a:pt x="-6216" y="8787"/>
                        <a:pt x="9324" y="-1894"/>
                        <a:pt x="7263" y="12920"/>
                      </a:cubicBezTo>
                      <a:cubicBezTo>
                        <a:pt x="7007" y="11523"/>
                        <a:pt x="6669" y="9707"/>
                        <a:pt x="6747" y="7949"/>
                      </a:cubicBezTo>
                      <a:cubicBezTo>
                        <a:pt x="7577" y="11185"/>
                        <a:pt x="8621" y="16033"/>
                        <a:pt x="5466" y="18113"/>
                      </a:cubicBezTo>
                    </a:path>
                  </a:pathLst>
                </a:custGeom>
                <a:noFill/>
                <a:ln w="3879" cap="rnd">
                  <a:solidFill>
                    <a:srgbClr val="000000"/>
                  </a:solidFill>
                  <a:prstDash val="solid"/>
                  <a:round/>
                </a:ln>
              </p:spPr>
              <p:txBody>
                <a:bodyPr rtlCol="0" anchor="ctr"/>
                <a:lstStyle/>
                <a:p>
                  <a:endParaRPr lang="zh-CN" altLang="en-US"/>
                </a:p>
              </p:txBody>
            </p:sp>
            <p:sp>
              <p:nvSpPr>
                <p:cNvPr id="206" name="任意多边形: 形状 205"/>
                <p:cNvSpPr/>
                <p:nvPr/>
              </p:nvSpPr>
              <p:spPr>
                <a:xfrm rot="1905113">
                  <a:off x="10003497" y="2378803"/>
                  <a:ext cx="22023" cy="29659"/>
                </a:xfrm>
                <a:custGeom>
                  <a:avLst/>
                  <a:gdLst>
                    <a:gd name="connsiteX0" fmla="*/ 9971 w 16094"/>
                    <a:gd name="connsiteY0" fmla="*/ 2310 h 21674"/>
                    <a:gd name="connsiteX1" fmla="*/ 9264 w 16094"/>
                    <a:gd name="connsiteY1" fmla="*/ 1700 h 21674"/>
                    <a:gd name="connsiteX2" fmla="*/ 13731 w 16094"/>
                    <a:gd name="connsiteY2" fmla="*/ 458 h 21674"/>
                    <a:gd name="connsiteX3" fmla="*/ 12315 w 16094"/>
                    <a:gd name="connsiteY3" fmla="*/ 4832 h 21674"/>
                    <a:gd name="connsiteX4" fmla="*/ 12315 w 16094"/>
                    <a:gd name="connsiteY4" fmla="*/ 1751 h 21674"/>
                    <a:gd name="connsiteX5" fmla="*/ 2857 w 16094"/>
                    <a:gd name="connsiteY5" fmla="*/ 2915 h 21674"/>
                    <a:gd name="connsiteX6" fmla="*/ 2857 w 16094"/>
                    <a:gd name="connsiteY6" fmla="*/ 18374 h 21674"/>
                    <a:gd name="connsiteX7" fmla="*/ 13204 w 16094"/>
                    <a:gd name="connsiteY7" fmla="*/ 2962 h 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93" h="21674">
                      <a:moveTo>
                        <a:pt x="9971" y="2310"/>
                      </a:moveTo>
                      <a:cubicBezTo>
                        <a:pt x="9505" y="2185"/>
                        <a:pt x="9971" y="322"/>
                        <a:pt x="9264" y="1700"/>
                      </a:cubicBezTo>
                      <a:cubicBezTo>
                        <a:pt x="9586" y="9071"/>
                        <a:pt x="18439" y="3738"/>
                        <a:pt x="13731" y="458"/>
                      </a:cubicBezTo>
                      <a:cubicBezTo>
                        <a:pt x="10413" y="-1855"/>
                        <a:pt x="6287" y="5368"/>
                        <a:pt x="12315" y="4832"/>
                      </a:cubicBezTo>
                      <a:cubicBezTo>
                        <a:pt x="12660" y="3614"/>
                        <a:pt x="12559" y="2900"/>
                        <a:pt x="12315" y="1751"/>
                      </a:cubicBezTo>
                      <a:cubicBezTo>
                        <a:pt x="8430" y="1650"/>
                        <a:pt x="6062" y="187"/>
                        <a:pt x="2857" y="2915"/>
                      </a:cubicBezTo>
                      <a:cubicBezTo>
                        <a:pt x="-1316" y="6470"/>
                        <a:pt x="-571" y="14916"/>
                        <a:pt x="2857" y="18374"/>
                      </a:cubicBezTo>
                      <a:cubicBezTo>
                        <a:pt x="13211" y="28833"/>
                        <a:pt x="20360" y="11881"/>
                        <a:pt x="13204" y="2962"/>
                      </a:cubicBezTo>
                    </a:path>
                  </a:pathLst>
                </a:custGeom>
                <a:noFill/>
                <a:ln w="3879" cap="rnd">
                  <a:solidFill>
                    <a:srgbClr val="000000"/>
                  </a:solidFill>
                  <a:prstDash val="solid"/>
                  <a:round/>
                </a:ln>
              </p:spPr>
              <p:txBody>
                <a:bodyPr rtlCol="0" anchor="ctr"/>
                <a:lstStyle/>
                <a:p>
                  <a:endParaRPr lang="zh-CN" altLang="en-US"/>
                </a:p>
              </p:txBody>
            </p:sp>
            <p:sp>
              <p:nvSpPr>
                <p:cNvPr id="207" name="任意多边形: 形状 206"/>
                <p:cNvSpPr/>
                <p:nvPr/>
              </p:nvSpPr>
              <p:spPr>
                <a:xfrm rot="1905113">
                  <a:off x="9800300" y="2568295"/>
                  <a:ext cx="134993" cy="149079"/>
                </a:xfrm>
                <a:custGeom>
                  <a:avLst/>
                  <a:gdLst>
                    <a:gd name="connsiteX0" fmla="*/ 41404 w 98649"/>
                    <a:gd name="connsiteY0" fmla="*/ 50073 h 108942"/>
                    <a:gd name="connsiteX1" fmla="*/ 56929 w 98649"/>
                    <a:gd name="connsiteY1" fmla="*/ 15147 h 108942"/>
                    <a:gd name="connsiteX2" fmla="*/ 93182 w 98649"/>
                    <a:gd name="connsiteY2" fmla="*/ 7202 h 108942"/>
                    <a:gd name="connsiteX3" fmla="*/ 90757 w 98649"/>
                    <a:gd name="connsiteY3" fmla="*/ 53950 h 108942"/>
                    <a:gd name="connsiteX4" fmla="*/ 55737 w 98649"/>
                    <a:gd name="connsiteY4" fmla="*/ 70857 h 108942"/>
                    <a:gd name="connsiteX5" fmla="*/ 41520 w 98649"/>
                    <a:gd name="connsiteY5" fmla="*/ 108942 h 108942"/>
                    <a:gd name="connsiteX6" fmla="*/ 35497 w 98649"/>
                    <a:gd name="connsiteY6" fmla="*/ 74089 h 108942"/>
                    <a:gd name="connsiteX7" fmla="*/ 0 w 98649"/>
                    <a:gd name="connsiteY7" fmla="*/ 61227 h 108942"/>
                    <a:gd name="connsiteX8" fmla="*/ 36879 w 98649"/>
                    <a:gd name="connsiteY8" fmla="*/ 50721 h 10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9" h="108942">
                      <a:moveTo>
                        <a:pt x="41404" y="50073"/>
                      </a:moveTo>
                      <a:cubicBezTo>
                        <a:pt x="41404" y="34277"/>
                        <a:pt x="45130" y="26324"/>
                        <a:pt x="56929" y="15147"/>
                      </a:cubicBezTo>
                      <a:cubicBezTo>
                        <a:pt x="67027" y="5580"/>
                        <a:pt x="81620" y="-8843"/>
                        <a:pt x="93182" y="7202"/>
                      </a:cubicBezTo>
                      <a:cubicBezTo>
                        <a:pt x="102555" y="20208"/>
                        <a:pt x="98631" y="41639"/>
                        <a:pt x="90757" y="53950"/>
                      </a:cubicBezTo>
                      <a:cubicBezTo>
                        <a:pt x="82560" y="66770"/>
                        <a:pt x="69698" y="70224"/>
                        <a:pt x="55737" y="70857"/>
                      </a:cubicBezTo>
                      <a:cubicBezTo>
                        <a:pt x="53012" y="81700"/>
                        <a:pt x="52395" y="102651"/>
                        <a:pt x="41520" y="108942"/>
                      </a:cubicBezTo>
                      <a:cubicBezTo>
                        <a:pt x="40189" y="97190"/>
                        <a:pt x="32008" y="85768"/>
                        <a:pt x="35497" y="74089"/>
                      </a:cubicBezTo>
                      <a:cubicBezTo>
                        <a:pt x="20768" y="73422"/>
                        <a:pt x="11376" y="70236"/>
                        <a:pt x="0" y="61227"/>
                      </a:cubicBezTo>
                      <a:cubicBezTo>
                        <a:pt x="12218" y="57913"/>
                        <a:pt x="24498" y="52735"/>
                        <a:pt x="36879" y="50721"/>
                      </a:cubicBezTo>
                    </a:path>
                  </a:pathLst>
                </a:custGeom>
                <a:noFill/>
                <a:ln w="3175" cap="rnd">
                  <a:solidFill>
                    <a:srgbClr val="000000"/>
                  </a:solidFill>
                  <a:prstDash val="solid"/>
                  <a:round/>
                </a:ln>
              </p:spPr>
              <p:txBody>
                <a:bodyPr rtlCol="0" anchor="ctr"/>
                <a:lstStyle/>
                <a:p>
                  <a:endParaRPr lang="zh-CN" altLang="en-US"/>
                </a:p>
              </p:txBody>
            </p:sp>
            <p:sp>
              <p:nvSpPr>
                <p:cNvPr id="208" name="任意多边形: 形状 207"/>
                <p:cNvSpPr/>
                <p:nvPr/>
              </p:nvSpPr>
              <p:spPr>
                <a:xfrm rot="1905113">
                  <a:off x="9903194" y="2616328"/>
                  <a:ext cx="27440" cy="27297"/>
                </a:xfrm>
                <a:custGeom>
                  <a:avLst/>
                  <a:gdLst>
                    <a:gd name="connsiteX0" fmla="*/ 8875 w 20052"/>
                    <a:gd name="connsiteY0" fmla="*/ 1406 h 19948"/>
                    <a:gd name="connsiteX1" fmla="*/ 15399 w 20052"/>
                    <a:gd name="connsiteY1" fmla="*/ 1860 h 19948"/>
                    <a:gd name="connsiteX2" fmla="*/ 10349 w 20052"/>
                    <a:gd name="connsiteY2" fmla="*/ 5881 h 19948"/>
                    <a:gd name="connsiteX3" fmla="*/ 13272 w 20052"/>
                    <a:gd name="connsiteY3" fmla="*/ 152 h 19948"/>
                    <a:gd name="connsiteX4" fmla="*/ 14681 w 20052"/>
                    <a:gd name="connsiteY4" fmla="*/ 6428 h 19948"/>
                    <a:gd name="connsiteX5" fmla="*/ 425 w 20052"/>
                    <a:gd name="connsiteY5" fmla="*/ 12921 h 19948"/>
                    <a:gd name="connsiteX6" fmla="*/ 14052 w 20052"/>
                    <a:gd name="connsiteY6" fmla="*/ 2694 h 1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2" h="19948">
                      <a:moveTo>
                        <a:pt x="8875" y="1406"/>
                      </a:moveTo>
                      <a:cubicBezTo>
                        <a:pt x="9018" y="5326"/>
                        <a:pt x="16357" y="6370"/>
                        <a:pt x="15399" y="1860"/>
                      </a:cubicBezTo>
                      <a:cubicBezTo>
                        <a:pt x="14401" y="-2832"/>
                        <a:pt x="8828" y="2423"/>
                        <a:pt x="10349" y="5881"/>
                      </a:cubicBezTo>
                      <a:cubicBezTo>
                        <a:pt x="12080" y="9816"/>
                        <a:pt x="19594" y="2035"/>
                        <a:pt x="13272" y="152"/>
                      </a:cubicBezTo>
                      <a:cubicBezTo>
                        <a:pt x="8991" y="-1117"/>
                        <a:pt x="7245" y="8749"/>
                        <a:pt x="14681" y="6428"/>
                      </a:cubicBezTo>
                      <a:cubicBezTo>
                        <a:pt x="20324" y="-3527"/>
                        <a:pt x="-3429" y="-1105"/>
                        <a:pt x="425" y="12921"/>
                      </a:cubicBezTo>
                      <a:cubicBezTo>
                        <a:pt x="5704" y="32152"/>
                        <a:pt x="31560" y="6195"/>
                        <a:pt x="14052" y="2694"/>
                      </a:cubicBezTo>
                    </a:path>
                  </a:pathLst>
                </a:custGeom>
                <a:noFill/>
                <a:ln w="3879" cap="rnd">
                  <a:solidFill>
                    <a:srgbClr val="000000"/>
                  </a:solidFill>
                  <a:prstDash val="solid"/>
                  <a:round/>
                </a:ln>
              </p:spPr>
              <p:txBody>
                <a:bodyPr rtlCol="0" anchor="ctr"/>
                <a:lstStyle/>
                <a:p>
                  <a:endParaRPr lang="zh-CN" altLang="en-US"/>
                </a:p>
              </p:txBody>
            </p:sp>
            <p:sp>
              <p:nvSpPr>
                <p:cNvPr id="209" name="任意多边形: 形状 208"/>
                <p:cNvSpPr/>
                <p:nvPr/>
              </p:nvSpPr>
              <p:spPr>
                <a:xfrm rot="1905113">
                  <a:off x="10208873" y="2532396"/>
                  <a:ext cx="33462" cy="37732"/>
                </a:xfrm>
                <a:custGeom>
                  <a:avLst/>
                  <a:gdLst>
                    <a:gd name="connsiteX0" fmla="*/ 13178 w 24453"/>
                    <a:gd name="connsiteY0" fmla="*/ 5305 h 27573"/>
                    <a:gd name="connsiteX1" fmla="*/ 9933 w 24453"/>
                    <a:gd name="connsiteY1" fmla="*/ 4032 h 27573"/>
                    <a:gd name="connsiteX2" fmla="*/ 8944 w 24453"/>
                    <a:gd name="connsiteY2" fmla="*/ 8371 h 27573"/>
                    <a:gd name="connsiteX3" fmla="*/ 14075 w 24453"/>
                    <a:gd name="connsiteY3" fmla="*/ 1323 h 27573"/>
                    <a:gd name="connsiteX4" fmla="*/ 8532 w 24453"/>
                    <a:gd name="connsiteY4" fmla="*/ 6190 h 27573"/>
                    <a:gd name="connsiteX5" fmla="*/ 10023 w 24453"/>
                    <a:gd name="connsiteY5" fmla="*/ 3154 h 27573"/>
                    <a:gd name="connsiteX6" fmla="*/ 211 w 24453"/>
                    <a:gd name="connsiteY6" fmla="*/ 9186 h 27573"/>
                    <a:gd name="connsiteX7" fmla="*/ 11253 w 24453"/>
                    <a:gd name="connsiteY7" fmla="*/ 26872 h 27573"/>
                    <a:gd name="connsiteX8" fmla="*/ 11886 w 24453"/>
                    <a:gd name="connsiteY8" fmla="*/ 1423 h 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53" h="27573">
                      <a:moveTo>
                        <a:pt x="13178" y="5305"/>
                      </a:moveTo>
                      <a:cubicBezTo>
                        <a:pt x="12313" y="4695"/>
                        <a:pt x="10923" y="4296"/>
                        <a:pt x="9933" y="4032"/>
                      </a:cubicBezTo>
                      <a:cubicBezTo>
                        <a:pt x="8529" y="5545"/>
                        <a:pt x="8532" y="6519"/>
                        <a:pt x="8944" y="8371"/>
                      </a:cubicBezTo>
                      <a:cubicBezTo>
                        <a:pt x="13023" y="9655"/>
                        <a:pt x="17149" y="4528"/>
                        <a:pt x="14075" y="1323"/>
                      </a:cubicBezTo>
                      <a:cubicBezTo>
                        <a:pt x="11121" y="-1759"/>
                        <a:pt x="7713" y="3380"/>
                        <a:pt x="8532" y="6190"/>
                      </a:cubicBezTo>
                      <a:cubicBezTo>
                        <a:pt x="11664" y="16948"/>
                        <a:pt x="19757" y="-4274"/>
                        <a:pt x="10023" y="3154"/>
                      </a:cubicBezTo>
                      <a:cubicBezTo>
                        <a:pt x="8338" y="-5248"/>
                        <a:pt x="918" y="5371"/>
                        <a:pt x="211" y="9186"/>
                      </a:cubicBezTo>
                      <a:cubicBezTo>
                        <a:pt x="-1143" y="16440"/>
                        <a:pt x="4189" y="24749"/>
                        <a:pt x="11253" y="26872"/>
                      </a:cubicBezTo>
                      <a:cubicBezTo>
                        <a:pt x="30531" y="32671"/>
                        <a:pt x="26902" y="581"/>
                        <a:pt x="11886" y="1423"/>
                      </a:cubicBezTo>
                    </a:path>
                  </a:pathLst>
                </a:custGeom>
                <a:noFill/>
                <a:ln w="3879" cap="rnd">
                  <a:solidFill>
                    <a:srgbClr val="000000"/>
                  </a:solidFill>
                  <a:prstDash val="solid"/>
                  <a:round/>
                </a:ln>
              </p:spPr>
              <p:txBody>
                <a:bodyPr rtlCol="0" anchor="ctr"/>
                <a:lstStyle/>
                <a:p>
                  <a:endParaRPr lang="zh-CN" altLang="en-US"/>
                </a:p>
              </p:txBody>
            </p:sp>
            <p:sp>
              <p:nvSpPr>
                <p:cNvPr id="210" name="任意多边形: 形状 209"/>
                <p:cNvSpPr/>
                <p:nvPr/>
              </p:nvSpPr>
              <p:spPr>
                <a:xfrm rot="1905113">
                  <a:off x="9997120" y="2451507"/>
                  <a:ext cx="251662" cy="247447"/>
                </a:xfrm>
                <a:custGeom>
                  <a:avLst/>
                  <a:gdLst>
                    <a:gd name="connsiteX0" fmla="*/ 56917 w 183907"/>
                    <a:gd name="connsiteY0" fmla="*/ 82544 h 180826"/>
                    <a:gd name="connsiteX1" fmla="*/ 178540 w 183907"/>
                    <a:gd name="connsiteY1" fmla="*/ 20461 h 180826"/>
                    <a:gd name="connsiteX2" fmla="*/ 180337 w 183907"/>
                    <a:gd name="connsiteY2" fmla="*/ 52756 h 180826"/>
                    <a:gd name="connsiteX3" fmla="*/ 162368 w 183907"/>
                    <a:gd name="connsiteY3" fmla="*/ 84504 h 180826"/>
                    <a:gd name="connsiteX4" fmla="*/ 121623 w 183907"/>
                    <a:gd name="connsiteY4" fmla="*/ 112348 h 180826"/>
                    <a:gd name="connsiteX5" fmla="*/ 98255 w 183907"/>
                    <a:gd name="connsiteY5" fmla="*/ 109840 h 180826"/>
                    <a:gd name="connsiteX6" fmla="*/ 91296 w 183907"/>
                    <a:gd name="connsiteY6" fmla="*/ 105905 h 180826"/>
                    <a:gd name="connsiteX7" fmla="*/ 66759 w 183907"/>
                    <a:gd name="connsiteY7" fmla="*/ 180826 h 180826"/>
                    <a:gd name="connsiteX8" fmla="*/ 60115 w 183907"/>
                    <a:gd name="connsiteY8" fmla="*/ 138537 h 180826"/>
                    <a:gd name="connsiteX9" fmla="*/ 60713 w 183907"/>
                    <a:gd name="connsiteY9" fmla="*/ 118887 h 180826"/>
                    <a:gd name="connsiteX10" fmla="*/ 26660 w 183907"/>
                    <a:gd name="connsiteY10" fmla="*/ 110523 h 180826"/>
                    <a:gd name="connsiteX11" fmla="*/ 0 w 183907"/>
                    <a:gd name="connsiteY11" fmla="*/ 97393 h 180826"/>
                    <a:gd name="connsiteX12" fmla="*/ 39444 w 183907"/>
                    <a:gd name="connsiteY12" fmla="*/ 84267 h 180826"/>
                    <a:gd name="connsiteX13" fmla="*/ 56265 w 183907"/>
                    <a:gd name="connsiteY13" fmla="*/ 83200 h 18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907" h="180826">
                      <a:moveTo>
                        <a:pt x="56917" y="82544"/>
                      </a:moveTo>
                      <a:cubicBezTo>
                        <a:pt x="67621" y="45196"/>
                        <a:pt x="145589" y="-38579"/>
                        <a:pt x="178540" y="20461"/>
                      </a:cubicBezTo>
                      <a:cubicBezTo>
                        <a:pt x="184676" y="31461"/>
                        <a:pt x="185922" y="41350"/>
                        <a:pt x="180337" y="52756"/>
                      </a:cubicBezTo>
                      <a:cubicBezTo>
                        <a:pt x="175354" y="62917"/>
                        <a:pt x="169194" y="75496"/>
                        <a:pt x="162368" y="84504"/>
                      </a:cubicBezTo>
                      <a:cubicBezTo>
                        <a:pt x="153111" y="96714"/>
                        <a:pt x="137288" y="110845"/>
                        <a:pt x="121623" y="112348"/>
                      </a:cubicBezTo>
                      <a:cubicBezTo>
                        <a:pt x="113958" y="113077"/>
                        <a:pt x="104930" y="113333"/>
                        <a:pt x="98255" y="109840"/>
                      </a:cubicBezTo>
                      <a:cubicBezTo>
                        <a:pt x="95589" y="108447"/>
                        <a:pt x="94222" y="106514"/>
                        <a:pt x="91296" y="105905"/>
                      </a:cubicBezTo>
                      <a:cubicBezTo>
                        <a:pt x="89938" y="132879"/>
                        <a:pt x="88738" y="161568"/>
                        <a:pt x="66759" y="180826"/>
                      </a:cubicBezTo>
                      <a:cubicBezTo>
                        <a:pt x="63767" y="166722"/>
                        <a:pt x="60996" y="153049"/>
                        <a:pt x="60115" y="138537"/>
                      </a:cubicBezTo>
                      <a:cubicBezTo>
                        <a:pt x="59715" y="131939"/>
                        <a:pt x="61264" y="125268"/>
                        <a:pt x="60713" y="118887"/>
                      </a:cubicBezTo>
                      <a:cubicBezTo>
                        <a:pt x="49058" y="115635"/>
                        <a:pt x="38551" y="112522"/>
                        <a:pt x="26660" y="110523"/>
                      </a:cubicBezTo>
                      <a:cubicBezTo>
                        <a:pt x="21090" y="109588"/>
                        <a:pt x="116" y="103681"/>
                        <a:pt x="0" y="97393"/>
                      </a:cubicBezTo>
                      <a:cubicBezTo>
                        <a:pt x="13235" y="93458"/>
                        <a:pt x="26128" y="88343"/>
                        <a:pt x="39444" y="84267"/>
                      </a:cubicBezTo>
                      <a:cubicBezTo>
                        <a:pt x="43612" y="82994"/>
                        <a:pt x="54286" y="80666"/>
                        <a:pt x="56265" y="83200"/>
                      </a:cubicBezTo>
                    </a:path>
                  </a:pathLst>
                </a:custGeom>
                <a:noFill/>
                <a:ln w="3175" cap="rnd">
                  <a:solidFill>
                    <a:srgbClr val="000000"/>
                  </a:solidFill>
                  <a:prstDash val="solid"/>
                  <a:round/>
                </a:ln>
              </p:spPr>
              <p:txBody>
                <a:bodyPr rtlCol="0" anchor="ctr"/>
                <a:lstStyle/>
                <a:p>
                  <a:endParaRPr lang="zh-CN" altLang="en-US"/>
                </a:p>
              </p:txBody>
            </p:sp>
            <p:sp>
              <p:nvSpPr>
                <p:cNvPr id="211" name="任意多边形: 形状 210"/>
                <p:cNvSpPr/>
                <p:nvPr/>
              </p:nvSpPr>
              <p:spPr>
                <a:xfrm rot="1905113">
                  <a:off x="9994583" y="2662284"/>
                  <a:ext cx="145374" cy="194341"/>
                </a:xfrm>
                <a:custGeom>
                  <a:avLst/>
                  <a:gdLst>
                    <a:gd name="connsiteX0" fmla="*/ 41346 w 106235"/>
                    <a:gd name="connsiteY0" fmla="*/ 72794 h 142018"/>
                    <a:gd name="connsiteX1" fmla="*/ 75539 w 106235"/>
                    <a:gd name="connsiteY1" fmla="*/ 4277 h 142018"/>
                    <a:gd name="connsiteX2" fmla="*/ 105540 w 106235"/>
                    <a:gd name="connsiteY2" fmla="*/ 41567 h 142018"/>
                    <a:gd name="connsiteX3" fmla="*/ 74844 w 106235"/>
                    <a:gd name="connsiteY3" fmla="*/ 99803 h 142018"/>
                    <a:gd name="connsiteX4" fmla="*/ 71786 w 106235"/>
                    <a:gd name="connsiteY4" fmla="*/ 121472 h 142018"/>
                    <a:gd name="connsiteX5" fmla="*/ 69725 w 106235"/>
                    <a:gd name="connsiteY5" fmla="*/ 142018 h 142018"/>
                    <a:gd name="connsiteX6" fmla="*/ 54254 w 106235"/>
                    <a:gd name="connsiteY6" fmla="*/ 114823 h 142018"/>
                    <a:gd name="connsiteX7" fmla="*/ 46430 w 106235"/>
                    <a:gd name="connsiteY7" fmla="*/ 96182 h 142018"/>
                    <a:gd name="connsiteX8" fmla="*/ 21940 w 106235"/>
                    <a:gd name="connsiteY8" fmla="*/ 100610 h 142018"/>
                    <a:gd name="connsiteX9" fmla="*/ 0 w 106235"/>
                    <a:gd name="connsiteY9" fmla="*/ 92755 h 142018"/>
                    <a:gd name="connsiteX10" fmla="*/ 19305 w 106235"/>
                    <a:gd name="connsiteY10" fmla="*/ 79443 h 142018"/>
                    <a:gd name="connsiteX11" fmla="*/ 42642 w 106235"/>
                    <a:gd name="connsiteY11" fmla="*/ 69561 h 14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35" h="142018">
                      <a:moveTo>
                        <a:pt x="41346" y="72794"/>
                      </a:moveTo>
                      <a:cubicBezTo>
                        <a:pt x="47284" y="49798"/>
                        <a:pt x="56296" y="20069"/>
                        <a:pt x="75539" y="4277"/>
                      </a:cubicBezTo>
                      <a:cubicBezTo>
                        <a:pt x="96404" y="-12847"/>
                        <a:pt x="109468" y="25945"/>
                        <a:pt x="105540" y="41567"/>
                      </a:cubicBezTo>
                      <a:cubicBezTo>
                        <a:pt x="100250" y="62614"/>
                        <a:pt x="85001" y="81073"/>
                        <a:pt x="74844" y="99803"/>
                      </a:cubicBezTo>
                      <a:cubicBezTo>
                        <a:pt x="70842" y="107177"/>
                        <a:pt x="72112" y="112917"/>
                        <a:pt x="71786" y="121472"/>
                      </a:cubicBezTo>
                      <a:cubicBezTo>
                        <a:pt x="71526" y="128357"/>
                        <a:pt x="69577" y="135199"/>
                        <a:pt x="69725" y="142018"/>
                      </a:cubicBezTo>
                      <a:cubicBezTo>
                        <a:pt x="62840" y="134718"/>
                        <a:pt x="58291" y="124095"/>
                        <a:pt x="54254" y="114823"/>
                      </a:cubicBezTo>
                      <a:cubicBezTo>
                        <a:pt x="51693" y="108943"/>
                        <a:pt x="46776" y="102687"/>
                        <a:pt x="46430" y="96182"/>
                      </a:cubicBezTo>
                      <a:cubicBezTo>
                        <a:pt x="38555" y="97688"/>
                        <a:pt x="30393" y="100618"/>
                        <a:pt x="21940" y="100610"/>
                      </a:cubicBezTo>
                      <a:cubicBezTo>
                        <a:pt x="13879" y="100603"/>
                        <a:pt x="6978" y="96593"/>
                        <a:pt x="0" y="92755"/>
                      </a:cubicBezTo>
                      <a:cubicBezTo>
                        <a:pt x="3144" y="85846"/>
                        <a:pt x="12734" y="82633"/>
                        <a:pt x="19305" y="79443"/>
                      </a:cubicBezTo>
                      <a:cubicBezTo>
                        <a:pt x="26388" y="76004"/>
                        <a:pt x="34837" y="70566"/>
                        <a:pt x="42642" y="69561"/>
                      </a:cubicBezTo>
                    </a:path>
                  </a:pathLst>
                </a:custGeom>
                <a:noFill/>
                <a:ln w="3175" cap="rnd">
                  <a:solidFill>
                    <a:srgbClr val="000000"/>
                  </a:solidFill>
                  <a:prstDash val="solid"/>
                  <a:round/>
                </a:ln>
              </p:spPr>
              <p:txBody>
                <a:bodyPr rtlCol="0" anchor="ctr"/>
                <a:lstStyle/>
                <a:p>
                  <a:endParaRPr lang="zh-CN" altLang="en-US"/>
                </a:p>
              </p:txBody>
            </p:sp>
            <p:sp>
              <p:nvSpPr>
                <p:cNvPr id="212" name="任意多边形: 形状 211"/>
                <p:cNvSpPr/>
                <p:nvPr/>
              </p:nvSpPr>
              <p:spPr>
                <a:xfrm rot="1905113">
                  <a:off x="10122329" y="2711153"/>
                  <a:ext cx="17717" cy="22954"/>
                </a:xfrm>
                <a:custGeom>
                  <a:avLst/>
                  <a:gdLst>
                    <a:gd name="connsiteX0" fmla="*/ 9252 w 12947"/>
                    <a:gd name="connsiteY0" fmla="*/ 3300 h 16774"/>
                    <a:gd name="connsiteX1" fmla="*/ 7494 w 12947"/>
                    <a:gd name="connsiteY1" fmla="*/ 6509 h 16774"/>
                    <a:gd name="connsiteX2" fmla="*/ 11864 w 12947"/>
                    <a:gd name="connsiteY2" fmla="*/ 2058 h 16774"/>
                    <a:gd name="connsiteX3" fmla="*/ 6248 w 12947"/>
                    <a:gd name="connsiteY3" fmla="*/ 5170 h 16774"/>
                    <a:gd name="connsiteX4" fmla="*/ 9077 w 12947"/>
                    <a:gd name="connsiteY4" fmla="*/ 2190 h 16774"/>
                    <a:gd name="connsiteX5" fmla="*/ 6228 w 12947"/>
                    <a:gd name="connsiteY5" fmla="*/ 6505 h 16774"/>
                    <a:gd name="connsiteX6" fmla="*/ 6694 w 12947"/>
                    <a:gd name="connsiteY6" fmla="*/ 47 h 16774"/>
                    <a:gd name="connsiteX7" fmla="*/ 364 w 12947"/>
                    <a:gd name="connsiteY7" fmla="*/ 12265 h 16774"/>
                    <a:gd name="connsiteX8" fmla="*/ 9256 w 12947"/>
                    <a:gd name="connsiteY8" fmla="*/ 2648 h 1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47" h="16774">
                      <a:moveTo>
                        <a:pt x="9252" y="3300"/>
                      </a:moveTo>
                      <a:cubicBezTo>
                        <a:pt x="8122" y="4278"/>
                        <a:pt x="6923" y="4600"/>
                        <a:pt x="7494" y="6509"/>
                      </a:cubicBezTo>
                      <a:cubicBezTo>
                        <a:pt x="10125" y="6346"/>
                        <a:pt x="11736" y="4701"/>
                        <a:pt x="11864" y="2058"/>
                      </a:cubicBezTo>
                      <a:cubicBezTo>
                        <a:pt x="9108" y="463"/>
                        <a:pt x="5390" y="1596"/>
                        <a:pt x="6248" y="5170"/>
                      </a:cubicBezTo>
                      <a:cubicBezTo>
                        <a:pt x="9112" y="5027"/>
                        <a:pt x="8817" y="4786"/>
                        <a:pt x="9077" y="2190"/>
                      </a:cubicBezTo>
                      <a:cubicBezTo>
                        <a:pt x="6104" y="1864"/>
                        <a:pt x="5363" y="3657"/>
                        <a:pt x="6228" y="6505"/>
                      </a:cubicBezTo>
                      <a:cubicBezTo>
                        <a:pt x="10381" y="6645"/>
                        <a:pt x="10672" y="804"/>
                        <a:pt x="6694" y="47"/>
                      </a:cubicBezTo>
                      <a:cubicBezTo>
                        <a:pt x="2409" y="-768"/>
                        <a:pt x="-1177" y="9180"/>
                        <a:pt x="364" y="12265"/>
                      </a:cubicBezTo>
                      <a:cubicBezTo>
                        <a:pt x="7975" y="27471"/>
                        <a:pt x="18679" y="-958"/>
                        <a:pt x="9256" y="2648"/>
                      </a:cubicBezTo>
                    </a:path>
                  </a:pathLst>
                </a:custGeom>
                <a:noFill/>
                <a:ln w="3879" cap="rnd">
                  <a:solidFill>
                    <a:srgbClr val="000000"/>
                  </a:solidFill>
                  <a:prstDash val="solid"/>
                  <a:round/>
                </a:ln>
              </p:spPr>
              <p:txBody>
                <a:bodyPr rtlCol="0" anchor="ctr"/>
                <a:lstStyle/>
                <a:p>
                  <a:endParaRPr lang="zh-CN" altLang="en-US"/>
                </a:p>
              </p:txBody>
            </p:sp>
            <p:sp>
              <p:nvSpPr>
                <p:cNvPr id="213" name="任意多边形: 形状 212"/>
                <p:cNvSpPr/>
                <p:nvPr/>
              </p:nvSpPr>
              <p:spPr>
                <a:xfrm rot="1905113">
                  <a:off x="10329832" y="2432226"/>
                  <a:ext cx="32807" cy="30837"/>
                </a:xfrm>
                <a:custGeom>
                  <a:avLst/>
                  <a:gdLst>
                    <a:gd name="connsiteX0" fmla="*/ 15992 w 23974"/>
                    <a:gd name="connsiteY0" fmla="*/ 6187 h 22535"/>
                    <a:gd name="connsiteX1" fmla="*/ 15347 w 23974"/>
                    <a:gd name="connsiteY1" fmla="*/ 4930 h 22535"/>
                    <a:gd name="connsiteX2" fmla="*/ 19139 w 23974"/>
                    <a:gd name="connsiteY2" fmla="*/ 4879 h 22535"/>
                    <a:gd name="connsiteX3" fmla="*/ 12794 w 23974"/>
                    <a:gd name="connsiteY3" fmla="*/ 7503 h 22535"/>
                    <a:gd name="connsiteX4" fmla="*/ 14649 w 23974"/>
                    <a:gd name="connsiteY4" fmla="*/ 203 h 22535"/>
                    <a:gd name="connsiteX5" fmla="*/ 16601 w 23974"/>
                    <a:gd name="connsiteY5" fmla="*/ 7325 h 22535"/>
                    <a:gd name="connsiteX6" fmla="*/ 3646 w 23974"/>
                    <a:gd name="connsiteY6" fmla="*/ 19306 h 22535"/>
                    <a:gd name="connsiteX7" fmla="*/ 19877 w 23974"/>
                    <a:gd name="connsiteY7" fmla="*/ 2951 h 2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74" h="22535">
                      <a:moveTo>
                        <a:pt x="15992" y="6187"/>
                      </a:moveTo>
                      <a:cubicBezTo>
                        <a:pt x="15390" y="5935"/>
                        <a:pt x="16714" y="4942"/>
                        <a:pt x="15347" y="4930"/>
                      </a:cubicBezTo>
                      <a:cubicBezTo>
                        <a:pt x="13481" y="9727"/>
                        <a:pt x="20222" y="8419"/>
                        <a:pt x="19139" y="4879"/>
                      </a:cubicBezTo>
                      <a:cubicBezTo>
                        <a:pt x="17230" y="-1361"/>
                        <a:pt x="7317" y="4146"/>
                        <a:pt x="12794" y="7503"/>
                      </a:cubicBezTo>
                      <a:cubicBezTo>
                        <a:pt x="18965" y="11287"/>
                        <a:pt x="19690" y="-1761"/>
                        <a:pt x="14649" y="203"/>
                      </a:cubicBezTo>
                      <a:cubicBezTo>
                        <a:pt x="10364" y="1868"/>
                        <a:pt x="11847" y="8252"/>
                        <a:pt x="16601" y="7325"/>
                      </a:cubicBezTo>
                      <a:cubicBezTo>
                        <a:pt x="19430" y="-8045"/>
                        <a:pt x="-10043" y="6250"/>
                        <a:pt x="3646" y="19306"/>
                      </a:cubicBezTo>
                      <a:cubicBezTo>
                        <a:pt x="16178" y="31260"/>
                        <a:pt x="31423" y="6436"/>
                        <a:pt x="19877" y="2951"/>
                      </a:cubicBezTo>
                    </a:path>
                  </a:pathLst>
                </a:custGeom>
                <a:noFill/>
                <a:ln w="3879" cap="rnd">
                  <a:solidFill>
                    <a:srgbClr val="000000"/>
                  </a:solidFill>
                  <a:prstDash val="solid"/>
                  <a:round/>
                </a:ln>
              </p:spPr>
              <p:txBody>
                <a:bodyPr rtlCol="0" anchor="ctr"/>
                <a:lstStyle/>
                <a:p>
                  <a:endParaRPr lang="zh-CN" altLang="en-US"/>
                </a:p>
              </p:txBody>
            </p:sp>
            <p:sp>
              <p:nvSpPr>
                <p:cNvPr id="214" name="任意多边形: 形状 213"/>
                <p:cNvSpPr/>
                <p:nvPr/>
              </p:nvSpPr>
              <p:spPr>
                <a:xfrm rot="1905113">
                  <a:off x="10192288" y="2379471"/>
                  <a:ext cx="180116" cy="150999"/>
                </a:xfrm>
                <a:custGeom>
                  <a:avLst/>
                  <a:gdLst>
                    <a:gd name="connsiteX0" fmla="*/ 31662 w 131623"/>
                    <a:gd name="connsiteY0" fmla="*/ 59782 h 110345"/>
                    <a:gd name="connsiteX1" fmla="*/ 45196 w 131623"/>
                    <a:gd name="connsiteY1" fmla="*/ 32602 h 110345"/>
                    <a:gd name="connsiteX2" fmla="*/ 76261 w 131623"/>
                    <a:gd name="connsiteY2" fmla="*/ 10495 h 110345"/>
                    <a:gd name="connsiteX3" fmla="*/ 129525 w 131623"/>
                    <a:gd name="connsiteY3" fmla="*/ 10119 h 110345"/>
                    <a:gd name="connsiteX4" fmla="*/ 102672 w 131623"/>
                    <a:gd name="connsiteY4" fmla="*/ 61090 h 110345"/>
                    <a:gd name="connsiteX5" fmla="*/ 49884 w 131623"/>
                    <a:gd name="connsiteY5" fmla="*/ 81326 h 110345"/>
                    <a:gd name="connsiteX6" fmla="*/ 20621 w 131623"/>
                    <a:gd name="connsiteY6" fmla="*/ 110346 h 110345"/>
                    <a:gd name="connsiteX7" fmla="*/ 24676 w 131623"/>
                    <a:gd name="connsiteY7" fmla="*/ 88891 h 110345"/>
                    <a:gd name="connsiteX8" fmla="*/ 28988 w 131623"/>
                    <a:gd name="connsiteY8" fmla="*/ 73479 h 110345"/>
                    <a:gd name="connsiteX9" fmla="*/ 0 w 131623"/>
                    <a:gd name="connsiteY9" fmla="*/ 57970 h 110345"/>
                    <a:gd name="connsiteX10" fmla="*/ 29718 w 131623"/>
                    <a:gd name="connsiteY10" fmla="*/ 58486 h 11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23" h="110345">
                      <a:moveTo>
                        <a:pt x="31662" y="59782"/>
                      </a:moveTo>
                      <a:cubicBezTo>
                        <a:pt x="27960" y="52268"/>
                        <a:pt x="40376" y="37819"/>
                        <a:pt x="45196" y="32602"/>
                      </a:cubicBezTo>
                      <a:cubicBezTo>
                        <a:pt x="53750" y="23346"/>
                        <a:pt x="65735" y="17023"/>
                        <a:pt x="76261" y="10495"/>
                      </a:cubicBezTo>
                      <a:cubicBezTo>
                        <a:pt x="89429" y="2329"/>
                        <a:pt x="118821" y="-8161"/>
                        <a:pt x="129525" y="10119"/>
                      </a:cubicBezTo>
                      <a:cubicBezTo>
                        <a:pt x="139038" y="26362"/>
                        <a:pt x="113760" y="51942"/>
                        <a:pt x="102672" y="61090"/>
                      </a:cubicBezTo>
                      <a:cubicBezTo>
                        <a:pt x="89290" y="72132"/>
                        <a:pt x="68052" y="85782"/>
                        <a:pt x="49884" y="81326"/>
                      </a:cubicBezTo>
                      <a:cubicBezTo>
                        <a:pt x="48161" y="94037"/>
                        <a:pt x="32213" y="106402"/>
                        <a:pt x="20621" y="110346"/>
                      </a:cubicBezTo>
                      <a:cubicBezTo>
                        <a:pt x="18517" y="105754"/>
                        <a:pt x="23205" y="94029"/>
                        <a:pt x="24676" y="88891"/>
                      </a:cubicBezTo>
                      <a:cubicBezTo>
                        <a:pt x="26132" y="83810"/>
                        <a:pt x="29303" y="78885"/>
                        <a:pt x="28988" y="73479"/>
                      </a:cubicBezTo>
                      <a:cubicBezTo>
                        <a:pt x="21470" y="71930"/>
                        <a:pt x="928" y="68239"/>
                        <a:pt x="0" y="57970"/>
                      </a:cubicBezTo>
                      <a:cubicBezTo>
                        <a:pt x="4475" y="56173"/>
                        <a:pt x="27447" y="53852"/>
                        <a:pt x="29718" y="58486"/>
                      </a:cubicBezTo>
                    </a:path>
                  </a:pathLst>
                </a:custGeom>
                <a:noFill/>
                <a:ln w="3879" cap="rnd">
                  <a:solidFill>
                    <a:srgbClr val="000000"/>
                  </a:solidFill>
                  <a:prstDash val="solid"/>
                  <a:round/>
                </a:ln>
              </p:spPr>
              <p:txBody>
                <a:bodyPr rtlCol="0" anchor="ctr"/>
                <a:lstStyle/>
                <a:p>
                  <a:endParaRPr lang="zh-CN" altLang="en-US"/>
                </a:p>
              </p:txBody>
            </p:sp>
            <p:sp>
              <p:nvSpPr>
                <p:cNvPr id="215" name="任意多边形: 形状 214"/>
                <p:cNvSpPr/>
                <p:nvPr/>
              </p:nvSpPr>
              <p:spPr>
                <a:xfrm rot="1905113">
                  <a:off x="10373019" y="2472870"/>
                  <a:ext cx="161153" cy="186266"/>
                </a:xfrm>
                <a:custGeom>
                  <a:avLst/>
                  <a:gdLst>
                    <a:gd name="connsiteX0" fmla="*/ 33455 w 117766"/>
                    <a:gd name="connsiteY0" fmla="*/ 71470 h 136117"/>
                    <a:gd name="connsiteX1" fmla="*/ 0 w 117766"/>
                    <a:gd name="connsiteY1" fmla="*/ 84926 h 136117"/>
                    <a:gd name="connsiteX2" fmla="*/ 35388 w 117766"/>
                    <a:gd name="connsiteY2" fmla="*/ 92804 h 136117"/>
                    <a:gd name="connsiteX3" fmla="*/ 34216 w 117766"/>
                    <a:gd name="connsiteY3" fmla="*/ 136118 h 136117"/>
                    <a:gd name="connsiteX4" fmla="*/ 41326 w 117766"/>
                    <a:gd name="connsiteY4" fmla="*/ 121331 h 136117"/>
                    <a:gd name="connsiteX5" fmla="*/ 50948 w 117766"/>
                    <a:gd name="connsiteY5" fmla="*/ 99953 h 136117"/>
                    <a:gd name="connsiteX6" fmla="*/ 54608 w 117766"/>
                    <a:gd name="connsiteY6" fmla="*/ 86272 h 136117"/>
                    <a:gd name="connsiteX7" fmla="*/ 67089 w 117766"/>
                    <a:gd name="connsiteY7" fmla="*/ 80575 h 136117"/>
                    <a:gd name="connsiteX8" fmla="*/ 100157 w 117766"/>
                    <a:gd name="connsiteY8" fmla="*/ 57276 h 136117"/>
                    <a:gd name="connsiteX9" fmla="*/ 117591 w 117766"/>
                    <a:gd name="connsiteY9" fmla="*/ 26053 h 136117"/>
                    <a:gd name="connsiteX10" fmla="*/ 67734 w 117766"/>
                    <a:gd name="connsiteY10" fmla="*/ 6259 h 136117"/>
                    <a:gd name="connsiteX11" fmla="*/ 26322 w 117766"/>
                    <a:gd name="connsiteY11" fmla="*/ 74109 h 136117"/>
                    <a:gd name="connsiteX12" fmla="*/ 28922 w 117766"/>
                    <a:gd name="connsiteY12" fmla="*/ 72122 h 13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766" h="136117">
                      <a:moveTo>
                        <a:pt x="33455" y="71470"/>
                      </a:moveTo>
                      <a:cubicBezTo>
                        <a:pt x="25398" y="68609"/>
                        <a:pt x="3505" y="76674"/>
                        <a:pt x="0" y="84926"/>
                      </a:cubicBezTo>
                      <a:cubicBezTo>
                        <a:pt x="11244" y="85112"/>
                        <a:pt x="24781" y="88993"/>
                        <a:pt x="35388" y="92804"/>
                      </a:cubicBezTo>
                      <a:cubicBezTo>
                        <a:pt x="26205" y="104591"/>
                        <a:pt x="30785" y="122941"/>
                        <a:pt x="34216" y="136118"/>
                      </a:cubicBezTo>
                      <a:cubicBezTo>
                        <a:pt x="37915" y="133021"/>
                        <a:pt x="39048" y="125887"/>
                        <a:pt x="41326" y="121331"/>
                      </a:cubicBezTo>
                      <a:cubicBezTo>
                        <a:pt x="44819" y="114349"/>
                        <a:pt x="48309" y="107324"/>
                        <a:pt x="50948" y="99953"/>
                      </a:cubicBezTo>
                      <a:cubicBezTo>
                        <a:pt x="52221" y="96414"/>
                        <a:pt x="52062" y="89148"/>
                        <a:pt x="54608" y="86272"/>
                      </a:cubicBezTo>
                      <a:cubicBezTo>
                        <a:pt x="56800" y="83792"/>
                        <a:pt x="63922" y="82562"/>
                        <a:pt x="67089" y="80575"/>
                      </a:cubicBezTo>
                      <a:cubicBezTo>
                        <a:pt x="78418" y="73469"/>
                        <a:pt x="89383" y="65167"/>
                        <a:pt x="100157" y="57276"/>
                      </a:cubicBezTo>
                      <a:cubicBezTo>
                        <a:pt x="110244" y="49887"/>
                        <a:pt x="119135" y="39827"/>
                        <a:pt x="117591" y="26053"/>
                      </a:cubicBezTo>
                      <a:cubicBezTo>
                        <a:pt x="115002" y="2890"/>
                        <a:pt x="85079" y="-7694"/>
                        <a:pt x="67734" y="6259"/>
                      </a:cubicBezTo>
                      <a:cubicBezTo>
                        <a:pt x="45898" y="23825"/>
                        <a:pt x="33102" y="47764"/>
                        <a:pt x="26322" y="74109"/>
                      </a:cubicBezTo>
                      <a:cubicBezTo>
                        <a:pt x="27409" y="73795"/>
                        <a:pt x="28278" y="73135"/>
                        <a:pt x="28922" y="72122"/>
                      </a:cubicBezTo>
                    </a:path>
                  </a:pathLst>
                </a:custGeom>
                <a:noFill/>
                <a:ln w="3175" cap="rnd">
                  <a:solidFill>
                    <a:srgbClr val="000000"/>
                  </a:solidFill>
                  <a:prstDash val="solid"/>
                  <a:round/>
                </a:ln>
              </p:spPr>
              <p:txBody>
                <a:bodyPr rtlCol="0" anchor="ctr"/>
                <a:lstStyle/>
                <a:p>
                  <a:endParaRPr lang="zh-CN" altLang="en-US"/>
                </a:p>
              </p:txBody>
            </p:sp>
            <p:sp>
              <p:nvSpPr>
                <p:cNvPr id="216" name="任意多边形: 形状 215"/>
                <p:cNvSpPr/>
                <p:nvPr/>
              </p:nvSpPr>
              <p:spPr>
                <a:xfrm rot="1905113">
                  <a:off x="10504879" y="2513059"/>
                  <a:ext cx="29234" cy="33270"/>
                </a:xfrm>
                <a:custGeom>
                  <a:avLst/>
                  <a:gdLst>
                    <a:gd name="connsiteX0" fmla="*/ 11309 w 21363"/>
                    <a:gd name="connsiteY0" fmla="*/ 5904 h 24313"/>
                    <a:gd name="connsiteX1" fmla="*/ 7242 w 21363"/>
                    <a:gd name="connsiteY1" fmla="*/ 9071 h 24313"/>
                    <a:gd name="connsiteX2" fmla="*/ 6109 w 21363"/>
                    <a:gd name="connsiteY2" fmla="*/ 9055 h 24313"/>
                    <a:gd name="connsiteX3" fmla="*/ 7490 w 21363"/>
                    <a:gd name="connsiteY3" fmla="*/ 3323 h 24313"/>
                    <a:gd name="connsiteX4" fmla="*/ 11899 w 21363"/>
                    <a:gd name="connsiteY4" fmla="*/ 3901 h 24313"/>
                    <a:gd name="connsiteX5" fmla="*/ 4180 w 21363"/>
                    <a:gd name="connsiteY5" fmla="*/ 5388 h 24313"/>
                    <a:gd name="connsiteX6" fmla="*/ 19805 w 21363"/>
                    <a:gd name="connsiteY6" fmla="*/ 6377 h 24313"/>
                    <a:gd name="connsiteX7" fmla="*/ 380 w 21363"/>
                    <a:gd name="connsiteY7" fmla="*/ 17559 h 24313"/>
                    <a:gd name="connsiteX8" fmla="*/ 19712 w 21363"/>
                    <a:gd name="connsiteY8" fmla="*/ 9785 h 2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63" h="24313">
                      <a:moveTo>
                        <a:pt x="11309" y="5904"/>
                      </a:moveTo>
                      <a:cubicBezTo>
                        <a:pt x="8946" y="5791"/>
                        <a:pt x="7502" y="6529"/>
                        <a:pt x="7242" y="9071"/>
                      </a:cubicBezTo>
                      <a:cubicBezTo>
                        <a:pt x="16824" y="14085"/>
                        <a:pt x="7568" y="-954"/>
                        <a:pt x="6109" y="9055"/>
                      </a:cubicBezTo>
                      <a:cubicBezTo>
                        <a:pt x="11488" y="12634"/>
                        <a:pt x="13556" y="3331"/>
                        <a:pt x="7490" y="3323"/>
                      </a:cubicBezTo>
                      <a:cubicBezTo>
                        <a:pt x="3438" y="9199"/>
                        <a:pt x="14550" y="10173"/>
                        <a:pt x="11899" y="3901"/>
                      </a:cubicBezTo>
                      <a:cubicBezTo>
                        <a:pt x="10145" y="-244"/>
                        <a:pt x="5557" y="2741"/>
                        <a:pt x="4180" y="5388"/>
                      </a:cubicBezTo>
                      <a:cubicBezTo>
                        <a:pt x="-1696" y="16666"/>
                        <a:pt x="23663" y="20734"/>
                        <a:pt x="19805" y="6377"/>
                      </a:cubicBezTo>
                      <a:cubicBezTo>
                        <a:pt x="15796" y="-8538"/>
                        <a:pt x="-2880" y="5849"/>
                        <a:pt x="380" y="17559"/>
                      </a:cubicBezTo>
                      <a:cubicBezTo>
                        <a:pt x="5375" y="35513"/>
                        <a:pt x="27521" y="12277"/>
                        <a:pt x="19712" y="9785"/>
                      </a:cubicBezTo>
                    </a:path>
                  </a:pathLst>
                </a:custGeom>
                <a:noFill/>
                <a:ln w="3879" cap="rnd">
                  <a:solidFill>
                    <a:srgbClr val="000000"/>
                  </a:solidFill>
                  <a:prstDash val="solid"/>
                  <a:round/>
                </a:ln>
              </p:spPr>
              <p:txBody>
                <a:bodyPr rtlCol="0" anchor="ctr"/>
                <a:lstStyle/>
                <a:p>
                  <a:endParaRPr lang="zh-CN" altLang="en-US"/>
                </a:p>
              </p:txBody>
            </p:sp>
            <p:sp>
              <p:nvSpPr>
                <p:cNvPr id="219" name="任意多边形: 形状 218"/>
                <p:cNvSpPr/>
                <p:nvPr/>
              </p:nvSpPr>
              <p:spPr>
                <a:xfrm rot="1905113">
                  <a:off x="10358236" y="2685662"/>
                  <a:ext cx="26367" cy="29862"/>
                </a:xfrm>
                <a:custGeom>
                  <a:avLst/>
                  <a:gdLst>
                    <a:gd name="connsiteX0" fmla="*/ 10032 w 19268"/>
                    <a:gd name="connsiteY0" fmla="*/ 2581 h 21822"/>
                    <a:gd name="connsiteX1" fmla="*/ 15229 w 19268"/>
                    <a:gd name="connsiteY1" fmla="*/ 6555 h 21822"/>
                    <a:gd name="connsiteX2" fmla="*/ 8918 w 19268"/>
                    <a:gd name="connsiteY2" fmla="*/ 5639 h 21822"/>
                    <a:gd name="connsiteX3" fmla="*/ 12384 w 19268"/>
                    <a:gd name="connsiteY3" fmla="*/ 2631 h 21822"/>
                    <a:gd name="connsiteX4" fmla="*/ 10370 w 19268"/>
                    <a:gd name="connsiteY4" fmla="*/ 3097 h 21822"/>
                    <a:gd name="connsiteX5" fmla="*/ 11775 w 19268"/>
                    <a:gd name="connsiteY5" fmla="*/ 702 h 21822"/>
                    <a:gd name="connsiteX6" fmla="*/ 4925 w 19268"/>
                    <a:gd name="connsiteY6" fmla="*/ 21273 h 21822"/>
                    <a:gd name="connsiteX7" fmla="*/ 12617 w 19268"/>
                    <a:gd name="connsiteY7" fmla="*/ 0 h 2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8" h="21822">
                      <a:moveTo>
                        <a:pt x="10032" y="2581"/>
                      </a:moveTo>
                      <a:cubicBezTo>
                        <a:pt x="4230" y="6412"/>
                        <a:pt x="13254" y="10266"/>
                        <a:pt x="15229" y="6555"/>
                      </a:cubicBezTo>
                      <a:cubicBezTo>
                        <a:pt x="17321" y="2628"/>
                        <a:pt x="7358" y="-1444"/>
                        <a:pt x="8918" y="5639"/>
                      </a:cubicBezTo>
                      <a:cubicBezTo>
                        <a:pt x="12179" y="5783"/>
                        <a:pt x="12493" y="5639"/>
                        <a:pt x="12384" y="2631"/>
                      </a:cubicBezTo>
                      <a:cubicBezTo>
                        <a:pt x="12800" y="2228"/>
                        <a:pt x="9753" y="3074"/>
                        <a:pt x="10370" y="3097"/>
                      </a:cubicBezTo>
                      <a:cubicBezTo>
                        <a:pt x="12904" y="2080"/>
                        <a:pt x="10611" y="2814"/>
                        <a:pt x="11775" y="702"/>
                      </a:cubicBezTo>
                      <a:cubicBezTo>
                        <a:pt x="1144" y="-1859"/>
                        <a:pt x="-4801" y="17578"/>
                        <a:pt x="4925" y="21273"/>
                      </a:cubicBezTo>
                      <a:cubicBezTo>
                        <a:pt x="16541" y="25689"/>
                        <a:pt x="26240" y="2107"/>
                        <a:pt x="12617" y="0"/>
                      </a:cubicBezTo>
                    </a:path>
                  </a:pathLst>
                </a:custGeom>
                <a:noFill/>
                <a:ln w="3879" cap="rnd">
                  <a:solidFill>
                    <a:srgbClr val="000000"/>
                  </a:solidFill>
                  <a:prstDash val="solid"/>
                  <a:round/>
                </a:ln>
              </p:spPr>
              <p:txBody>
                <a:bodyPr rtlCol="0" anchor="ctr"/>
                <a:lstStyle/>
                <a:p>
                  <a:endParaRPr lang="zh-CN" altLang="en-US"/>
                </a:p>
              </p:txBody>
            </p:sp>
            <p:sp>
              <p:nvSpPr>
                <p:cNvPr id="220" name="任意多边形: 形状 219"/>
                <p:cNvSpPr/>
                <p:nvPr/>
              </p:nvSpPr>
              <p:spPr>
                <a:xfrm rot="1905113">
                  <a:off x="10275689" y="2653823"/>
                  <a:ext cx="99564" cy="165325"/>
                </a:xfrm>
                <a:custGeom>
                  <a:avLst/>
                  <a:gdLst>
                    <a:gd name="connsiteX0" fmla="*/ 24358 w 72758"/>
                    <a:gd name="connsiteY0" fmla="*/ 71617 h 120814"/>
                    <a:gd name="connsiteX1" fmla="*/ 34709 w 72758"/>
                    <a:gd name="connsiteY1" fmla="*/ 14871 h 120814"/>
                    <a:gd name="connsiteX2" fmla="*/ 69674 w 72758"/>
                    <a:gd name="connsiteY2" fmla="*/ 12752 h 120814"/>
                    <a:gd name="connsiteX3" fmla="*/ 54115 w 72758"/>
                    <a:gd name="connsiteY3" fmla="*/ 70305 h 120814"/>
                    <a:gd name="connsiteX4" fmla="*/ 50133 w 72758"/>
                    <a:gd name="connsiteY4" fmla="*/ 120814 h 120814"/>
                    <a:gd name="connsiteX5" fmla="*/ 35823 w 72758"/>
                    <a:gd name="connsiteY5" fmla="*/ 103361 h 120814"/>
                    <a:gd name="connsiteX6" fmla="*/ 28111 w 72758"/>
                    <a:gd name="connsiteY6" fmla="*/ 88504 h 120814"/>
                    <a:gd name="connsiteX7" fmla="*/ 0 w 72758"/>
                    <a:gd name="connsiteY7" fmla="*/ 99313 h 120814"/>
                    <a:gd name="connsiteX8" fmla="*/ 15994 w 72758"/>
                    <a:gd name="connsiteY8" fmla="*/ 81743 h 120814"/>
                    <a:gd name="connsiteX9" fmla="*/ 25654 w 72758"/>
                    <a:gd name="connsiteY9" fmla="*/ 69032 h 1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58" h="120814">
                      <a:moveTo>
                        <a:pt x="24358" y="71617"/>
                      </a:moveTo>
                      <a:cubicBezTo>
                        <a:pt x="24358" y="52720"/>
                        <a:pt x="23322" y="30826"/>
                        <a:pt x="34709" y="14871"/>
                      </a:cubicBezTo>
                      <a:cubicBezTo>
                        <a:pt x="45114" y="289"/>
                        <a:pt x="62180" y="-8672"/>
                        <a:pt x="69674" y="12752"/>
                      </a:cubicBezTo>
                      <a:cubicBezTo>
                        <a:pt x="77662" y="35592"/>
                        <a:pt x="69309" y="53480"/>
                        <a:pt x="54115" y="70305"/>
                      </a:cubicBezTo>
                      <a:cubicBezTo>
                        <a:pt x="41586" y="84176"/>
                        <a:pt x="54553" y="104032"/>
                        <a:pt x="50133" y="120814"/>
                      </a:cubicBezTo>
                      <a:cubicBezTo>
                        <a:pt x="45409" y="116386"/>
                        <a:pt x="39999" y="108728"/>
                        <a:pt x="35823" y="103361"/>
                      </a:cubicBezTo>
                      <a:cubicBezTo>
                        <a:pt x="32850" y="99542"/>
                        <a:pt x="28216" y="93518"/>
                        <a:pt x="28111" y="88504"/>
                      </a:cubicBezTo>
                      <a:cubicBezTo>
                        <a:pt x="22231" y="93087"/>
                        <a:pt x="7560" y="106664"/>
                        <a:pt x="0" y="99313"/>
                      </a:cubicBezTo>
                      <a:cubicBezTo>
                        <a:pt x="5515" y="93635"/>
                        <a:pt x="10867" y="87790"/>
                        <a:pt x="15994" y="81743"/>
                      </a:cubicBezTo>
                      <a:cubicBezTo>
                        <a:pt x="19293" y="77858"/>
                        <a:pt x="21936" y="72176"/>
                        <a:pt x="25654" y="69032"/>
                      </a:cubicBezTo>
                    </a:path>
                  </a:pathLst>
                </a:custGeom>
                <a:noFill/>
                <a:ln w="3175" cap="rnd">
                  <a:solidFill>
                    <a:srgbClr val="000000"/>
                  </a:solidFill>
                  <a:prstDash val="solid"/>
                  <a:round/>
                </a:ln>
              </p:spPr>
              <p:txBody>
                <a:bodyPr rtlCol="0" anchor="ctr"/>
                <a:lstStyle/>
                <a:p>
                  <a:endParaRPr lang="zh-CN" altLang="en-US"/>
                </a:p>
              </p:txBody>
            </p:sp>
            <p:sp>
              <p:nvSpPr>
                <p:cNvPr id="221" name="任意多边形: 形状 220"/>
                <p:cNvSpPr/>
                <p:nvPr/>
              </p:nvSpPr>
              <p:spPr>
                <a:xfrm rot="1905113">
                  <a:off x="10679685" y="2442288"/>
                  <a:ext cx="24632" cy="21131"/>
                </a:xfrm>
                <a:custGeom>
                  <a:avLst/>
                  <a:gdLst>
                    <a:gd name="connsiteX0" fmla="*/ 7662 w 18000"/>
                    <a:gd name="connsiteY0" fmla="*/ 4295 h 15442"/>
                    <a:gd name="connsiteX1" fmla="*/ 5761 w 18000"/>
                    <a:gd name="connsiteY1" fmla="*/ 4908 h 15442"/>
                    <a:gd name="connsiteX2" fmla="*/ 7232 w 18000"/>
                    <a:gd name="connsiteY2" fmla="*/ 577 h 15442"/>
                    <a:gd name="connsiteX3" fmla="*/ 13042 w 18000"/>
                    <a:gd name="connsiteY3" fmla="*/ 1124 h 15442"/>
                    <a:gd name="connsiteX4" fmla="*/ 9747 w 18000"/>
                    <a:gd name="connsiteY4" fmla="*/ 4338 h 15442"/>
                    <a:gd name="connsiteX5" fmla="*/ 2586 w 18000"/>
                    <a:gd name="connsiteY5" fmla="*/ 1004 h 15442"/>
                    <a:gd name="connsiteX6" fmla="*/ 2931 w 18000"/>
                    <a:gd name="connsiteY6" fmla="*/ 12244 h 15442"/>
                    <a:gd name="connsiteX7" fmla="*/ 13484 w 18000"/>
                    <a:gd name="connsiteY7" fmla="*/ 1058 h 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0" h="15442">
                      <a:moveTo>
                        <a:pt x="7662" y="4295"/>
                      </a:moveTo>
                      <a:cubicBezTo>
                        <a:pt x="7189" y="4710"/>
                        <a:pt x="6401" y="4109"/>
                        <a:pt x="5761" y="4908"/>
                      </a:cubicBezTo>
                      <a:cubicBezTo>
                        <a:pt x="8935" y="8716"/>
                        <a:pt x="13154" y="1229"/>
                        <a:pt x="7232" y="577"/>
                      </a:cubicBezTo>
                      <a:cubicBezTo>
                        <a:pt x="5625" y="5448"/>
                        <a:pt x="12071" y="5355"/>
                        <a:pt x="13042" y="1124"/>
                      </a:cubicBezTo>
                      <a:cubicBezTo>
                        <a:pt x="9886" y="-626"/>
                        <a:pt x="7915" y="1109"/>
                        <a:pt x="9747" y="4338"/>
                      </a:cubicBezTo>
                      <a:cubicBezTo>
                        <a:pt x="12980" y="604"/>
                        <a:pt x="5803" y="-1305"/>
                        <a:pt x="2586" y="1004"/>
                      </a:cubicBezTo>
                      <a:cubicBezTo>
                        <a:pt x="-1637" y="4035"/>
                        <a:pt x="-80" y="9232"/>
                        <a:pt x="2931" y="12244"/>
                      </a:cubicBezTo>
                      <a:cubicBezTo>
                        <a:pt x="14680" y="24035"/>
                        <a:pt x="23855" y="-692"/>
                        <a:pt x="13484" y="1058"/>
                      </a:cubicBezTo>
                    </a:path>
                  </a:pathLst>
                </a:custGeom>
                <a:noFill/>
                <a:ln w="3879" cap="rnd">
                  <a:solidFill>
                    <a:srgbClr val="000000"/>
                  </a:solidFill>
                  <a:prstDash val="solid"/>
                  <a:round/>
                </a:ln>
              </p:spPr>
              <p:txBody>
                <a:bodyPr rtlCol="0" anchor="ctr"/>
                <a:lstStyle/>
                <a:p>
                  <a:endParaRPr lang="zh-CN" altLang="en-US"/>
                </a:p>
              </p:txBody>
            </p:sp>
            <p:sp>
              <p:nvSpPr>
                <p:cNvPr id="222" name="任意多边形: 形状 221"/>
                <p:cNvSpPr/>
                <p:nvPr/>
              </p:nvSpPr>
              <p:spPr>
                <a:xfrm rot="1905113">
                  <a:off x="10559640" y="2398467"/>
                  <a:ext cx="149432" cy="131615"/>
                </a:xfrm>
                <a:custGeom>
                  <a:avLst/>
                  <a:gdLst>
                    <a:gd name="connsiteX0" fmla="*/ 33591 w 109200"/>
                    <a:gd name="connsiteY0" fmla="*/ 45156 h 96180"/>
                    <a:gd name="connsiteX1" fmla="*/ 65347 w 109200"/>
                    <a:gd name="connsiteY1" fmla="*/ 5552 h 96180"/>
                    <a:gd name="connsiteX2" fmla="*/ 104275 w 109200"/>
                    <a:gd name="connsiteY2" fmla="*/ 10353 h 96180"/>
                    <a:gd name="connsiteX3" fmla="*/ 87392 w 109200"/>
                    <a:gd name="connsiteY3" fmla="*/ 46304 h 96180"/>
                    <a:gd name="connsiteX4" fmla="*/ 58314 w 109200"/>
                    <a:gd name="connsiteY4" fmla="*/ 58790 h 96180"/>
                    <a:gd name="connsiteX5" fmla="*/ 22126 w 109200"/>
                    <a:gd name="connsiteY5" fmla="*/ 96181 h 96180"/>
                    <a:gd name="connsiteX6" fmla="*/ 27024 w 109200"/>
                    <a:gd name="connsiteY6" fmla="*/ 62687 h 96180"/>
                    <a:gd name="connsiteX7" fmla="*/ 0 w 109200"/>
                    <a:gd name="connsiteY7" fmla="*/ 47205 h 96180"/>
                    <a:gd name="connsiteX8" fmla="*/ 32943 w 109200"/>
                    <a:gd name="connsiteY8" fmla="*/ 49681 h 9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00" h="96180">
                      <a:moveTo>
                        <a:pt x="33591" y="45156"/>
                      </a:moveTo>
                      <a:cubicBezTo>
                        <a:pt x="33863" y="26553"/>
                        <a:pt x="49849" y="12364"/>
                        <a:pt x="65347" y="5552"/>
                      </a:cubicBezTo>
                      <a:cubicBezTo>
                        <a:pt x="80475" y="-1100"/>
                        <a:pt x="93605" y="-4166"/>
                        <a:pt x="104275" y="10353"/>
                      </a:cubicBezTo>
                      <a:cubicBezTo>
                        <a:pt x="117102" y="27807"/>
                        <a:pt x="102532" y="38352"/>
                        <a:pt x="87392" y="46304"/>
                      </a:cubicBezTo>
                      <a:cubicBezTo>
                        <a:pt x="77790" y="51346"/>
                        <a:pt x="70090" y="59423"/>
                        <a:pt x="58314" y="58790"/>
                      </a:cubicBezTo>
                      <a:cubicBezTo>
                        <a:pt x="50404" y="76026"/>
                        <a:pt x="42052" y="92750"/>
                        <a:pt x="22126" y="96181"/>
                      </a:cubicBezTo>
                      <a:cubicBezTo>
                        <a:pt x="27226" y="87720"/>
                        <a:pt x="27746" y="72347"/>
                        <a:pt x="27024" y="62687"/>
                      </a:cubicBezTo>
                      <a:cubicBezTo>
                        <a:pt x="19728" y="63176"/>
                        <a:pt x="3186" y="53465"/>
                        <a:pt x="0" y="47205"/>
                      </a:cubicBezTo>
                      <a:cubicBezTo>
                        <a:pt x="4945" y="46619"/>
                        <a:pt x="30253" y="46246"/>
                        <a:pt x="32943" y="49681"/>
                      </a:cubicBezTo>
                    </a:path>
                  </a:pathLst>
                </a:custGeom>
                <a:noFill/>
                <a:ln w="3175" cap="rnd">
                  <a:solidFill>
                    <a:srgbClr val="000000"/>
                  </a:solidFill>
                  <a:prstDash val="solid"/>
                  <a:round/>
                </a:ln>
              </p:spPr>
              <p:txBody>
                <a:bodyPr rtlCol="0" anchor="ctr"/>
                <a:lstStyle/>
                <a:p>
                  <a:endParaRPr lang="zh-CN" altLang="en-US"/>
                </a:p>
              </p:txBody>
            </p:sp>
            <p:grpSp>
              <p:nvGrpSpPr>
                <p:cNvPr id="235" name="组合 230"/>
                <p:cNvGrpSpPr/>
                <p:nvPr/>
              </p:nvGrpSpPr>
              <p:grpSpPr>
                <a:xfrm rot="1666375">
                  <a:off x="10470300" y="2322192"/>
                  <a:ext cx="67326" cy="146829"/>
                  <a:chOff x="10470300" y="2322192"/>
                  <a:chExt cx="67326" cy="146829"/>
                </a:xfrm>
              </p:grpSpPr>
              <p:sp>
                <p:nvSpPr>
                  <p:cNvPr id="187" name="任意多边形: 形状 186"/>
                  <p:cNvSpPr/>
                  <p:nvPr/>
                </p:nvSpPr>
                <p:spPr>
                  <a:xfrm rot="1905113">
                    <a:off x="10470300" y="2322192"/>
                    <a:ext cx="64652" cy="146829"/>
                  </a:xfrm>
                  <a:custGeom>
                    <a:avLst/>
                    <a:gdLst>
                      <a:gd name="connsiteX0" fmla="*/ 13566 w 47246"/>
                      <a:gd name="connsiteY0" fmla="*/ 71735 h 107298"/>
                      <a:gd name="connsiteX1" fmla="*/ 19834 w 47246"/>
                      <a:gd name="connsiteY1" fmla="*/ 454 h 107298"/>
                      <a:gd name="connsiteX2" fmla="*/ 40672 w 47246"/>
                      <a:gd name="connsiteY2" fmla="*/ 45375 h 107298"/>
                      <a:gd name="connsiteX3" fmla="*/ 35479 w 47246"/>
                      <a:gd name="connsiteY3" fmla="*/ 66899 h 107298"/>
                      <a:gd name="connsiteX4" fmla="*/ 47246 w 47246"/>
                      <a:gd name="connsiteY4" fmla="*/ 96951 h 107298"/>
                      <a:gd name="connsiteX5" fmla="*/ 33577 w 47246"/>
                      <a:gd name="connsiteY5" fmla="*/ 86484 h 107298"/>
                      <a:gd name="connsiteX6" fmla="*/ 2248 w 47246"/>
                      <a:gd name="connsiteY6" fmla="*/ 107298 h 107298"/>
                      <a:gd name="connsiteX7" fmla="*/ 13566 w 47246"/>
                      <a:gd name="connsiteY7" fmla="*/ 71735 h 10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6" h="107298">
                        <a:moveTo>
                          <a:pt x="13566" y="71735"/>
                        </a:moveTo>
                        <a:cubicBezTo>
                          <a:pt x="13566" y="71735"/>
                          <a:pt x="513" y="-6641"/>
                          <a:pt x="19834" y="454"/>
                        </a:cubicBezTo>
                        <a:cubicBezTo>
                          <a:pt x="39158" y="7549"/>
                          <a:pt x="43695" y="36297"/>
                          <a:pt x="40672" y="45375"/>
                        </a:cubicBezTo>
                        <a:cubicBezTo>
                          <a:pt x="37648" y="54453"/>
                          <a:pt x="35479" y="66899"/>
                          <a:pt x="35479" y="66899"/>
                        </a:cubicBezTo>
                        <a:lnTo>
                          <a:pt x="47246" y="96951"/>
                        </a:lnTo>
                        <a:lnTo>
                          <a:pt x="33577" y="86484"/>
                        </a:lnTo>
                        <a:lnTo>
                          <a:pt x="2248" y="107298"/>
                        </a:lnTo>
                        <a:cubicBezTo>
                          <a:pt x="2248" y="107298"/>
                          <a:pt x="-7489" y="101119"/>
                          <a:pt x="13566" y="71735"/>
                        </a:cubicBezTo>
                        <a:close/>
                      </a:path>
                    </a:pathLst>
                  </a:custGeom>
                  <a:solidFill>
                    <a:srgbClr val="6689A6"/>
                  </a:solidFill>
                  <a:ln w="3879" cap="flat">
                    <a:noFill/>
                    <a:prstDash val="solid"/>
                    <a:miter/>
                  </a:ln>
                </p:spPr>
                <p:txBody>
                  <a:bodyPr rtlCol="0" anchor="ctr"/>
                  <a:lstStyle/>
                  <a:p>
                    <a:endParaRPr lang="zh-CN" altLang="en-US"/>
                  </a:p>
                </p:txBody>
              </p:sp>
              <p:sp>
                <p:nvSpPr>
                  <p:cNvPr id="196" name="任意多边形: 形状 195"/>
                  <p:cNvSpPr/>
                  <p:nvPr/>
                </p:nvSpPr>
                <p:spPr>
                  <a:xfrm rot="1905113">
                    <a:off x="10515553" y="2348150"/>
                    <a:ext cx="22073" cy="24866"/>
                  </a:xfrm>
                  <a:custGeom>
                    <a:avLst/>
                    <a:gdLst>
                      <a:gd name="connsiteX0" fmla="*/ 16130 w 16130"/>
                      <a:gd name="connsiteY0" fmla="*/ 9086 h 18171"/>
                      <a:gd name="connsiteX1" fmla="*/ 8065 w 16130"/>
                      <a:gd name="connsiteY1" fmla="*/ 18172 h 18171"/>
                      <a:gd name="connsiteX2" fmla="*/ 0 w 16130"/>
                      <a:gd name="connsiteY2" fmla="*/ 9086 h 18171"/>
                      <a:gd name="connsiteX3" fmla="*/ 8065 w 16130"/>
                      <a:gd name="connsiteY3" fmla="*/ 0 h 18171"/>
                      <a:gd name="connsiteX4" fmla="*/ 16130 w 16130"/>
                      <a:gd name="connsiteY4" fmla="*/ 9086 h 1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9" h="18171">
                        <a:moveTo>
                          <a:pt x="16130" y="9086"/>
                        </a:moveTo>
                        <a:cubicBezTo>
                          <a:pt x="16130" y="14104"/>
                          <a:pt x="12519" y="18172"/>
                          <a:pt x="8065" y="18172"/>
                        </a:cubicBezTo>
                        <a:cubicBezTo>
                          <a:pt x="3611" y="18172"/>
                          <a:pt x="0" y="14104"/>
                          <a:pt x="0" y="9086"/>
                        </a:cubicBezTo>
                        <a:cubicBezTo>
                          <a:pt x="0" y="4068"/>
                          <a:pt x="3611" y="0"/>
                          <a:pt x="8065" y="0"/>
                        </a:cubicBezTo>
                        <a:cubicBezTo>
                          <a:pt x="12519" y="0"/>
                          <a:pt x="16130" y="4068"/>
                          <a:pt x="16130" y="9086"/>
                        </a:cubicBezTo>
                        <a:close/>
                      </a:path>
                    </a:pathLst>
                  </a:custGeom>
                  <a:solidFill>
                    <a:srgbClr val="FFFFFF"/>
                  </a:solidFill>
                  <a:ln w="3879" cap="flat">
                    <a:noFill/>
                    <a:prstDash val="solid"/>
                    <a:miter/>
                  </a:ln>
                </p:spPr>
                <p:txBody>
                  <a:bodyPr rtlCol="0" anchor="ctr"/>
                  <a:lstStyle/>
                  <a:p>
                    <a:endParaRPr lang="zh-CN" altLang="en-US"/>
                  </a:p>
                </p:txBody>
              </p:sp>
              <p:sp>
                <p:nvSpPr>
                  <p:cNvPr id="217" name="任意多边形: 形状 216"/>
                  <p:cNvSpPr/>
                  <p:nvPr/>
                </p:nvSpPr>
                <p:spPr>
                  <a:xfrm rot="1905113">
                    <a:off x="10523487" y="2339830"/>
                    <a:ext cx="10587" cy="9530"/>
                  </a:xfrm>
                  <a:custGeom>
                    <a:avLst/>
                    <a:gdLst>
                      <a:gd name="connsiteX0" fmla="*/ 7118 w 7737"/>
                      <a:gd name="connsiteY0" fmla="*/ 3148 h 6964"/>
                      <a:gd name="connsiteX1" fmla="*/ 3365 w 7737"/>
                      <a:gd name="connsiteY1" fmla="*/ 6311 h 6964"/>
                      <a:gd name="connsiteX2" fmla="*/ 5096 w 7737"/>
                      <a:gd name="connsiteY2" fmla="*/ 1840 h 6964"/>
                      <a:gd name="connsiteX3" fmla="*/ 4591 w 7737"/>
                      <a:gd name="connsiteY3" fmla="*/ 4891 h 6964"/>
                      <a:gd name="connsiteX4" fmla="*/ 6641 w 7737"/>
                      <a:gd name="connsiteY4" fmla="*/ 4308 h 6964"/>
                      <a:gd name="connsiteX5" fmla="*/ 2763 w 7737"/>
                      <a:gd name="connsiteY5" fmla="*/ 3035 h 6964"/>
                      <a:gd name="connsiteX6" fmla="*/ 5783 w 7737"/>
                      <a:gd name="connsiteY6" fmla="*/ 1929 h 6964"/>
                      <a:gd name="connsiteX7" fmla="*/ 0 w 7737"/>
                      <a:gd name="connsiteY7" fmla="*/ 2500 h 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7" h="6964">
                        <a:moveTo>
                          <a:pt x="7118" y="3148"/>
                        </a:moveTo>
                        <a:cubicBezTo>
                          <a:pt x="4634" y="3167"/>
                          <a:pt x="3167" y="3365"/>
                          <a:pt x="3365" y="6311"/>
                        </a:cubicBezTo>
                        <a:cubicBezTo>
                          <a:pt x="8170" y="8970"/>
                          <a:pt x="9404" y="2717"/>
                          <a:pt x="5096" y="1840"/>
                        </a:cubicBezTo>
                        <a:cubicBezTo>
                          <a:pt x="4968" y="2869"/>
                          <a:pt x="4568" y="3684"/>
                          <a:pt x="4591" y="4891"/>
                        </a:cubicBezTo>
                        <a:cubicBezTo>
                          <a:pt x="4704" y="4852"/>
                          <a:pt x="6551" y="4332"/>
                          <a:pt x="6641" y="4308"/>
                        </a:cubicBezTo>
                        <a:cubicBezTo>
                          <a:pt x="5096" y="2663"/>
                          <a:pt x="4956" y="3195"/>
                          <a:pt x="2763" y="3035"/>
                        </a:cubicBezTo>
                        <a:cubicBezTo>
                          <a:pt x="3361" y="8294"/>
                          <a:pt x="7444" y="4429"/>
                          <a:pt x="5783" y="1929"/>
                        </a:cubicBezTo>
                        <a:cubicBezTo>
                          <a:pt x="3986" y="-768"/>
                          <a:pt x="664" y="-690"/>
                          <a:pt x="0" y="2500"/>
                        </a:cubicBezTo>
                      </a:path>
                    </a:pathLst>
                  </a:custGeom>
                  <a:noFill/>
                  <a:ln w="3879" cap="rnd">
                    <a:solidFill>
                      <a:srgbClr val="000000"/>
                    </a:solidFill>
                    <a:prstDash val="solid"/>
                    <a:round/>
                  </a:ln>
                </p:spPr>
                <p:txBody>
                  <a:bodyPr rtlCol="0" anchor="ctr"/>
                  <a:lstStyle/>
                  <a:p>
                    <a:endParaRPr lang="zh-CN" altLang="en-US"/>
                  </a:p>
                </p:txBody>
              </p:sp>
              <p:sp>
                <p:nvSpPr>
                  <p:cNvPr id="218" name="任意多边形: 形状 217"/>
                  <p:cNvSpPr/>
                  <p:nvPr/>
                </p:nvSpPr>
                <p:spPr>
                  <a:xfrm rot="1905113">
                    <a:off x="10513056" y="2336267"/>
                    <a:ext cx="23269" cy="36348"/>
                  </a:xfrm>
                  <a:custGeom>
                    <a:avLst/>
                    <a:gdLst>
                      <a:gd name="connsiteX0" fmla="*/ 1182 w 17004"/>
                      <a:gd name="connsiteY0" fmla="*/ 19570 h 26562"/>
                      <a:gd name="connsiteX1" fmla="*/ 2886 w 17004"/>
                      <a:gd name="connsiteY1" fmla="*/ 23028 h 26562"/>
                      <a:gd name="connsiteX2" fmla="*/ 16520 w 17004"/>
                      <a:gd name="connsiteY2" fmla="*/ 20560 h 26562"/>
                      <a:gd name="connsiteX3" fmla="*/ 12825 w 17004"/>
                      <a:gd name="connsiteY3" fmla="*/ 5656 h 26562"/>
                      <a:gd name="connsiteX4" fmla="*/ 1182 w 17004"/>
                      <a:gd name="connsiteY4" fmla="*/ 19570 h 2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 h="26562">
                        <a:moveTo>
                          <a:pt x="1182" y="19570"/>
                        </a:moveTo>
                        <a:cubicBezTo>
                          <a:pt x="1624" y="20847"/>
                          <a:pt x="2195" y="22015"/>
                          <a:pt x="2886" y="23028"/>
                        </a:cubicBezTo>
                        <a:cubicBezTo>
                          <a:pt x="6984" y="28993"/>
                          <a:pt x="14401" y="26894"/>
                          <a:pt x="16520" y="20560"/>
                        </a:cubicBezTo>
                        <a:cubicBezTo>
                          <a:pt x="18115" y="15782"/>
                          <a:pt x="15476" y="9553"/>
                          <a:pt x="12825" y="5656"/>
                        </a:cubicBezTo>
                        <a:cubicBezTo>
                          <a:pt x="2614" y="-9341"/>
                          <a:pt x="-2474" y="9060"/>
                          <a:pt x="1182" y="19570"/>
                        </a:cubicBezTo>
                        <a:close/>
                      </a:path>
                    </a:pathLst>
                  </a:custGeom>
                  <a:noFill/>
                  <a:ln w="3879" cap="rnd">
                    <a:solidFill>
                      <a:srgbClr val="000000"/>
                    </a:solidFill>
                    <a:prstDash val="solid"/>
                    <a:round/>
                  </a:ln>
                </p:spPr>
                <p:txBody>
                  <a:bodyPr rtlCol="0" anchor="ctr"/>
                  <a:lstStyle/>
                  <a:p>
                    <a:endParaRPr lang="zh-CN" altLang="en-US"/>
                  </a:p>
                </p:txBody>
              </p:sp>
              <p:sp>
                <p:nvSpPr>
                  <p:cNvPr id="223" name="任意多边形: 形状 222"/>
                  <p:cNvSpPr/>
                  <p:nvPr/>
                </p:nvSpPr>
                <p:spPr>
                  <a:xfrm rot="1905113">
                    <a:off x="10474029" y="2324002"/>
                    <a:ext cx="54700" cy="143389"/>
                  </a:xfrm>
                  <a:custGeom>
                    <a:avLst/>
                    <a:gdLst>
                      <a:gd name="connsiteX0" fmla="*/ 10262 w 39973"/>
                      <a:gd name="connsiteY0" fmla="*/ 73805 h 104784"/>
                      <a:gd name="connsiteX1" fmla="*/ 5092 w 39973"/>
                      <a:gd name="connsiteY1" fmla="*/ 46610 h 104784"/>
                      <a:gd name="connsiteX2" fmla="*/ 4281 w 39973"/>
                      <a:gd name="connsiteY2" fmla="*/ 24631 h 104784"/>
                      <a:gd name="connsiteX3" fmla="*/ 27079 w 39973"/>
                      <a:gd name="connsiteY3" fmla="*/ 4080 h 104784"/>
                      <a:gd name="connsiteX4" fmla="*/ 37430 w 39973"/>
                      <a:gd name="connsiteY4" fmla="*/ 30468 h 104784"/>
                      <a:gd name="connsiteX5" fmla="*/ 29508 w 39973"/>
                      <a:gd name="connsiteY5" fmla="*/ 59744 h 104784"/>
                      <a:gd name="connsiteX6" fmla="*/ 35377 w 39973"/>
                      <a:gd name="connsiteY6" fmla="*/ 76910 h 104784"/>
                      <a:gd name="connsiteX7" fmla="*/ 39968 w 39973"/>
                      <a:gd name="connsiteY7" fmla="*/ 95757 h 104784"/>
                      <a:gd name="connsiteX8" fmla="*/ 23186 w 39973"/>
                      <a:gd name="connsiteY8" fmla="*/ 86438 h 104784"/>
                      <a:gd name="connsiteX9" fmla="*/ 0 w 39973"/>
                      <a:gd name="connsiteY9" fmla="*/ 104784 h 104784"/>
                      <a:gd name="connsiteX10" fmla="*/ 11558 w 39973"/>
                      <a:gd name="connsiteY10" fmla="*/ 71220 h 10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73" h="104783">
                        <a:moveTo>
                          <a:pt x="10262" y="73805"/>
                        </a:moveTo>
                        <a:cubicBezTo>
                          <a:pt x="10596" y="64940"/>
                          <a:pt x="6128" y="55521"/>
                          <a:pt x="5092" y="46610"/>
                        </a:cubicBezTo>
                        <a:cubicBezTo>
                          <a:pt x="4211" y="39061"/>
                          <a:pt x="3501" y="32191"/>
                          <a:pt x="4281" y="24631"/>
                        </a:cubicBezTo>
                        <a:cubicBezTo>
                          <a:pt x="5484" y="13007"/>
                          <a:pt x="12148" y="-9143"/>
                          <a:pt x="27079" y="4080"/>
                        </a:cubicBezTo>
                        <a:cubicBezTo>
                          <a:pt x="34934" y="11035"/>
                          <a:pt x="37527" y="20400"/>
                          <a:pt x="37430" y="30468"/>
                        </a:cubicBezTo>
                        <a:cubicBezTo>
                          <a:pt x="37325" y="41568"/>
                          <a:pt x="32117" y="49369"/>
                          <a:pt x="29508" y="59744"/>
                        </a:cubicBezTo>
                        <a:cubicBezTo>
                          <a:pt x="27463" y="67882"/>
                          <a:pt x="32217" y="68449"/>
                          <a:pt x="35377" y="76910"/>
                        </a:cubicBezTo>
                        <a:cubicBezTo>
                          <a:pt x="37310" y="82095"/>
                          <a:pt x="40108" y="90218"/>
                          <a:pt x="39968" y="95757"/>
                        </a:cubicBezTo>
                        <a:cubicBezTo>
                          <a:pt x="34131" y="93413"/>
                          <a:pt x="30021" y="87428"/>
                          <a:pt x="23186" y="86438"/>
                        </a:cubicBezTo>
                        <a:cubicBezTo>
                          <a:pt x="18824" y="95966"/>
                          <a:pt x="10142" y="102588"/>
                          <a:pt x="0" y="104784"/>
                        </a:cubicBezTo>
                        <a:cubicBezTo>
                          <a:pt x="-35" y="95730"/>
                          <a:pt x="6078" y="78757"/>
                          <a:pt x="11558" y="71220"/>
                        </a:cubicBezTo>
                      </a:path>
                    </a:pathLst>
                  </a:custGeom>
                  <a:noFill/>
                  <a:ln w="3175" cap="rnd">
                    <a:solidFill>
                      <a:srgbClr val="000000"/>
                    </a:solidFill>
                    <a:prstDash val="solid"/>
                    <a:round/>
                  </a:ln>
                </p:spPr>
                <p:txBody>
                  <a:bodyPr rtlCol="0" anchor="ctr"/>
                  <a:lstStyle/>
                  <a:p>
                    <a:endParaRPr lang="zh-CN" altLang="en-US"/>
                  </a:p>
                </p:txBody>
              </p:sp>
            </p:grpSp>
          </p:grpSp>
          <p:sp>
            <p:nvSpPr>
              <p:cNvPr id="182" name="文本框 181"/>
              <p:cNvSpPr txBox="1"/>
              <p:nvPr/>
            </p:nvSpPr>
            <p:spPr>
              <a:xfrm>
                <a:off x="10413099" y="2481644"/>
                <a:ext cx="1066959" cy="615554"/>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sz="2400" dirty="0">
                    <a:solidFill>
                      <a:schemeClr val="accent2">
                        <a:lumMod val="75000"/>
                      </a:schemeClr>
                    </a:solidFill>
                    <a:latin typeface="站酷快乐体2016修订版" panose="02010600030101010101" pitchFamily="2" charset="-122"/>
                    <a:ea typeface="站酷快乐体2016修订版" panose="02010600030101010101" pitchFamily="2" charset="-122"/>
                  </a:rPr>
                  <a:t>渔场</a:t>
                </a:r>
              </a:p>
            </p:txBody>
          </p:sp>
        </p:grpSp>
      </p:grpSp>
      <p:grpSp>
        <p:nvGrpSpPr>
          <p:cNvPr id="236" name="组合 2"/>
          <p:cNvGrpSpPr/>
          <p:nvPr/>
        </p:nvGrpSpPr>
        <p:grpSpPr>
          <a:xfrm>
            <a:off x="436149" y="1471465"/>
            <a:ext cx="1379815" cy="1070573"/>
            <a:chOff x="4116322" y="4576010"/>
            <a:chExt cx="1839753" cy="1427431"/>
          </a:xfrm>
        </p:grpSpPr>
        <p:grpSp>
          <p:nvGrpSpPr>
            <p:cNvPr id="237" name="组合 3"/>
            <p:cNvGrpSpPr/>
            <p:nvPr/>
          </p:nvGrpSpPr>
          <p:grpSpPr>
            <a:xfrm>
              <a:off x="4116322" y="4775938"/>
              <a:ext cx="1839753" cy="919515"/>
              <a:chOff x="4116322" y="4775938"/>
              <a:chExt cx="1839753" cy="919515"/>
            </a:xfrm>
          </p:grpSpPr>
          <p:grpSp>
            <p:nvGrpSpPr>
              <p:cNvPr id="238" name="图形 2"/>
              <p:cNvGrpSpPr/>
              <p:nvPr/>
            </p:nvGrpSpPr>
            <p:grpSpPr>
              <a:xfrm>
                <a:off x="4166923" y="4796744"/>
                <a:ext cx="1789152" cy="898709"/>
                <a:chOff x="1306125" y="2346007"/>
                <a:chExt cx="4638636" cy="1609461"/>
              </a:xfrm>
            </p:grpSpPr>
            <p:grpSp>
              <p:nvGrpSpPr>
                <p:cNvPr id="239" name="图形 2"/>
                <p:cNvGrpSpPr/>
                <p:nvPr/>
              </p:nvGrpSpPr>
              <p:grpSpPr>
                <a:xfrm>
                  <a:off x="1306125" y="2346013"/>
                  <a:ext cx="4638636" cy="1609455"/>
                  <a:chOff x="1306125" y="2346013"/>
                  <a:chExt cx="4638636" cy="1609455"/>
                </a:xfrm>
                <a:solidFill>
                  <a:srgbClr val="9AD1ED"/>
                </a:solidFill>
              </p:grpSpPr>
              <p:sp>
                <p:nvSpPr>
                  <p:cNvPr id="15" name="任意多边形: 形状 14"/>
                  <p:cNvSpPr/>
                  <p:nvPr/>
                </p:nvSpPr>
                <p:spPr>
                  <a:xfrm>
                    <a:off x="1306125" y="2346013"/>
                    <a:ext cx="4638636" cy="1609455"/>
                  </a:xfrm>
                  <a:custGeom>
                    <a:avLst/>
                    <a:gdLst>
                      <a:gd name="connsiteX0" fmla="*/ 4567227 w 4638636"/>
                      <a:gd name="connsiteY0" fmla="*/ 1011727 h 1451448"/>
                      <a:gd name="connsiteX1" fmla="*/ 4487179 w 4638636"/>
                      <a:gd name="connsiteY1" fmla="*/ 840905 h 1451448"/>
                      <a:gd name="connsiteX2" fmla="*/ 4534804 w 4638636"/>
                      <a:gd name="connsiteY2" fmla="*/ 577196 h 1451448"/>
                      <a:gd name="connsiteX3" fmla="*/ 4499333 w 4638636"/>
                      <a:gd name="connsiteY3" fmla="*/ 300076 h 1451448"/>
                      <a:gd name="connsiteX4" fmla="*/ 4504915 w 4638636"/>
                      <a:gd name="connsiteY4" fmla="*/ 299990 h 1451448"/>
                      <a:gd name="connsiteX5" fmla="*/ 4500305 w 4638636"/>
                      <a:gd name="connsiteY5" fmla="*/ 120215 h 1451448"/>
                      <a:gd name="connsiteX6" fmla="*/ 4286259 w 4638636"/>
                      <a:gd name="connsiteY6" fmla="*/ 53692 h 1451448"/>
                      <a:gd name="connsiteX7" fmla="*/ 3961542 w 4638636"/>
                      <a:gd name="connsiteY7" fmla="*/ 169964 h 1451448"/>
                      <a:gd name="connsiteX8" fmla="*/ 3747868 w 4638636"/>
                      <a:gd name="connsiteY8" fmla="*/ 158610 h 1451448"/>
                      <a:gd name="connsiteX9" fmla="*/ 3653065 w 4638636"/>
                      <a:gd name="connsiteY9" fmla="*/ 107756 h 1451448"/>
                      <a:gd name="connsiteX10" fmla="*/ 3332254 w 4638636"/>
                      <a:gd name="connsiteY10" fmla="*/ 90735 h 1451448"/>
                      <a:gd name="connsiteX11" fmla="*/ 3027921 w 4638636"/>
                      <a:gd name="connsiteY11" fmla="*/ 105146 h 1451448"/>
                      <a:gd name="connsiteX12" fmla="*/ 2734303 w 4638636"/>
                      <a:gd name="connsiteY12" fmla="*/ 115710 h 1451448"/>
                      <a:gd name="connsiteX13" fmla="*/ 2238203 w 4638636"/>
                      <a:gd name="connsiteY13" fmla="*/ 77857 h 1451448"/>
                      <a:gd name="connsiteX14" fmla="*/ 1581797 w 4638636"/>
                      <a:gd name="connsiteY14" fmla="*/ 0 h 1451448"/>
                      <a:gd name="connsiteX15" fmla="*/ 1199397 w 4638636"/>
                      <a:gd name="connsiteY15" fmla="*/ 176946 h 1451448"/>
                      <a:gd name="connsiteX16" fmla="*/ 933583 w 4638636"/>
                      <a:gd name="connsiteY16" fmla="*/ 128530 h 1451448"/>
                      <a:gd name="connsiteX17" fmla="*/ 837447 w 4638636"/>
                      <a:gd name="connsiteY17" fmla="*/ 67123 h 1451448"/>
                      <a:gd name="connsiteX18" fmla="*/ 705945 w 4638636"/>
                      <a:gd name="connsiteY18" fmla="*/ 141141 h 1451448"/>
                      <a:gd name="connsiteX19" fmla="*/ 495833 w 4638636"/>
                      <a:gd name="connsiteY19" fmla="*/ 81220 h 1451448"/>
                      <a:gd name="connsiteX20" fmla="*/ 257727 w 4638636"/>
                      <a:gd name="connsiteY20" fmla="*/ 72038 h 1451448"/>
                      <a:gd name="connsiteX21" fmla="*/ 4343 w 4638636"/>
                      <a:gd name="connsiteY21" fmla="*/ 161887 h 1451448"/>
                      <a:gd name="connsiteX22" fmla="*/ 32918 w 4638636"/>
                      <a:gd name="connsiteY22" fmla="*/ 371437 h 1451448"/>
                      <a:gd name="connsiteX23" fmla="*/ 34137 w 4638636"/>
                      <a:gd name="connsiteY23" fmla="*/ 371418 h 1451448"/>
                      <a:gd name="connsiteX24" fmla="*/ 9162 w 4638636"/>
                      <a:gd name="connsiteY24" fmla="*/ 436712 h 1451448"/>
                      <a:gd name="connsiteX25" fmla="*/ 70408 w 4638636"/>
                      <a:gd name="connsiteY25" fmla="*/ 666226 h 1451448"/>
                      <a:gd name="connsiteX26" fmla="*/ 23917 w 4638636"/>
                      <a:gd name="connsiteY26" fmla="*/ 696001 h 1451448"/>
                      <a:gd name="connsiteX27" fmla="*/ 12820 w 4638636"/>
                      <a:gd name="connsiteY27" fmla="*/ 1079878 h 1451448"/>
                      <a:gd name="connsiteX28" fmla="*/ 3724 w 4638636"/>
                      <a:gd name="connsiteY28" fmla="*/ 1302906 h 1451448"/>
                      <a:gd name="connsiteX29" fmla="*/ 40138 w 4638636"/>
                      <a:gd name="connsiteY29" fmla="*/ 1412119 h 1451448"/>
                      <a:gd name="connsiteX30" fmla="*/ 3534117 w 4638636"/>
                      <a:gd name="connsiteY30" fmla="*/ 1451448 h 1451448"/>
                      <a:gd name="connsiteX31" fmla="*/ 4638636 w 4638636"/>
                      <a:gd name="connsiteY31" fmla="*/ 1442133 h 1451448"/>
                      <a:gd name="connsiteX32" fmla="*/ 4567227 w 4638636"/>
                      <a:gd name="connsiteY32" fmla="*/ 1011727 h 145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36" h="1451448">
                        <a:moveTo>
                          <a:pt x="4567227" y="1011727"/>
                        </a:moveTo>
                        <a:cubicBezTo>
                          <a:pt x="4511906" y="953900"/>
                          <a:pt x="4487179" y="840905"/>
                          <a:pt x="4487179" y="840905"/>
                        </a:cubicBezTo>
                        <a:lnTo>
                          <a:pt x="4534804" y="577196"/>
                        </a:lnTo>
                        <a:cubicBezTo>
                          <a:pt x="4534804" y="577196"/>
                          <a:pt x="4523184" y="352939"/>
                          <a:pt x="4499333" y="300076"/>
                        </a:cubicBezTo>
                        <a:lnTo>
                          <a:pt x="4504915" y="299990"/>
                        </a:lnTo>
                        <a:lnTo>
                          <a:pt x="4500305" y="120215"/>
                        </a:lnTo>
                        <a:cubicBezTo>
                          <a:pt x="4444974" y="130826"/>
                          <a:pt x="4278849" y="133769"/>
                          <a:pt x="4286259" y="53692"/>
                        </a:cubicBezTo>
                        <a:cubicBezTo>
                          <a:pt x="4229395" y="136989"/>
                          <a:pt x="4052144" y="160687"/>
                          <a:pt x="3961542" y="169964"/>
                        </a:cubicBezTo>
                        <a:cubicBezTo>
                          <a:pt x="3893238" y="176955"/>
                          <a:pt x="3814105" y="178508"/>
                          <a:pt x="3747868" y="158610"/>
                        </a:cubicBezTo>
                        <a:cubicBezTo>
                          <a:pt x="3713911" y="148409"/>
                          <a:pt x="3683317" y="116138"/>
                          <a:pt x="3653065" y="107756"/>
                        </a:cubicBezTo>
                        <a:cubicBezTo>
                          <a:pt x="3576380" y="86516"/>
                          <a:pt x="3392338" y="218037"/>
                          <a:pt x="3332254" y="90735"/>
                        </a:cubicBezTo>
                        <a:cubicBezTo>
                          <a:pt x="3266255" y="135093"/>
                          <a:pt x="3082394" y="209493"/>
                          <a:pt x="3027921" y="105146"/>
                        </a:cubicBezTo>
                        <a:cubicBezTo>
                          <a:pt x="2958798" y="125301"/>
                          <a:pt x="2780118" y="229429"/>
                          <a:pt x="2734303" y="115710"/>
                        </a:cubicBezTo>
                        <a:cubicBezTo>
                          <a:pt x="2685764" y="221409"/>
                          <a:pt x="2276608" y="195748"/>
                          <a:pt x="2238203" y="77857"/>
                        </a:cubicBezTo>
                        <a:cubicBezTo>
                          <a:pt x="2067172" y="210998"/>
                          <a:pt x="1714718" y="159239"/>
                          <a:pt x="1581797" y="0"/>
                        </a:cubicBezTo>
                        <a:cubicBezTo>
                          <a:pt x="1576177" y="127483"/>
                          <a:pt x="1286303" y="173203"/>
                          <a:pt x="1199397" y="176946"/>
                        </a:cubicBezTo>
                        <a:cubicBezTo>
                          <a:pt x="1107719" y="180899"/>
                          <a:pt x="1016002" y="169907"/>
                          <a:pt x="933583" y="128530"/>
                        </a:cubicBezTo>
                        <a:cubicBezTo>
                          <a:pt x="912104" y="117748"/>
                          <a:pt x="859764" y="68913"/>
                          <a:pt x="837447" y="67123"/>
                        </a:cubicBezTo>
                        <a:cubicBezTo>
                          <a:pt x="788079" y="63170"/>
                          <a:pt x="753703" y="128216"/>
                          <a:pt x="705945" y="141141"/>
                        </a:cubicBezTo>
                        <a:cubicBezTo>
                          <a:pt x="624763" y="163135"/>
                          <a:pt x="560403" y="117434"/>
                          <a:pt x="495833" y="81220"/>
                        </a:cubicBezTo>
                        <a:cubicBezTo>
                          <a:pt x="443407" y="190833"/>
                          <a:pt x="327526" y="114319"/>
                          <a:pt x="257727" y="72038"/>
                        </a:cubicBezTo>
                        <a:cubicBezTo>
                          <a:pt x="193119" y="167107"/>
                          <a:pt x="105784" y="224733"/>
                          <a:pt x="4343" y="161887"/>
                        </a:cubicBezTo>
                        <a:lnTo>
                          <a:pt x="32918" y="371437"/>
                        </a:lnTo>
                        <a:lnTo>
                          <a:pt x="34137" y="371418"/>
                        </a:lnTo>
                        <a:cubicBezTo>
                          <a:pt x="29212" y="393497"/>
                          <a:pt x="21478" y="416985"/>
                          <a:pt x="9162" y="436712"/>
                        </a:cubicBezTo>
                        <a:cubicBezTo>
                          <a:pt x="-25318" y="491928"/>
                          <a:pt x="46948" y="662835"/>
                          <a:pt x="70408" y="666226"/>
                        </a:cubicBezTo>
                        <a:cubicBezTo>
                          <a:pt x="93868" y="669598"/>
                          <a:pt x="23526" y="663121"/>
                          <a:pt x="23917" y="696001"/>
                        </a:cubicBezTo>
                        <a:cubicBezTo>
                          <a:pt x="24307" y="728891"/>
                          <a:pt x="714" y="1047121"/>
                          <a:pt x="12820" y="1079878"/>
                        </a:cubicBezTo>
                        <a:cubicBezTo>
                          <a:pt x="24917" y="1112615"/>
                          <a:pt x="3724" y="1302906"/>
                          <a:pt x="3724" y="1302906"/>
                        </a:cubicBezTo>
                        <a:lnTo>
                          <a:pt x="40138" y="1412119"/>
                        </a:lnTo>
                        <a:lnTo>
                          <a:pt x="3534117" y="1451448"/>
                        </a:lnTo>
                        <a:lnTo>
                          <a:pt x="4638636" y="1442133"/>
                        </a:lnTo>
                        <a:cubicBezTo>
                          <a:pt x="4638655" y="1442123"/>
                          <a:pt x="4622568" y="1069553"/>
                          <a:pt x="4567227" y="1011727"/>
                        </a:cubicBezTo>
                        <a:close/>
                      </a:path>
                    </a:pathLst>
                  </a:custGeom>
                  <a:solidFill>
                    <a:srgbClr val="9AD1ED"/>
                  </a:solidFill>
                  <a:ln w="9525" cap="flat">
                    <a:noFill/>
                    <a:prstDash val="solid"/>
                    <a:miter/>
                  </a:ln>
                </p:spPr>
                <p:txBody>
                  <a:bodyPr rtlCol="0" anchor="ctr"/>
                  <a:lstStyle/>
                  <a:p>
                    <a:endParaRPr lang="zh-CN" altLang="en-US"/>
                  </a:p>
                </p:txBody>
              </p:sp>
              <p:sp>
                <p:nvSpPr>
                  <p:cNvPr id="16" name="任意多边形: 形状 15"/>
                  <p:cNvSpPr/>
                  <p:nvPr/>
                </p:nvSpPr>
                <p:spPr>
                  <a:xfrm>
                    <a:off x="5806278" y="2460269"/>
                    <a:ext cx="9079" cy="5962"/>
                  </a:xfrm>
                  <a:custGeom>
                    <a:avLst/>
                    <a:gdLst>
                      <a:gd name="connsiteX0" fmla="*/ 0 w 9079"/>
                      <a:gd name="connsiteY0" fmla="*/ 0 h 5962"/>
                      <a:gd name="connsiteX1" fmla="*/ 152 w 9079"/>
                      <a:gd name="connsiteY1" fmla="*/ 5963 h 5962"/>
                      <a:gd name="connsiteX2" fmla="*/ 5867 w 9079"/>
                      <a:gd name="connsiteY2" fmla="*/ 4763 h 5962"/>
                      <a:gd name="connsiteX3" fmla="*/ 0 w 9079"/>
                      <a:gd name="connsiteY3" fmla="*/ 0 h 5962"/>
                    </a:gdLst>
                    <a:ahLst/>
                    <a:cxnLst>
                      <a:cxn ang="0">
                        <a:pos x="connsiteX0" y="connsiteY0"/>
                      </a:cxn>
                      <a:cxn ang="0">
                        <a:pos x="connsiteX1" y="connsiteY1"/>
                      </a:cxn>
                      <a:cxn ang="0">
                        <a:pos x="connsiteX2" y="connsiteY2"/>
                      </a:cxn>
                      <a:cxn ang="0">
                        <a:pos x="connsiteX3" y="connsiteY3"/>
                      </a:cxn>
                    </a:cxnLst>
                    <a:rect l="l" t="t" r="r" b="b"/>
                    <a:pathLst>
                      <a:path w="9079" h="5962">
                        <a:moveTo>
                          <a:pt x="0" y="0"/>
                        </a:moveTo>
                        <a:lnTo>
                          <a:pt x="152" y="5963"/>
                        </a:lnTo>
                        <a:cubicBezTo>
                          <a:pt x="2200" y="5572"/>
                          <a:pt x="4134" y="5172"/>
                          <a:pt x="5867" y="4763"/>
                        </a:cubicBezTo>
                        <a:cubicBezTo>
                          <a:pt x="14126" y="-1153"/>
                          <a:pt x="4362" y="2010"/>
                          <a:pt x="0" y="0"/>
                        </a:cubicBezTo>
                        <a:close/>
                      </a:path>
                    </a:pathLst>
                  </a:custGeom>
                  <a:solidFill>
                    <a:srgbClr val="9AD1ED"/>
                  </a:solidFill>
                  <a:ln w="9525" cap="flat">
                    <a:noFill/>
                    <a:prstDash val="solid"/>
                    <a:miter/>
                  </a:ln>
                </p:spPr>
                <p:txBody>
                  <a:bodyPr rtlCol="0" anchor="ctr"/>
                  <a:lstStyle/>
                  <a:p>
                    <a:endParaRPr lang="zh-CN" altLang="en-US"/>
                  </a:p>
                </p:txBody>
              </p:sp>
            </p:grpSp>
            <p:sp>
              <p:nvSpPr>
                <p:cNvPr id="11" name="任意多边形: 形状 10"/>
                <p:cNvSpPr/>
                <p:nvPr/>
              </p:nvSpPr>
              <p:spPr>
                <a:xfrm>
                  <a:off x="1310478" y="2346007"/>
                  <a:ext cx="4504880" cy="188194"/>
                </a:xfrm>
                <a:custGeom>
                  <a:avLst/>
                  <a:gdLst>
                    <a:gd name="connsiteX0" fmla="*/ 0 w 4504880"/>
                    <a:gd name="connsiteY0" fmla="*/ 161887 h 188194"/>
                    <a:gd name="connsiteX1" fmla="*/ 253384 w 4504880"/>
                    <a:gd name="connsiteY1" fmla="*/ 72038 h 188194"/>
                    <a:gd name="connsiteX2" fmla="*/ 491490 w 4504880"/>
                    <a:gd name="connsiteY2" fmla="*/ 81220 h 188194"/>
                    <a:gd name="connsiteX3" fmla="*/ 701602 w 4504880"/>
                    <a:gd name="connsiteY3" fmla="*/ 141141 h 188194"/>
                    <a:gd name="connsiteX4" fmla="*/ 833104 w 4504880"/>
                    <a:gd name="connsiteY4" fmla="*/ 67123 h 188194"/>
                    <a:gd name="connsiteX5" fmla="*/ 929240 w 4504880"/>
                    <a:gd name="connsiteY5" fmla="*/ 128530 h 188194"/>
                    <a:gd name="connsiteX6" fmla="*/ 1195054 w 4504880"/>
                    <a:gd name="connsiteY6" fmla="*/ 176946 h 188194"/>
                    <a:gd name="connsiteX7" fmla="*/ 1577454 w 4504880"/>
                    <a:gd name="connsiteY7" fmla="*/ 0 h 188194"/>
                    <a:gd name="connsiteX8" fmla="*/ 2233860 w 4504880"/>
                    <a:gd name="connsiteY8" fmla="*/ 77857 h 188194"/>
                    <a:gd name="connsiteX9" fmla="*/ 2729960 w 4504880"/>
                    <a:gd name="connsiteY9" fmla="*/ 115710 h 188194"/>
                    <a:gd name="connsiteX10" fmla="*/ 3023578 w 4504880"/>
                    <a:gd name="connsiteY10" fmla="*/ 105146 h 188194"/>
                    <a:gd name="connsiteX11" fmla="*/ 3327911 w 4504880"/>
                    <a:gd name="connsiteY11" fmla="*/ 90735 h 188194"/>
                    <a:gd name="connsiteX12" fmla="*/ 3648723 w 4504880"/>
                    <a:gd name="connsiteY12" fmla="*/ 107756 h 188194"/>
                    <a:gd name="connsiteX13" fmla="*/ 3743525 w 4504880"/>
                    <a:gd name="connsiteY13" fmla="*/ 158610 h 188194"/>
                    <a:gd name="connsiteX14" fmla="*/ 3957199 w 4504880"/>
                    <a:gd name="connsiteY14" fmla="*/ 169964 h 188194"/>
                    <a:gd name="connsiteX15" fmla="*/ 4281916 w 4504880"/>
                    <a:gd name="connsiteY15" fmla="*/ 53692 h 188194"/>
                    <a:gd name="connsiteX16" fmla="*/ 4501668 w 4504880"/>
                    <a:gd name="connsiteY16" fmla="*/ 119015 h 188194"/>
                    <a:gd name="connsiteX17" fmla="*/ 4495810 w 4504880"/>
                    <a:gd name="connsiteY17" fmla="*/ 114252 h 18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4880" h="188194">
                      <a:moveTo>
                        <a:pt x="0" y="161887"/>
                      </a:moveTo>
                      <a:cubicBezTo>
                        <a:pt x="101432" y="224733"/>
                        <a:pt x="188776" y="167116"/>
                        <a:pt x="253384" y="72038"/>
                      </a:cubicBezTo>
                      <a:cubicBezTo>
                        <a:pt x="323183" y="114319"/>
                        <a:pt x="439064" y="190833"/>
                        <a:pt x="491490" y="81220"/>
                      </a:cubicBezTo>
                      <a:cubicBezTo>
                        <a:pt x="556060" y="117434"/>
                        <a:pt x="620420" y="163135"/>
                        <a:pt x="701602" y="141141"/>
                      </a:cubicBezTo>
                      <a:cubicBezTo>
                        <a:pt x="749360" y="128206"/>
                        <a:pt x="783736" y="63170"/>
                        <a:pt x="833104" y="67123"/>
                      </a:cubicBezTo>
                      <a:cubicBezTo>
                        <a:pt x="855421" y="68913"/>
                        <a:pt x="907761" y="117748"/>
                        <a:pt x="929240" y="128530"/>
                      </a:cubicBezTo>
                      <a:cubicBezTo>
                        <a:pt x="1011660" y="169907"/>
                        <a:pt x="1103376" y="180899"/>
                        <a:pt x="1195054" y="176946"/>
                      </a:cubicBezTo>
                      <a:cubicBezTo>
                        <a:pt x="1281960" y="173203"/>
                        <a:pt x="1571835" y="127492"/>
                        <a:pt x="1577454" y="0"/>
                      </a:cubicBezTo>
                      <a:cubicBezTo>
                        <a:pt x="1710376" y="159248"/>
                        <a:pt x="2062829" y="210998"/>
                        <a:pt x="2233860" y="77857"/>
                      </a:cubicBezTo>
                      <a:cubicBezTo>
                        <a:pt x="2272265" y="195748"/>
                        <a:pt x="2681421" y="221409"/>
                        <a:pt x="2729960" y="115710"/>
                      </a:cubicBezTo>
                      <a:cubicBezTo>
                        <a:pt x="2775785" y="229419"/>
                        <a:pt x="2954455" y="125292"/>
                        <a:pt x="3023578" y="105146"/>
                      </a:cubicBezTo>
                      <a:cubicBezTo>
                        <a:pt x="3078052" y="209493"/>
                        <a:pt x="3261912" y="135093"/>
                        <a:pt x="3327911" y="90735"/>
                      </a:cubicBezTo>
                      <a:cubicBezTo>
                        <a:pt x="3387995" y="218037"/>
                        <a:pt x="3572037" y="86516"/>
                        <a:pt x="3648723" y="107756"/>
                      </a:cubicBezTo>
                      <a:cubicBezTo>
                        <a:pt x="3678974" y="116138"/>
                        <a:pt x="3709569" y="148409"/>
                        <a:pt x="3743525" y="158610"/>
                      </a:cubicBezTo>
                      <a:cubicBezTo>
                        <a:pt x="3809762" y="178508"/>
                        <a:pt x="3888896" y="176955"/>
                        <a:pt x="3957199" y="169964"/>
                      </a:cubicBezTo>
                      <a:cubicBezTo>
                        <a:pt x="4047801" y="160687"/>
                        <a:pt x="4225052" y="136989"/>
                        <a:pt x="4281916" y="53692"/>
                      </a:cubicBezTo>
                      <a:cubicBezTo>
                        <a:pt x="4274220" y="136731"/>
                        <a:pt x="4453185" y="130502"/>
                        <a:pt x="4501668" y="119015"/>
                      </a:cubicBezTo>
                      <a:cubicBezTo>
                        <a:pt x="4509926" y="113100"/>
                        <a:pt x="4500163" y="116262"/>
                        <a:pt x="4495810" y="114252"/>
                      </a:cubicBezTo>
                    </a:path>
                  </a:pathLst>
                </a:custGeom>
                <a:noFill/>
                <a:ln w="9525" cap="rnd">
                  <a:solidFill>
                    <a:srgbClr val="000000"/>
                  </a:solidFill>
                  <a:prstDash val="solid"/>
                  <a:round/>
                </a:ln>
              </p:spPr>
              <p:txBody>
                <a:bodyPr rtlCol="0" anchor="ctr"/>
                <a:lstStyle/>
                <a:p>
                  <a:endParaRPr lang="zh-CN" altLang="en-US"/>
                </a:p>
              </p:txBody>
            </p:sp>
            <p:sp>
              <p:nvSpPr>
                <p:cNvPr id="12" name="任意多边形: 形状 11"/>
                <p:cNvSpPr/>
                <p:nvPr/>
              </p:nvSpPr>
              <p:spPr>
                <a:xfrm>
                  <a:off x="4319227" y="3720412"/>
                  <a:ext cx="1177167" cy="96277"/>
                </a:xfrm>
                <a:custGeom>
                  <a:avLst/>
                  <a:gdLst>
                    <a:gd name="connsiteX0" fmla="*/ 0 w 1177166"/>
                    <a:gd name="connsiteY0" fmla="*/ 13649 h 96276"/>
                    <a:gd name="connsiteX1" fmla="*/ 120358 w 1177166"/>
                    <a:gd name="connsiteY1" fmla="*/ 95269 h 96276"/>
                    <a:gd name="connsiteX2" fmla="*/ 210407 w 1177166"/>
                    <a:gd name="connsiteY2" fmla="*/ 0 h 96276"/>
                    <a:gd name="connsiteX3" fmla="*/ 328413 w 1177166"/>
                    <a:gd name="connsiteY3" fmla="*/ 67542 h 96276"/>
                    <a:gd name="connsiteX4" fmla="*/ 543458 w 1177166"/>
                    <a:gd name="connsiteY4" fmla="*/ 61408 h 96276"/>
                    <a:gd name="connsiteX5" fmla="*/ 586416 w 1177166"/>
                    <a:gd name="connsiteY5" fmla="*/ 43691 h 96276"/>
                    <a:gd name="connsiteX6" fmla="*/ 695020 w 1177166"/>
                    <a:gd name="connsiteY6" fmla="*/ 85268 h 96276"/>
                    <a:gd name="connsiteX7" fmla="*/ 932593 w 1177166"/>
                    <a:gd name="connsiteY7" fmla="*/ 47273 h 96276"/>
                    <a:gd name="connsiteX8" fmla="*/ 1177166 w 1177166"/>
                    <a:gd name="connsiteY8" fmla="*/ 50349 h 96276"/>
                    <a:gd name="connsiteX9" fmla="*/ 1157288 w 1177166"/>
                    <a:gd name="connsiteY9" fmla="*/ 46977 h 9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7166" h="96276">
                      <a:moveTo>
                        <a:pt x="0" y="13649"/>
                      </a:moveTo>
                      <a:cubicBezTo>
                        <a:pt x="33118" y="34662"/>
                        <a:pt x="57255" y="105518"/>
                        <a:pt x="120358" y="95269"/>
                      </a:cubicBezTo>
                      <a:cubicBezTo>
                        <a:pt x="168659" y="87430"/>
                        <a:pt x="188795" y="36605"/>
                        <a:pt x="210407" y="0"/>
                      </a:cubicBezTo>
                      <a:cubicBezTo>
                        <a:pt x="251993" y="17288"/>
                        <a:pt x="284245" y="51759"/>
                        <a:pt x="328413" y="67542"/>
                      </a:cubicBezTo>
                      <a:cubicBezTo>
                        <a:pt x="400860" y="93450"/>
                        <a:pt x="471621" y="85839"/>
                        <a:pt x="543458" y="61408"/>
                      </a:cubicBezTo>
                      <a:cubicBezTo>
                        <a:pt x="557841" y="56512"/>
                        <a:pt x="571976" y="43425"/>
                        <a:pt x="586416" y="43691"/>
                      </a:cubicBezTo>
                      <a:cubicBezTo>
                        <a:pt x="611496" y="44158"/>
                        <a:pt x="664092" y="79839"/>
                        <a:pt x="695020" y="85268"/>
                      </a:cubicBezTo>
                      <a:cubicBezTo>
                        <a:pt x="785365" y="101146"/>
                        <a:pt x="853869" y="91516"/>
                        <a:pt x="932593" y="47273"/>
                      </a:cubicBezTo>
                      <a:cubicBezTo>
                        <a:pt x="963178" y="104537"/>
                        <a:pt x="1129646" y="65265"/>
                        <a:pt x="1177166" y="50349"/>
                      </a:cubicBezTo>
                      <a:cubicBezTo>
                        <a:pt x="1170565" y="45263"/>
                        <a:pt x="1165736" y="47873"/>
                        <a:pt x="1157288" y="46977"/>
                      </a:cubicBezTo>
                    </a:path>
                  </a:pathLst>
                </a:custGeom>
                <a:noFill/>
                <a:ln w="9525" cap="rnd">
                  <a:solidFill>
                    <a:srgbClr val="000000"/>
                  </a:solidFill>
                  <a:prstDash val="solid"/>
                  <a:round/>
                </a:ln>
              </p:spPr>
              <p:txBody>
                <a:bodyPr rtlCol="0" anchor="ctr"/>
                <a:lstStyle/>
                <a:p>
                  <a:endParaRPr lang="zh-CN" altLang="en-US"/>
                </a:p>
              </p:txBody>
            </p:sp>
            <p:sp>
              <p:nvSpPr>
                <p:cNvPr id="13" name="任意多边形: 形状 12"/>
                <p:cNvSpPr/>
                <p:nvPr/>
              </p:nvSpPr>
              <p:spPr>
                <a:xfrm>
                  <a:off x="5010787" y="3323616"/>
                  <a:ext cx="585798" cy="64761"/>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14" name="任意多边形: 形状 13"/>
                <p:cNvSpPr/>
                <p:nvPr/>
              </p:nvSpPr>
              <p:spPr>
                <a:xfrm>
                  <a:off x="5010787" y="2995473"/>
                  <a:ext cx="315538" cy="81876"/>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grpSp>
          <p:sp>
            <p:nvSpPr>
              <p:cNvPr id="9" name="文本框 8"/>
              <p:cNvSpPr txBox="1"/>
              <p:nvPr/>
            </p:nvSpPr>
            <p:spPr>
              <a:xfrm>
                <a:off x="4116322" y="4775938"/>
                <a:ext cx="1066958" cy="615554"/>
              </a:xfrm>
              <a:prstGeom prst="rect">
                <a:avLst/>
              </a:prstGeom>
              <a:noFill/>
            </p:spPr>
            <p:txBody>
              <a:bodyPr wrap="none" rtlCol="0">
                <a:spAutoFit/>
              </a:bodyPr>
              <a:lstStyle/>
              <a:p>
                <a:pPr algn="l"/>
                <a:r>
                  <a:rPr lang="zh-CN" altLang="en-US" sz="2400" dirty="0">
                    <a:solidFill>
                      <a:schemeClr val="accent2">
                        <a:lumMod val="75000"/>
                      </a:schemeClr>
                    </a:solidFill>
                    <a:latin typeface="站酷快乐体2016修订版" panose="02010600030101010101" pitchFamily="2" charset="-122"/>
                    <a:ea typeface="站酷快乐体2016修订版" panose="02010600030101010101" pitchFamily="2" charset="-122"/>
                  </a:rPr>
                  <a:t>洋流</a:t>
                </a:r>
              </a:p>
            </p:txBody>
          </p:sp>
        </p:grpSp>
        <p:sp>
          <p:nvSpPr>
            <p:cNvPr id="5" name="任意多边形: 形状 4"/>
            <p:cNvSpPr/>
            <p:nvPr/>
          </p:nvSpPr>
          <p:spPr>
            <a:xfrm rot="1726098">
              <a:off x="4317245" y="4576010"/>
              <a:ext cx="1337800" cy="1427431"/>
            </a:xfrm>
            <a:custGeom>
              <a:avLst/>
              <a:gdLst>
                <a:gd name="connsiteX0" fmla="*/ 1258031 w 1402264"/>
                <a:gd name="connsiteY0" fmla="*/ 0 h 1343025"/>
                <a:gd name="connsiteX1" fmla="*/ 742036 w 1402264"/>
                <a:gd name="connsiteY1" fmla="*/ 303808 h 1343025"/>
                <a:gd name="connsiteX2" fmla="*/ 896356 w 1402264"/>
                <a:gd name="connsiteY2" fmla="*/ 376143 h 1343025"/>
                <a:gd name="connsiteX3" fmla="*/ 1240888 w 1402264"/>
                <a:gd name="connsiteY3" fmla="*/ 446619 h 1343025"/>
                <a:gd name="connsiteX4" fmla="*/ 922874 w 1402264"/>
                <a:gd name="connsiteY4" fmla="*/ 696826 h 1343025"/>
                <a:gd name="connsiteX5" fmla="*/ 54852 w 1402264"/>
                <a:gd name="connsiteY5" fmla="*/ 1126013 h 1343025"/>
                <a:gd name="connsiteX6" fmla="*/ 0 w 1402264"/>
                <a:gd name="connsiteY6" fmla="*/ 1152545 h 1343025"/>
                <a:gd name="connsiteX7" fmla="*/ 585314 w 1402264"/>
                <a:gd name="connsiteY7" fmla="*/ 1343025 h 1343025"/>
                <a:gd name="connsiteX8" fmla="*/ 881888 w 1402264"/>
                <a:gd name="connsiteY8" fmla="*/ 983765 h 1343025"/>
                <a:gd name="connsiteX9" fmla="*/ 1400286 w 1402264"/>
                <a:gd name="connsiteY9" fmla="*/ 496704 h 1343025"/>
                <a:gd name="connsiteX10" fmla="*/ 1284549 w 1402264"/>
                <a:gd name="connsiteY10" fmla="*/ 303808 h 1343025"/>
                <a:gd name="connsiteX11" fmla="*/ 951808 w 1402264"/>
                <a:gd name="connsiteY11" fmla="*/ 267640 h 1343025"/>
                <a:gd name="connsiteX12" fmla="*/ 1067667 w 1402264"/>
                <a:gd name="connsiteY12" fmla="*/ 135093 h 1343025"/>
                <a:gd name="connsiteX13" fmla="*/ 1303841 w 1402264"/>
                <a:gd name="connsiteY13" fmla="*/ 14467 h 1343025"/>
                <a:gd name="connsiteX14" fmla="*/ 1258031 w 1402264"/>
                <a:gd name="connsiteY14" fmla="*/ 0 h 1343025"/>
                <a:gd name="connsiteX0-1" fmla="*/ 1378336 w 1522569"/>
                <a:gd name="connsiteY0-2" fmla="*/ 0 h 1343025"/>
                <a:gd name="connsiteX1-3" fmla="*/ 862341 w 1522569"/>
                <a:gd name="connsiteY1-4" fmla="*/ 303808 h 1343025"/>
                <a:gd name="connsiteX2-5" fmla="*/ 1016661 w 1522569"/>
                <a:gd name="connsiteY2-6" fmla="*/ 376143 h 1343025"/>
                <a:gd name="connsiteX3-7" fmla="*/ 1361193 w 1522569"/>
                <a:gd name="connsiteY3-8" fmla="*/ 446619 h 1343025"/>
                <a:gd name="connsiteX4-9" fmla="*/ 1043179 w 1522569"/>
                <a:gd name="connsiteY4-10" fmla="*/ 696826 h 1343025"/>
                <a:gd name="connsiteX5-11" fmla="*/ 175157 w 1522569"/>
                <a:gd name="connsiteY5-12" fmla="*/ 1126013 h 1343025"/>
                <a:gd name="connsiteX6-13" fmla="*/ 1 w 1522569"/>
                <a:gd name="connsiteY6-14" fmla="*/ 1303401 h 1343025"/>
                <a:gd name="connsiteX7-15" fmla="*/ 705619 w 1522569"/>
                <a:gd name="connsiteY7-16" fmla="*/ 1343025 h 1343025"/>
                <a:gd name="connsiteX8-17" fmla="*/ 1002193 w 1522569"/>
                <a:gd name="connsiteY8-18" fmla="*/ 983765 h 1343025"/>
                <a:gd name="connsiteX9-19" fmla="*/ 1520591 w 1522569"/>
                <a:gd name="connsiteY9-20" fmla="*/ 496704 h 1343025"/>
                <a:gd name="connsiteX10-21" fmla="*/ 1404854 w 1522569"/>
                <a:gd name="connsiteY10-22" fmla="*/ 303808 h 1343025"/>
                <a:gd name="connsiteX11-23" fmla="*/ 1072113 w 1522569"/>
                <a:gd name="connsiteY11-24" fmla="*/ 267640 h 1343025"/>
                <a:gd name="connsiteX12-25" fmla="*/ 1187972 w 1522569"/>
                <a:gd name="connsiteY12-26" fmla="*/ 135093 h 1343025"/>
                <a:gd name="connsiteX13-27" fmla="*/ 1424146 w 1522569"/>
                <a:gd name="connsiteY13-28" fmla="*/ 14467 h 1343025"/>
                <a:gd name="connsiteX14-29" fmla="*/ 1378336 w 1522569"/>
                <a:gd name="connsiteY14-30" fmla="*/ 0 h 1343025"/>
                <a:gd name="connsiteX0-31" fmla="*/ 1378335 w 1522568"/>
                <a:gd name="connsiteY0-32" fmla="*/ 0 h 1465751"/>
                <a:gd name="connsiteX1-33" fmla="*/ 862340 w 1522568"/>
                <a:gd name="connsiteY1-34" fmla="*/ 303808 h 1465751"/>
                <a:gd name="connsiteX2-35" fmla="*/ 1016660 w 1522568"/>
                <a:gd name="connsiteY2-36" fmla="*/ 376143 h 1465751"/>
                <a:gd name="connsiteX3-37" fmla="*/ 1361192 w 1522568"/>
                <a:gd name="connsiteY3-38" fmla="*/ 446619 h 1465751"/>
                <a:gd name="connsiteX4-39" fmla="*/ 1043178 w 1522568"/>
                <a:gd name="connsiteY4-40" fmla="*/ 696826 h 1465751"/>
                <a:gd name="connsiteX5-41" fmla="*/ 175156 w 1522568"/>
                <a:gd name="connsiteY5-42" fmla="*/ 1126013 h 1465751"/>
                <a:gd name="connsiteX6-43" fmla="*/ 0 w 1522568"/>
                <a:gd name="connsiteY6-44" fmla="*/ 1303401 h 1465751"/>
                <a:gd name="connsiteX7-45" fmla="*/ 705618 w 1522568"/>
                <a:gd name="connsiteY7-46" fmla="*/ 1343025 h 1465751"/>
                <a:gd name="connsiteX8-47" fmla="*/ 1002192 w 1522568"/>
                <a:gd name="connsiteY8-48" fmla="*/ 983765 h 1465751"/>
                <a:gd name="connsiteX9-49" fmla="*/ 1520590 w 1522568"/>
                <a:gd name="connsiteY9-50" fmla="*/ 496704 h 1465751"/>
                <a:gd name="connsiteX10-51" fmla="*/ 1404853 w 1522568"/>
                <a:gd name="connsiteY10-52" fmla="*/ 303808 h 1465751"/>
                <a:gd name="connsiteX11-53" fmla="*/ 1072112 w 1522568"/>
                <a:gd name="connsiteY11-54" fmla="*/ 267640 h 1465751"/>
                <a:gd name="connsiteX12-55" fmla="*/ 1187971 w 1522568"/>
                <a:gd name="connsiteY12-56" fmla="*/ 135093 h 1465751"/>
                <a:gd name="connsiteX13-57" fmla="*/ 1424145 w 1522568"/>
                <a:gd name="connsiteY13-58" fmla="*/ 14467 h 1465751"/>
                <a:gd name="connsiteX14-59" fmla="*/ 1378335 w 1522568"/>
                <a:gd name="connsiteY14-60" fmla="*/ 0 h 1465751"/>
                <a:gd name="connsiteX0-61" fmla="*/ 1378335 w 1522568"/>
                <a:gd name="connsiteY0-62" fmla="*/ 0 h 1646283"/>
                <a:gd name="connsiteX1-63" fmla="*/ 862340 w 1522568"/>
                <a:gd name="connsiteY1-64" fmla="*/ 303808 h 1646283"/>
                <a:gd name="connsiteX2-65" fmla="*/ 1016660 w 1522568"/>
                <a:gd name="connsiteY2-66" fmla="*/ 376143 h 1646283"/>
                <a:gd name="connsiteX3-67" fmla="*/ 1361192 w 1522568"/>
                <a:gd name="connsiteY3-68" fmla="*/ 446619 h 1646283"/>
                <a:gd name="connsiteX4-69" fmla="*/ 1043178 w 1522568"/>
                <a:gd name="connsiteY4-70" fmla="*/ 696826 h 1646283"/>
                <a:gd name="connsiteX5-71" fmla="*/ 175156 w 1522568"/>
                <a:gd name="connsiteY5-72" fmla="*/ 1126013 h 1646283"/>
                <a:gd name="connsiteX6-73" fmla="*/ 0 w 1522568"/>
                <a:gd name="connsiteY6-74" fmla="*/ 1303401 h 1646283"/>
                <a:gd name="connsiteX7-75" fmla="*/ 191762 w 1522568"/>
                <a:gd name="connsiteY7-76" fmla="*/ 1646147 h 1646283"/>
                <a:gd name="connsiteX8-77" fmla="*/ 705618 w 1522568"/>
                <a:gd name="connsiteY8-78" fmla="*/ 1343025 h 1646283"/>
                <a:gd name="connsiteX9-79" fmla="*/ 1002192 w 1522568"/>
                <a:gd name="connsiteY9-80" fmla="*/ 983765 h 1646283"/>
                <a:gd name="connsiteX10-81" fmla="*/ 1520590 w 1522568"/>
                <a:gd name="connsiteY10-82" fmla="*/ 496704 h 1646283"/>
                <a:gd name="connsiteX11-83" fmla="*/ 1404853 w 1522568"/>
                <a:gd name="connsiteY11-84" fmla="*/ 303808 h 1646283"/>
                <a:gd name="connsiteX12-85" fmla="*/ 1072112 w 1522568"/>
                <a:gd name="connsiteY12-86" fmla="*/ 267640 h 1646283"/>
                <a:gd name="connsiteX13-87" fmla="*/ 1187971 w 1522568"/>
                <a:gd name="connsiteY13-88" fmla="*/ 135093 h 1646283"/>
                <a:gd name="connsiteX14-89" fmla="*/ 1424145 w 1522568"/>
                <a:gd name="connsiteY14-90" fmla="*/ 14467 h 1646283"/>
                <a:gd name="connsiteX15" fmla="*/ 1378335 w 1522568"/>
                <a:gd name="connsiteY15" fmla="*/ 0 h 1646283"/>
                <a:gd name="connsiteX0-91" fmla="*/ 1378335 w 1522568"/>
                <a:gd name="connsiteY0-92" fmla="*/ 0 h 1646147"/>
                <a:gd name="connsiteX1-93" fmla="*/ 862340 w 1522568"/>
                <a:gd name="connsiteY1-94" fmla="*/ 303808 h 1646147"/>
                <a:gd name="connsiteX2-95" fmla="*/ 1016660 w 1522568"/>
                <a:gd name="connsiteY2-96" fmla="*/ 376143 h 1646147"/>
                <a:gd name="connsiteX3-97" fmla="*/ 1361192 w 1522568"/>
                <a:gd name="connsiteY3-98" fmla="*/ 446619 h 1646147"/>
                <a:gd name="connsiteX4-99" fmla="*/ 1043178 w 1522568"/>
                <a:gd name="connsiteY4-100" fmla="*/ 696826 h 1646147"/>
                <a:gd name="connsiteX5-101" fmla="*/ 175156 w 1522568"/>
                <a:gd name="connsiteY5-102" fmla="*/ 1126013 h 1646147"/>
                <a:gd name="connsiteX6-103" fmla="*/ 0 w 1522568"/>
                <a:gd name="connsiteY6-104" fmla="*/ 1303401 h 1646147"/>
                <a:gd name="connsiteX7-105" fmla="*/ 191762 w 1522568"/>
                <a:gd name="connsiteY7-106" fmla="*/ 1646147 h 1646147"/>
                <a:gd name="connsiteX8-107" fmla="*/ 705618 w 1522568"/>
                <a:gd name="connsiteY8-108" fmla="*/ 1343025 h 1646147"/>
                <a:gd name="connsiteX9-109" fmla="*/ 1002192 w 1522568"/>
                <a:gd name="connsiteY9-110" fmla="*/ 983765 h 1646147"/>
                <a:gd name="connsiteX10-111" fmla="*/ 1520590 w 1522568"/>
                <a:gd name="connsiteY10-112" fmla="*/ 496704 h 1646147"/>
                <a:gd name="connsiteX11-113" fmla="*/ 1404853 w 1522568"/>
                <a:gd name="connsiteY11-114" fmla="*/ 303808 h 1646147"/>
                <a:gd name="connsiteX12-115" fmla="*/ 1072112 w 1522568"/>
                <a:gd name="connsiteY12-116" fmla="*/ 267640 h 1646147"/>
                <a:gd name="connsiteX13-117" fmla="*/ 1187971 w 1522568"/>
                <a:gd name="connsiteY13-118" fmla="*/ 135093 h 1646147"/>
                <a:gd name="connsiteX14-119" fmla="*/ 1424145 w 1522568"/>
                <a:gd name="connsiteY14-120" fmla="*/ 14467 h 1646147"/>
                <a:gd name="connsiteX15-121" fmla="*/ 1378335 w 1522568"/>
                <a:gd name="connsiteY15-122" fmla="*/ 0 h 1646147"/>
                <a:gd name="connsiteX0-123" fmla="*/ 1378335 w 1522568"/>
                <a:gd name="connsiteY0-124" fmla="*/ 0 h 1646147"/>
                <a:gd name="connsiteX1-125" fmla="*/ 862340 w 1522568"/>
                <a:gd name="connsiteY1-126" fmla="*/ 303808 h 1646147"/>
                <a:gd name="connsiteX2-127" fmla="*/ 1016660 w 1522568"/>
                <a:gd name="connsiteY2-128" fmla="*/ 376143 h 1646147"/>
                <a:gd name="connsiteX3-129" fmla="*/ 1361192 w 1522568"/>
                <a:gd name="connsiteY3-130" fmla="*/ 446619 h 1646147"/>
                <a:gd name="connsiteX4-131" fmla="*/ 1043178 w 1522568"/>
                <a:gd name="connsiteY4-132" fmla="*/ 696826 h 1646147"/>
                <a:gd name="connsiteX5-133" fmla="*/ 175156 w 1522568"/>
                <a:gd name="connsiteY5-134" fmla="*/ 1126013 h 1646147"/>
                <a:gd name="connsiteX6-135" fmla="*/ 0 w 1522568"/>
                <a:gd name="connsiteY6-136" fmla="*/ 1303401 h 1646147"/>
                <a:gd name="connsiteX7-137" fmla="*/ 191762 w 1522568"/>
                <a:gd name="connsiteY7-138" fmla="*/ 1646147 h 1646147"/>
                <a:gd name="connsiteX8-139" fmla="*/ 705618 w 1522568"/>
                <a:gd name="connsiteY8-140" fmla="*/ 1343025 h 1646147"/>
                <a:gd name="connsiteX9-141" fmla="*/ 1002192 w 1522568"/>
                <a:gd name="connsiteY9-142" fmla="*/ 983765 h 1646147"/>
                <a:gd name="connsiteX10-143" fmla="*/ 1520590 w 1522568"/>
                <a:gd name="connsiteY10-144" fmla="*/ 496704 h 1646147"/>
                <a:gd name="connsiteX11-145" fmla="*/ 1404853 w 1522568"/>
                <a:gd name="connsiteY11-146" fmla="*/ 303808 h 1646147"/>
                <a:gd name="connsiteX12-147" fmla="*/ 1072112 w 1522568"/>
                <a:gd name="connsiteY12-148" fmla="*/ 267640 h 1646147"/>
                <a:gd name="connsiteX13-149" fmla="*/ 1187971 w 1522568"/>
                <a:gd name="connsiteY13-150" fmla="*/ 135093 h 1646147"/>
                <a:gd name="connsiteX14-151" fmla="*/ 1424145 w 1522568"/>
                <a:gd name="connsiteY14-152" fmla="*/ 14467 h 1646147"/>
                <a:gd name="connsiteX15-153" fmla="*/ 1378335 w 1522568"/>
                <a:gd name="connsiteY15-154" fmla="*/ 0 h 1646147"/>
                <a:gd name="connsiteX0-155" fmla="*/ 1646978 w 1646978"/>
                <a:gd name="connsiteY0-156" fmla="*/ 1 h 1967859"/>
                <a:gd name="connsiteX1-157" fmla="*/ 862340 w 1646978"/>
                <a:gd name="connsiteY1-158" fmla="*/ 625520 h 1967859"/>
                <a:gd name="connsiteX2-159" fmla="*/ 1016660 w 1646978"/>
                <a:gd name="connsiteY2-160" fmla="*/ 697855 h 1967859"/>
                <a:gd name="connsiteX3-161" fmla="*/ 1361192 w 1646978"/>
                <a:gd name="connsiteY3-162" fmla="*/ 768331 h 1967859"/>
                <a:gd name="connsiteX4-163" fmla="*/ 1043178 w 1646978"/>
                <a:gd name="connsiteY4-164" fmla="*/ 1018538 h 1967859"/>
                <a:gd name="connsiteX5-165" fmla="*/ 175156 w 1646978"/>
                <a:gd name="connsiteY5-166" fmla="*/ 1447725 h 1967859"/>
                <a:gd name="connsiteX6-167" fmla="*/ 0 w 1646978"/>
                <a:gd name="connsiteY6-168" fmla="*/ 1625113 h 1967859"/>
                <a:gd name="connsiteX7-169" fmla="*/ 191762 w 1646978"/>
                <a:gd name="connsiteY7-170" fmla="*/ 1967859 h 1967859"/>
                <a:gd name="connsiteX8-171" fmla="*/ 705618 w 1646978"/>
                <a:gd name="connsiteY8-172" fmla="*/ 1664737 h 1967859"/>
                <a:gd name="connsiteX9-173" fmla="*/ 1002192 w 1646978"/>
                <a:gd name="connsiteY9-174" fmla="*/ 1305477 h 1967859"/>
                <a:gd name="connsiteX10-175" fmla="*/ 1520590 w 1646978"/>
                <a:gd name="connsiteY10-176" fmla="*/ 818416 h 1967859"/>
                <a:gd name="connsiteX11-177" fmla="*/ 1404853 w 1646978"/>
                <a:gd name="connsiteY11-178" fmla="*/ 625520 h 1967859"/>
                <a:gd name="connsiteX12-179" fmla="*/ 1072112 w 1646978"/>
                <a:gd name="connsiteY12-180" fmla="*/ 589352 h 1967859"/>
                <a:gd name="connsiteX13-181" fmla="*/ 1187971 w 1646978"/>
                <a:gd name="connsiteY13-182" fmla="*/ 456805 h 1967859"/>
                <a:gd name="connsiteX14-183" fmla="*/ 1424145 w 1646978"/>
                <a:gd name="connsiteY14-184" fmla="*/ 336179 h 1967859"/>
                <a:gd name="connsiteX15-185" fmla="*/ 1646978 w 1646978"/>
                <a:gd name="connsiteY15-186" fmla="*/ 1 h 1967859"/>
                <a:gd name="connsiteX0-187" fmla="*/ 1646978 w 1669660"/>
                <a:gd name="connsiteY0-188" fmla="*/ 0 h 1967858"/>
                <a:gd name="connsiteX1-189" fmla="*/ 862340 w 1669660"/>
                <a:gd name="connsiteY1-190" fmla="*/ 625519 h 1967858"/>
                <a:gd name="connsiteX2-191" fmla="*/ 1016660 w 1669660"/>
                <a:gd name="connsiteY2-192" fmla="*/ 697854 h 1967858"/>
                <a:gd name="connsiteX3-193" fmla="*/ 1361192 w 1669660"/>
                <a:gd name="connsiteY3-194" fmla="*/ 768330 h 1967858"/>
                <a:gd name="connsiteX4-195" fmla="*/ 1043178 w 1669660"/>
                <a:gd name="connsiteY4-196" fmla="*/ 1018537 h 1967858"/>
                <a:gd name="connsiteX5-197" fmla="*/ 175156 w 1669660"/>
                <a:gd name="connsiteY5-198" fmla="*/ 1447724 h 1967858"/>
                <a:gd name="connsiteX6-199" fmla="*/ 0 w 1669660"/>
                <a:gd name="connsiteY6-200" fmla="*/ 1625112 h 1967858"/>
                <a:gd name="connsiteX7-201" fmla="*/ 191762 w 1669660"/>
                <a:gd name="connsiteY7-202" fmla="*/ 1967858 h 1967858"/>
                <a:gd name="connsiteX8-203" fmla="*/ 705618 w 1669660"/>
                <a:gd name="connsiteY8-204" fmla="*/ 1664736 h 1967858"/>
                <a:gd name="connsiteX9-205" fmla="*/ 1002192 w 1669660"/>
                <a:gd name="connsiteY9-206" fmla="*/ 1305476 h 1967858"/>
                <a:gd name="connsiteX10-207" fmla="*/ 1520590 w 1669660"/>
                <a:gd name="connsiteY10-208" fmla="*/ 818415 h 1967858"/>
                <a:gd name="connsiteX11-209" fmla="*/ 1404853 w 1669660"/>
                <a:gd name="connsiteY11-210" fmla="*/ 625519 h 1967858"/>
                <a:gd name="connsiteX12-211" fmla="*/ 1072112 w 1669660"/>
                <a:gd name="connsiteY12-212" fmla="*/ 589351 h 1967858"/>
                <a:gd name="connsiteX13-213" fmla="*/ 1187971 w 1669660"/>
                <a:gd name="connsiteY13-214" fmla="*/ 456804 h 1967858"/>
                <a:gd name="connsiteX14-215" fmla="*/ 1669660 w 1669660"/>
                <a:gd name="connsiteY14-216" fmla="*/ 22502 h 1967858"/>
                <a:gd name="connsiteX15-217" fmla="*/ 1646978 w 1669660"/>
                <a:gd name="connsiteY15-218" fmla="*/ 0 h 1967858"/>
                <a:gd name="connsiteX0-219" fmla="*/ 1646978 w 1669660"/>
                <a:gd name="connsiteY0-220" fmla="*/ 0 h 1967858"/>
                <a:gd name="connsiteX1-221" fmla="*/ 862340 w 1669660"/>
                <a:gd name="connsiteY1-222" fmla="*/ 625519 h 1967858"/>
                <a:gd name="connsiteX2-223" fmla="*/ 1016660 w 1669660"/>
                <a:gd name="connsiteY2-224" fmla="*/ 697854 h 1967858"/>
                <a:gd name="connsiteX3-225" fmla="*/ 1361192 w 1669660"/>
                <a:gd name="connsiteY3-226" fmla="*/ 768330 h 1967858"/>
                <a:gd name="connsiteX4-227" fmla="*/ 1043178 w 1669660"/>
                <a:gd name="connsiteY4-228" fmla="*/ 1018537 h 1967858"/>
                <a:gd name="connsiteX5-229" fmla="*/ 175156 w 1669660"/>
                <a:gd name="connsiteY5-230" fmla="*/ 1447724 h 1967858"/>
                <a:gd name="connsiteX6-231" fmla="*/ 0 w 1669660"/>
                <a:gd name="connsiteY6-232" fmla="*/ 1625112 h 1967858"/>
                <a:gd name="connsiteX7-233" fmla="*/ 191762 w 1669660"/>
                <a:gd name="connsiteY7-234" fmla="*/ 1967858 h 1967858"/>
                <a:gd name="connsiteX8-235" fmla="*/ 705618 w 1669660"/>
                <a:gd name="connsiteY8-236" fmla="*/ 1664736 h 1967858"/>
                <a:gd name="connsiteX9-237" fmla="*/ 1002192 w 1669660"/>
                <a:gd name="connsiteY9-238" fmla="*/ 1305476 h 1967858"/>
                <a:gd name="connsiteX10-239" fmla="*/ 1520590 w 1669660"/>
                <a:gd name="connsiteY10-240" fmla="*/ 818415 h 1967858"/>
                <a:gd name="connsiteX11-241" fmla="*/ 1404853 w 1669660"/>
                <a:gd name="connsiteY11-242" fmla="*/ 625519 h 1967858"/>
                <a:gd name="connsiteX12-243" fmla="*/ 1026179 w 1669660"/>
                <a:gd name="connsiteY12-244" fmla="*/ 584250 h 1967858"/>
                <a:gd name="connsiteX13-245" fmla="*/ 1187971 w 1669660"/>
                <a:gd name="connsiteY13-246" fmla="*/ 456804 h 1967858"/>
                <a:gd name="connsiteX14-247" fmla="*/ 1669660 w 1669660"/>
                <a:gd name="connsiteY14-248" fmla="*/ 22502 h 1967858"/>
                <a:gd name="connsiteX15-249" fmla="*/ 1646978 w 1669660"/>
                <a:gd name="connsiteY15-250" fmla="*/ 0 h 1967858"/>
                <a:gd name="connsiteX0-251" fmla="*/ 1646978 w 1669660"/>
                <a:gd name="connsiteY0-252" fmla="*/ 0 h 1967858"/>
                <a:gd name="connsiteX1-253" fmla="*/ 862340 w 1669660"/>
                <a:gd name="connsiteY1-254" fmla="*/ 625519 h 1967858"/>
                <a:gd name="connsiteX2-255" fmla="*/ 1016660 w 1669660"/>
                <a:gd name="connsiteY2-256" fmla="*/ 697854 h 1967858"/>
                <a:gd name="connsiteX3-257" fmla="*/ 1361192 w 1669660"/>
                <a:gd name="connsiteY3-258" fmla="*/ 768330 h 1967858"/>
                <a:gd name="connsiteX4-259" fmla="*/ 1043178 w 1669660"/>
                <a:gd name="connsiteY4-260" fmla="*/ 1018537 h 1967858"/>
                <a:gd name="connsiteX5-261" fmla="*/ 175156 w 1669660"/>
                <a:gd name="connsiteY5-262" fmla="*/ 1447724 h 1967858"/>
                <a:gd name="connsiteX6-263" fmla="*/ 0 w 1669660"/>
                <a:gd name="connsiteY6-264" fmla="*/ 1625112 h 1967858"/>
                <a:gd name="connsiteX7-265" fmla="*/ 191762 w 1669660"/>
                <a:gd name="connsiteY7-266" fmla="*/ 1967858 h 1967858"/>
                <a:gd name="connsiteX8-267" fmla="*/ 705618 w 1669660"/>
                <a:gd name="connsiteY8-268" fmla="*/ 1664736 h 1967858"/>
                <a:gd name="connsiteX9-269" fmla="*/ 1002192 w 1669660"/>
                <a:gd name="connsiteY9-270" fmla="*/ 1305476 h 1967858"/>
                <a:gd name="connsiteX10-271" fmla="*/ 1520590 w 1669660"/>
                <a:gd name="connsiteY10-272" fmla="*/ 818415 h 1967858"/>
                <a:gd name="connsiteX11-273" fmla="*/ 1404853 w 1669660"/>
                <a:gd name="connsiteY11-274" fmla="*/ 625519 h 1967858"/>
                <a:gd name="connsiteX12-275" fmla="*/ 1026179 w 1669660"/>
                <a:gd name="connsiteY12-276" fmla="*/ 584250 h 1967858"/>
                <a:gd name="connsiteX13-277" fmla="*/ 1187971 w 1669660"/>
                <a:gd name="connsiteY13-278" fmla="*/ 456804 h 1967858"/>
                <a:gd name="connsiteX14-279" fmla="*/ 1669660 w 1669660"/>
                <a:gd name="connsiteY14-280" fmla="*/ 22502 h 1967858"/>
                <a:gd name="connsiteX15-281" fmla="*/ 1646978 w 1669660"/>
                <a:gd name="connsiteY15-282" fmla="*/ 0 h 1967858"/>
                <a:gd name="connsiteX0-283" fmla="*/ 1646978 w 1669660"/>
                <a:gd name="connsiteY0-284" fmla="*/ 0 h 1967858"/>
                <a:gd name="connsiteX1-285" fmla="*/ 862340 w 1669660"/>
                <a:gd name="connsiteY1-286" fmla="*/ 625519 h 1967858"/>
                <a:gd name="connsiteX2-287" fmla="*/ 1003624 w 1669660"/>
                <a:gd name="connsiteY2-288" fmla="*/ 720740 h 1967858"/>
                <a:gd name="connsiteX3-289" fmla="*/ 1361192 w 1669660"/>
                <a:gd name="connsiteY3-290" fmla="*/ 768330 h 1967858"/>
                <a:gd name="connsiteX4-291" fmla="*/ 1043178 w 1669660"/>
                <a:gd name="connsiteY4-292" fmla="*/ 1018537 h 1967858"/>
                <a:gd name="connsiteX5-293" fmla="*/ 175156 w 1669660"/>
                <a:gd name="connsiteY5-294" fmla="*/ 1447724 h 1967858"/>
                <a:gd name="connsiteX6-295" fmla="*/ 0 w 1669660"/>
                <a:gd name="connsiteY6-296" fmla="*/ 1625112 h 1967858"/>
                <a:gd name="connsiteX7-297" fmla="*/ 191762 w 1669660"/>
                <a:gd name="connsiteY7-298" fmla="*/ 1967858 h 1967858"/>
                <a:gd name="connsiteX8-299" fmla="*/ 705618 w 1669660"/>
                <a:gd name="connsiteY8-300" fmla="*/ 1664736 h 1967858"/>
                <a:gd name="connsiteX9-301" fmla="*/ 1002192 w 1669660"/>
                <a:gd name="connsiteY9-302" fmla="*/ 1305476 h 1967858"/>
                <a:gd name="connsiteX10-303" fmla="*/ 1520590 w 1669660"/>
                <a:gd name="connsiteY10-304" fmla="*/ 818415 h 1967858"/>
                <a:gd name="connsiteX11-305" fmla="*/ 1404853 w 1669660"/>
                <a:gd name="connsiteY11-306" fmla="*/ 625519 h 1967858"/>
                <a:gd name="connsiteX12-307" fmla="*/ 1026179 w 1669660"/>
                <a:gd name="connsiteY12-308" fmla="*/ 584250 h 1967858"/>
                <a:gd name="connsiteX13-309" fmla="*/ 1187971 w 1669660"/>
                <a:gd name="connsiteY13-310" fmla="*/ 456804 h 1967858"/>
                <a:gd name="connsiteX14-311" fmla="*/ 1669660 w 1669660"/>
                <a:gd name="connsiteY14-312" fmla="*/ 22502 h 1967858"/>
                <a:gd name="connsiteX15-313" fmla="*/ 1646978 w 1669660"/>
                <a:gd name="connsiteY15-314" fmla="*/ 0 h 1967858"/>
                <a:gd name="connsiteX0-315" fmla="*/ 1646978 w 1669660"/>
                <a:gd name="connsiteY0-316" fmla="*/ 0 h 1967858"/>
                <a:gd name="connsiteX1-317" fmla="*/ 862340 w 1669660"/>
                <a:gd name="connsiteY1-318" fmla="*/ 625519 h 1967858"/>
                <a:gd name="connsiteX2-319" fmla="*/ 1003624 w 1669660"/>
                <a:gd name="connsiteY2-320" fmla="*/ 720740 h 1967858"/>
                <a:gd name="connsiteX3-321" fmla="*/ 1361192 w 1669660"/>
                <a:gd name="connsiteY3-322" fmla="*/ 768330 h 1967858"/>
                <a:gd name="connsiteX4-323" fmla="*/ 1043178 w 1669660"/>
                <a:gd name="connsiteY4-324" fmla="*/ 1018537 h 1967858"/>
                <a:gd name="connsiteX5-325" fmla="*/ 175156 w 1669660"/>
                <a:gd name="connsiteY5-326" fmla="*/ 1447724 h 1967858"/>
                <a:gd name="connsiteX6-327" fmla="*/ 0 w 1669660"/>
                <a:gd name="connsiteY6-328" fmla="*/ 1625112 h 1967858"/>
                <a:gd name="connsiteX7-329" fmla="*/ 191762 w 1669660"/>
                <a:gd name="connsiteY7-330" fmla="*/ 1967858 h 1967858"/>
                <a:gd name="connsiteX8-331" fmla="*/ 705618 w 1669660"/>
                <a:gd name="connsiteY8-332" fmla="*/ 1664736 h 1967858"/>
                <a:gd name="connsiteX9-333" fmla="*/ 1002192 w 1669660"/>
                <a:gd name="connsiteY9-334" fmla="*/ 1305476 h 1967858"/>
                <a:gd name="connsiteX10-335" fmla="*/ 1520590 w 1669660"/>
                <a:gd name="connsiteY10-336" fmla="*/ 818415 h 1967858"/>
                <a:gd name="connsiteX11-337" fmla="*/ 1404853 w 1669660"/>
                <a:gd name="connsiteY11-338" fmla="*/ 625519 h 1967858"/>
                <a:gd name="connsiteX12-339" fmla="*/ 993242 w 1669660"/>
                <a:gd name="connsiteY12-340" fmla="*/ 616209 h 1967858"/>
                <a:gd name="connsiteX13-341" fmla="*/ 1187971 w 1669660"/>
                <a:gd name="connsiteY13-342" fmla="*/ 456804 h 1967858"/>
                <a:gd name="connsiteX14-343" fmla="*/ 1669660 w 1669660"/>
                <a:gd name="connsiteY14-344" fmla="*/ 22502 h 1967858"/>
                <a:gd name="connsiteX15-345" fmla="*/ 1646978 w 1669660"/>
                <a:gd name="connsiteY15-346" fmla="*/ 0 h 1967858"/>
                <a:gd name="connsiteX0-347" fmla="*/ 1646978 w 1669660"/>
                <a:gd name="connsiteY0-348" fmla="*/ 0 h 1967858"/>
                <a:gd name="connsiteX1-349" fmla="*/ 862340 w 1669660"/>
                <a:gd name="connsiteY1-350" fmla="*/ 625519 h 1967858"/>
                <a:gd name="connsiteX2-351" fmla="*/ 1003624 w 1669660"/>
                <a:gd name="connsiteY2-352" fmla="*/ 720740 h 1967858"/>
                <a:gd name="connsiteX3-353" fmla="*/ 1361192 w 1669660"/>
                <a:gd name="connsiteY3-354" fmla="*/ 768330 h 1967858"/>
                <a:gd name="connsiteX4-355" fmla="*/ 1043178 w 1669660"/>
                <a:gd name="connsiteY4-356" fmla="*/ 1018537 h 1967858"/>
                <a:gd name="connsiteX5-357" fmla="*/ 175156 w 1669660"/>
                <a:gd name="connsiteY5-358" fmla="*/ 1447724 h 1967858"/>
                <a:gd name="connsiteX6-359" fmla="*/ 0 w 1669660"/>
                <a:gd name="connsiteY6-360" fmla="*/ 1625112 h 1967858"/>
                <a:gd name="connsiteX7-361" fmla="*/ 191762 w 1669660"/>
                <a:gd name="connsiteY7-362" fmla="*/ 1967858 h 1967858"/>
                <a:gd name="connsiteX8-363" fmla="*/ 705618 w 1669660"/>
                <a:gd name="connsiteY8-364" fmla="*/ 1664736 h 1967858"/>
                <a:gd name="connsiteX9-365" fmla="*/ 1002192 w 1669660"/>
                <a:gd name="connsiteY9-366" fmla="*/ 1305476 h 1967858"/>
                <a:gd name="connsiteX10-367" fmla="*/ 1520590 w 1669660"/>
                <a:gd name="connsiteY10-368" fmla="*/ 818415 h 1967858"/>
                <a:gd name="connsiteX11-369" fmla="*/ 1404853 w 1669660"/>
                <a:gd name="connsiteY11-370" fmla="*/ 625519 h 1967858"/>
                <a:gd name="connsiteX12-371" fmla="*/ 993242 w 1669660"/>
                <a:gd name="connsiteY12-372" fmla="*/ 616209 h 1967858"/>
                <a:gd name="connsiteX13-373" fmla="*/ 1175057 w 1669660"/>
                <a:gd name="connsiteY13-374" fmla="*/ 452651 h 1967858"/>
                <a:gd name="connsiteX14-375" fmla="*/ 1669660 w 1669660"/>
                <a:gd name="connsiteY14-376" fmla="*/ 22502 h 1967858"/>
                <a:gd name="connsiteX15-377" fmla="*/ 1646978 w 1669660"/>
                <a:gd name="connsiteY15-378" fmla="*/ 0 h 1967858"/>
                <a:gd name="connsiteX0-379" fmla="*/ 1646978 w 1669660"/>
                <a:gd name="connsiteY0-380" fmla="*/ 0 h 1967858"/>
                <a:gd name="connsiteX1-381" fmla="*/ 862340 w 1669660"/>
                <a:gd name="connsiteY1-382" fmla="*/ 625519 h 1967858"/>
                <a:gd name="connsiteX2-383" fmla="*/ 1003624 w 1669660"/>
                <a:gd name="connsiteY2-384" fmla="*/ 720740 h 1967858"/>
                <a:gd name="connsiteX3-385" fmla="*/ 1361192 w 1669660"/>
                <a:gd name="connsiteY3-386" fmla="*/ 768330 h 1967858"/>
                <a:gd name="connsiteX4-387" fmla="*/ 1043178 w 1669660"/>
                <a:gd name="connsiteY4-388" fmla="*/ 1018537 h 1967858"/>
                <a:gd name="connsiteX5-389" fmla="*/ 175156 w 1669660"/>
                <a:gd name="connsiteY5-390" fmla="*/ 1447724 h 1967858"/>
                <a:gd name="connsiteX6-391" fmla="*/ 0 w 1669660"/>
                <a:gd name="connsiteY6-392" fmla="*/ 1625112 h 1967858"/>
                <a:gd name="connsiteX7-393" fmla="*/ 191762 w 1669660"/>
                <a:gd name="connsiteY7-394" fmla="*/ 1967858 h 1967858"/>
                <a:gd name="connsiteX8-395" fmla="*/ 705618 w 1669660"/>
                <a:gd name="connsiteY8-396" fmla="*/ 1664736 h 1967858"/>
                <a:gd name="connsiteX9-397" fmla="*/ 1002192 w 1669660"/>
                <a:gd name="connsiteY9-398" fmla="*/ 1305476 h 1967858"/>
                <a:gd name="connsiteX10-399" fmla="*/ 1520590 w 1669660"/>
                <a:gd name="connsiteY10-400" fmla="*/ 818415 h 1967858"/>
                <a:gd name="connsiteX11-401" fmla="*/ 1404853 w 1669660"/>
                <a:gd name="connsiteY11-402" fmla="*/ 625519 h 1967858"/>
                <a:gd name="connsiteX12-403" fmla="*/ 993242 w 1669660"/>
                <a:gd name="connsiteY12-404" fmla="*/ 616209 h 1967858"/>
                <a:gd name="connsiteX13-405" fmla="*/ 1175057 w 1669660"/>
                <a:gd name="connsiteY13-406" fmla="*/ 452651 h 1967858"/>
                <a:gd name="connsiteX14-407" fmla="*/ 1669660 w 1669660"/>
                <a:gd name="connsiteY14-408" fmla="*/ 22502 h 1967858"/>
                <a:gd name="connsiteX15-409" fmla="*/ 1646978 w 1669660"/>
                <a:gd name="connsiteY15-410" fmla="*/ 0 h 19678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121" y="connsiteY15-122"/>
                </a:cxn>
              </a:cxnLst>
              <a:rect l="l" t="t" r="r" b="b"/>
              <a:pathLst>
                <a:path w="1669660" h="1967858">
                  <a:moveTo>
                    <a:pt x="1646978" y="0"/>
                  </a:moveTo>
                  <a:cubicBezTo>
                    <a:pt x="1646978" y="0"/>
                    <a:pt x="969566" y="505396"/>
                    <a:pt x="862340" y="625519"/>
                  </a:cubicBezTo>
                  <a:cubicBezTo>
                    <a:pt x="755114" y="745642"/>
                    <a:pt x="907179" y="725565"/>
                    <a:pt x="1003624" y="720740"/>
                  </a:cubicBezTo>
                  <a:cubicBezTo>
                    <a:pt x="1100068" y="715915"/>
                    <a:pt x="1354600" y="718697"/>
                    <a:pt x="1361192" y="768330"/>
                  </a:cubicBezTo>
                  <a:cubicBezTo>
                    <a:pt x="1367784" y="817963"/>
                    <a:pt x="1419313" y="840108"/>
                    <a:pt x="1043178" y="1018537"/>
                  </a:cubicBezTo>
                  <a:cubicBezTo>
                    <a:pt x="667035" y="1196966"/>
                    <a:pt x="175156" y="1447724"/>
                    <a:pt x="175156" y="1447724"/>
                  </a:cubicBezTo>
                  <a:lnTo>
                    <a:pt x="0" y="1625112"/>
                  </a:lnTo>
                  <a:cubicBezTo>
                    <a:pt x="17513" y="1676893"/>
                    <a:pt x="117434" y="1890069"/>
                    <a:pt x="191762" y="1967858"/>
                  </a:cubicBezTo>
                  <a:cubicBezTo>
                    <a:pt x="271279" y="1919665"/>
                    <a:pt x="585292" y="1740225"/>
                    <a:pt x="705618" y="1664736"/>
                  </a:cubicBezTo>
                  <a:cubicBezTo>
                    <a:pt x="705618" y="1664736"/>
                    <a:pt x="761078" y="1517664"/>
                    <a:pt x="1002192" y="1305476"/>
                  </a:cubicBezTo>
                  <a:cubicBezTo>
                    <a:pt x="1243307" y="1093288"/>
                    <a:pt x="1506123" y="936560"/>
                    <a:pt x="1520590" y="818415"/>
                  </a:cubicBezTo>
                  <a:cubicBezTo>
                    <a:pt x="1535057" y="700270"/>
                    <a:pt x="1492744" y="659220"/>
                    <a:pt x="1404853" y="625519"/>
                  </a:cubicBezTo>
                  <a:cubicBezTo>
                    <a:pt x="1316962" y="591818"/>
                    <a:pt x="1031541" y="645020"/>
                    <a:pt x="993242" y="616209"/>
                  </a:cubicBezTo>
                  <a:cubicBezTo>
                    <a:pt x="954943" y="587398"/>
                    <a:pt x="1095604" y="500942"/>
                    <a:pt x="1175057" y="452651"/>
                  </a:cubicBezTo>
                  <a:cubicBezTo>
                    <a:pt x="1251811" y="388019"/>
                    <a:pt x="1669660" y="22502"/>
                    <a:pt x="1669660" y="22502"/>
                  </a:cubicBezTo>
                  <a:lnTo>
                    <a:pt x="1646978" y="0"/>
                  </a:lnTo>
                  <a:close/>
                </a:path>
              </a:pathLst>
            </a:custGeom>
            <a:solidFill>
              <a:srgbClr val="4AB8D6"/>
            </a:solidFill>
            <a:ln w="7216" cap="flat">
              <a:noFill/>
              <a:prstDash val="solid"/>
              <a:miter/>
            </a:ln>
          </p:spPr>
          <p:txBody>
            <a:bodyPr rtlCol="0" anchor="ctr"/>
            <a:lstStyle/>
            <a:p>
              <a:endParaRPr lang="zh-CN" altLang="en-US"/>
            </a:p>
          </p:txBody>
        </p:sp>
        <p:sp>
          <p:nvSpPr>
            <p:cNvPr id="6" name="任意多边形: 形状 5"/>
            <p:cNvSpPr/>
            <p:nvPr/>
          </p:nvSpPr>
          <p:spPr>
            <a:xfrm rot="1726098">
              <a:off x="4380517" y="4595096"/>
              <a:ext cx="1317419" cy="1170342"/>
            </a:xfrm>
            <a:custGeom>
              <a:avLst/>
              <a:gdLst>
                <a:gd name="connsiteX0" fmla="*/ 1273091 w 1273091"/>
                <a:gd name="connsiteY0" fmla="*/ 2160 h 1149873"/>
                <a:gd name="connsiteX1" fmla="*/ 849280 w 1273091"/>
                <a:gd name="connsiteY1" fmla="*/ 202160 h 1149873"/>
                <a:gd name="connsiteX2" fmla="*/ 730484 w 1273091"/>
                <a:gd name="connsiteY2" fmla="*/ 337492 h 1149873"/>
                <a:gd name="connsiteX3" fmla="*/ 954108 w 1273091"/>
                <a:gd name="connsiteY3" fmla="*/ 378303 h 1149873"/>
                <a:gd name="connsiteX4" fmla="*/ 1222196 w 1273091"/>
                <a:gd name="connsiteY4" fmla="*/ 451195 h 1149873"/>
                <a:gd name="connsiteX5" fmla="*/ 1164914 w 1273091"/>
                <a:gd name="connsiteY5" fmla="*/ 560949 h 1149873"/>
                <a:gd name="connsiteX6" fmla="*/ 940697 w 1273091"/>
                <a:gd name="connsiteY6" fmla="*/ 689359 h 1149873"/>
                <a:gd name="connsiteX7" fmla="*/ 274591 w 1273091"/>
                <a:gd name="connsiteY7" fmla="*/ 999886 h 1149873"/>
                <a:gd name="connsiteX8" fmla="*/ 58034 w 1273091"/>
                <a:gd name="connsiteY8" fmla="*/ 1113323 h 1149873"/>
                <a:gd name="connsiteX9" fmla="*/ 0 w 1273091"/>
                <a:gd name="connsiteY9" fmla="*/ 1149873 h 1149873"/>
                <a:gd name="connsiteX0-1" fmla="*/ 1407044 w 1407044"/>
                <a:gd name="connsiteY0-2" fmla="*/ 2160 h 1306012"/>
                <a:gd name="connsiteX1-3" fmla="*/ 983233 w 1407044"/>
                <a:gd name="connsiteY1-4" fmla="*/ 202160 h 1306012"/>
                <a:gd name="connsiteX2-5" fmla="*/ 864437 w 1407044"/>
                <a:gd name="connsiteY2-6" fmla="*/ 337492 h 1306012"/>
                <a:gd name="connsiteX3-7" fmla="*/ 1088061 w 1407044"/>
                <a:gd name="connsiteY3-8" fmla="*/ 378303 h 1306012"/>
                <a:gd name="connsiteX4-9" fmla="*/ 1356149 w 1407044"/>
                <a:gd name="connsiteY4-10" fmla="*/ 451195 h 1306012"/>
                <a:gd name="connsiteX5-11" fmla="*/ 1298867 w 1407044"/>
                <a:gd name="connsiteY5-12" fmla="*/ 560949 h 1306012"/>
                <a:gd name="connsiteX6-13" fmla="*/ 1074650 w 1407044"/>
                <a:gd name="connsiteY6-14" fmla="*/ 689359 h 1306012"/>
                <a:gd name="connsiteX7-15" fmla="*/ 408544 w 1407044"/>
                <a:gd name="connsiteY7-16" fmla="*/ 999886 h 1306012"/>
                <a:gd name="connsiteX8-17" fmla="*/ 191987 w 1407044"/>
                <a:gd name="connsiteY8-18" fmla="*/ 1113323 h 1306012"/>
                <a:gd name="connsiteX9-19" fmla="*/ -1 w 1407044"/>
                <a:gd name="connsiteY9-20" fmla="*/ 1306012 h 1306012"/>
                <a:gd name="connsiteX0-21" fmla="*/ 1407045 w 1407045"/>
                <a:gd name="connsiteY0-22" fmla="*/ 2160 h 1306012"/>
                <a:gd name="connsiteX1-23" fmla="*/ 983234 w 1407045"/>
                <a:gd name="connsiteY1-24" fmla="*/ 202160 h 1306012"/>
                <a:gd name="connsiteX2-25" fmla="*/ 864438 w 1407045"/>
                <a:gd name="connsiteY2-26" fmla="*/ 337492 h 1306012"/>
                <a:gd name="connsiteX3-27" fmla="*/ 1088062 w 1407045"/>
                <a:gd name="connsiteY3-28" fmla="*/ 378303 h 1306012"/>
                <a:gd name="connsiteX4-29" fmla="*/ 1356150 w 1407045"/>
                <a:gd name="connsiteY4-30" fmla="*/ 451195 h 1306012"/>
                <a:gd name="connsiteX5-31" fmla="*/ 1298868 w 1407045"/>
                <a:gd name="connsiteY5-32" fmla="*/ 560949 h 1306012"/>
                <a:gd name="connsiteX6-33" fmla="*/ 1074651 w 1407045"/>
                <a:gd name="connsiteY6-34" fmla="*/ 689359 h 1306012"/>
                <a:gd name="connsiteX7-35" fmla="*/ 408545 w 1407045"/>
                <a:gd name="connsiteY7-36" fmla="*/ 999886 h 1306012"/>
                <a:gd name="connsiteX8-37" fmla="*/ 191988 w 1407045"/>
                <a:gd name="connsiteY8-38" fmla="*/ 1113323 h 1306012"/>
                <a:gd name="connsiteX9-39" fmla="*/ 0 w 1407045"/>
                <a:gd name="connsiteY9-40" fmla="*/ 1306012 h 1306012"/>
                <a:gd name="connsiteX0-41" fmla="*/ 1644222 w 1644222"/>
                <a:gd name="connsiteY0-42" fmla="*/ 1059 h 1613530"/>
                <a:gd name="connsiteX1-43" fmla="*/ 983234 w 1644222"/>
                <a:gd name="connsiteY1-44" fmla="*/ 509678 h 1613530"/>
                <a:gd name="connsiteX2-45" fmla="*/ 864438 w 1644222"/>
                <a:gd name="connsiteY2-46" fmla="*/ 645010 h 1613530"/>
                <a:gd name="connsiteX3-47" fmla="*/ 1088062 w 1644222"/>
                <a:gd name="connsiteY3-48" fmla="*/ 685821 h 1613530"/>
                <a:gd name="connsiteX4-49" fmla="*/ 1356150 w 1644222"/>
                <a:gd name="connsiteY4-50" fmla="*/ 758713 h 1613530"/>
                <a:gd name="connsiteX5-51" fmla="*/ 1298868 w 1644222"/>
                <a:gd name="connsiteY5-52" fmla="*/ 868467 h 1613530"/>
                <a:gd name="connsiteX6-53" fmla="*/ 1074651 w 1644222"/>
                <a:gd name="connsiteY6-54" fmla="*/ 996877 h 1613530"/>
                <a:gd name="connsiteX7-55" fmla="*/ 408545 w 1644222"/>
                <a:gd name="connsiteY7-56" fmla="*/ 1307404 h 1613530"/>
                <a:gd name="connsiteX8-57" fmla="*/ 191988 w 1644222"/>
                <a:gd name="connsiteY8-58" fmla="*/ 1420841 h 1613530"/>
                <a:gd name="connsiteX9-59" fmla="*/ 0 w 1644222"/>
                <a:gd name="connsiteY9-60" fmla="*/ 1613530 h 1613530"/>
                <a:gd name="connsiteX0-61" fmla="*/ 1644222 w 1644222"/>
                <a:gd name="connsiteY0-62" fmla="*/ 1069 h 1613540"/>
                <a:gd name="connsiteX1-63" fmla="*/ 983234 w 1644222"/>
                <a:gd name="connsiteY1-64" fmla="*/ 509688 h 1613540"/>
                <a:gd name="connsiteX2-65" fmla="*/ 826924 w 1644222"/>
                <a:gd name="connsiteY2-66" fmla="*/ 667769 h 1613540"/>
                <a:gd name="connsiteX3-67" fmla="*/ 1088062 w 1644222"/>
                <a:gd name="connsiteY3-68" fmla="*/ 685831 h 1613540"/>
                <a:gd name="connsiteX4-69" fmla="*/ 1356150 w 1644222"/>
                <a:gd name="connsiteY4-70" fmla="*/ 758723 h 1613540"/>
                <a:gd name="connsiteX5-71" fmla="*/ 1298868 w 1644222"/>
                <a:gd name="connsiteY5-72" fmla="*/ 868477 h 1613540"/>
                <a:gd name="connsiteX6-73" fmla="*/ 1074651 w 1644222"/>
                <a:gd name="connsiteY6-74" fmla="*/ 996887 h 1613540"/>
                <a:gd name="connsiteX7-75" fmla="*/ 408545 w 1644222"/>
                <a:gd name="connsiteY7-76" fmla="*/ 1307414 h 1613540"/>
                <a:gd name="connsiteX8-77" fmla="*/ 191988 w 1644222"/>
                <a:gd name="connsiteY8-78" fmla="*/ 1420851 h 1613540"/>
                <a:gd name="connsiteX9-79" fmla="*/ 0 w 1644222"/>
                <a:gd name="connsiteY9-80" fmla="*/ 1613540 h 1613540"/>
                <a:gd name="connsiteX0-81" fmla="*/ 1644222 w 1644222"/>
                <a:gd name="connsiteY0-82" fmla="*/ 1069 h 1613540"/>
                <a:gd name="connsiteX1-83" fmla="*/ 983234 w 1644222"/>
                <a:gd name="connsiteY1-84" fmla="*/ 509688 h 1613540"/>
                <a:gd name="connsiteX2-85" fmla="*/ 826924 w 1644222"/>
                <a:gd name="connsiteY2-86" fmla="*/ 667769 h 1613540"/>
                <a:gd name="connsiteX3-87" fmla="*/ 1088062 w 1644222"/>
                <a:gd name="connsiteY3-88" fmla="*/ 685831 h 1613540"/>
                <a:gd name="connsiteX4-89" fmla="*/ 1356150 w 1644222"/>
                <a:gd name="connsiteY4-90" fmla="*/ 758723 h 1613540"/>
                <a:gd name="connsiteX5-91" fmla="*/ 1298868 w 1644222"/>
                <a:gd name="connsiteY5-92" fmla="*/ 868477 h 1613540"/>
                <a:gd name="connsiteX6-93" fmla="*/ 1074651 w 1644222"/>
                <a:gd name="connsiteY6-94" fmla="*/ 996887 h 1613540"/>
                <a:gd name="connsiteX7-95" fmla="*/ 408545 w 1644222"/>
                <a:gd name="connsiteY7-96" fmla="*/ 1307414 h 1613540"/>
                <a:gd name="connsiteX8-97" fmla="*/ 191988 w 1644222"/>
                <a:gd name="connsiteY8-98" fmla="*/ 1420851 h 1613540"/>
                <a:gd name="connsiteX9-99" fmla="*/ 0 w 1644222"/>
                <a:gd name="connsiteY9-100" fmla="*/ 1613540 h 1613540"/>
                <a:gd name="connsiteX0-101" fmla="*/ 1644222 w 1644222"/>
                <a:gd name="connsiteY0-102" fmla="*/ 1069 h 1613540"/>
                <a:gd name="connsiteX1-103" fmla="*/ 983234 w 1644222"/>
                <a:gd name="connsiteY1-104" fmla="*/ 509688 h 1613540"/>
                <a:gd name="connsiteX2-105" fmla="*/ 826924 w 1644222"/>
                <a:gd name="connsiteY2-106" fmla="*/ 667769 h 1613540"/>
                <a:gd name="connsiteX3-107" fmla="*/ 1088062 w 1644222"/>
                <a:gd name="connsiteY3-108" fmla="*/ 685831 h 1613540"/>
                <a:gd name="connsiteX4-109" fmla="*/ 1356150 w 1644222"/>
                <a:gd name="connsiteY4-110" fmla="*/ 758723 h 1613540"/>
                <a:gd name="connsiteX5-111" fmla="*/ 1298868 w 1644222"/>
                <a:gd name="connsiteY5-112" fmla="*/ 868477 h 1613540"/>
                <a:gd name="connsiteX6-113" fmla="*/ 1074651 w 1644222"/>
                <a:gd name="connsiteY6-114" fmla="*/ 996887 h 1613540"/>
                <a:gd name="connsiteX7-115" fmla="*/ 408545 w 1644222"/>
                <a:gd name="connsiteY7-116" fmla="*/ 1307414 h 1613540"/>
                <a:gd name="connsiteX8-117" fmla="*/ 191988 w 1644222"/>
                <a:gd name="connsiteY8-118" fmla="*/ 1420851 h 1613540"/>
                <a:gd name="connsiteX9-119" fmla="*/ 0 w 1644222"/>
                <a:gd name="connsiteY9-120" fmla="*/ 1613540 h 1613540"/>
                <a:gd name="connsiteX0-121" fmla="*/ 1644222 w 1644222"/>
                <a:gd name="connsiteY0-122" fmla="*/ 1069 h 1613540"/>
                <a:gd name="connsiteX1-123" fmla="*/ 983234 w 1644222"/>
                <a:gd name="connsiteY1-124" fmla="*/ 509688 h 1613540"/>
                <a:gd name="connsiteX2-125" fmla="*/ 826924 w 1644222"/>
                <a:gd name="connsiteY2-126" fmla="*/ 667769 h 1613540"/>
                <a:gd name="connsiteX3-127" fmla="*/ 1042416 w 1644222"/>
                <a:gd name="connsiteY3-128" fmla="*/ 719506 h 1613540"/>
                <a:gd name="connsiteX4-129" fmla="*/ 1356150 w 1644222"/>
                <a:gd name="connsiteY4-130" fmla="*/ 758723 h 1613540"/>
                <a:gd name="connsiteX5-131" fmla="*/ 1298868 w 1644222"/>
                <a:gd name="connsiteY5-132" fmla="*/ 868477 h 1613540"/>
                <a:gd name="connsiteX6-133" fmla="*/ 1074651 w 1644222"/>
                <a:gd name="connsiteY6-134" fmla="*/ 996887 h 1613540"/>
                <a:gd name="connsiteX7-135" fmla="*/ 408545 w 1644222"/>
                <a:gd name="connsiteY7-136" fmla="*/ 1307414 h 1613540"/>
                <a:gd name="connsiteX8-137" fmla="*/ 191988 w 1644222"/>
                <a:gd name="connsiteY8-138" fmla="*/ 1420851 h 1613540"/>
                <a:gd name="connsiteX9-139" fmla="*/ 0 w 1644222"/>
                <a:gd name="connsiteY9-140" fmla="*/ 1613540 h 1613540"/>
                <a:gd name="connsiteX0-141" fmla="*/ 1644222 w 1644222"/>
                <a:gd name="connsiteY0-142" fmla="*/ 1069 h 1613540"/>
                <a:gd name="connsiteX1-143" fmla="*/ 983234 w 1644222"/>
                <a:gd name="connsiteY1-144" fmla="*/ 509688 h 1613540"/>
                <a:gd name="connsiteX2-145" fmla="*/ 826924 w 1644222"/>
                <a:gd name="connsiteY2-146" fmla="*/ 667769 h 1613540"/>
                <a:gd name="connsiteX3-147" fmla="*/ 1042416 w 1644222"/>
                <a:gd name="connsiteY3-148" fmla="*/ 719506 h 1613540"/>
                <a:gd name="connsiteX4-149" fmla="*/ 1356150 w 1644222"/>
                <a:gd name="connsiteY4-150" fmla="*/ 758723 h 1613540"/>
                <a:gd name="connsiteX5-151" fmla="*/ 1298868 w 1644222"/>
                <a:gd name="connsiteY5-152" fmla="*/ 868477 h 1613540"/>
                <a:gd name="connsiteX6-153" fmla="*/ 1074651 w 1644222"/>
                <a:gd name="connsiteY6-154" fmla="*/ 996887 h 1613540"/>
                <a:gd name="connsiteX7-155" fmla="*/ 408545 w 1644222"/>
                <a:gd name="connsiteY7-156" fmla="*/ 1307414 h 1613540"/>
                <a:gd name="connsiteX8-157" fmla="*/ 191988 w 1644222"/>
                <a:gd name="connsiteY8-158" fmla="*/ 1420851 h 1613540"/>
                <a:gd name="connsiteX9-159" fmla="*/ 0 w 1644222"/>
                <a:gd name="connsiteY9-160" fmla="*/ 1613540 h 1613540"/>
                <a:gd name="connsiteX0-161" fmla="*/ 1644222 w 1644222"/>
                <a:gd name="connsiteY0-162" fmla="*/ 1069 h 1613540"/>
                <a:gd name="connsiteX1-163" fmla="*/ 983234 w 1644222"/>
                <a:gd name="connsiteY1-164" fmla="*/ 509688 h 1613540"/>
                <a:gd name="connsiteX2-165" fmla="*/ 826924 w 1644222"/>
                <a:gd name="connsiteY2-166" fmla="*/ 667769 h 1613540"/>
                <a:gd name="connsiteX3-167" fmla="*/ 1042416 w 1644222"/>
                <a:gd name="connsiteY3-168" fmla="*/ 719506 h 1613540"/>
                <a:gd name="connsiteX4-169" fmla="*/ 1356150 w 1644222"/>
                <a:gd name="connsiteY4-170" fmla="*/ 758723 h 1613540"/>
                <a:gd name="connsiteX5-171" fmla="*/ 1298868 w 1644222"/>
                <a:gd name="connsiteY5-172" fmla="*/ 868477 h 1613540"/>
                <a:gd name="connsiteX6-173" fmla="*/ 1074651 w 1644222"/>
                <a:gd name="connsiteY6-174" fmla="*/ 996887 h 1613540"/>
                <a:gd name="connsiteX7-175" fmla="*/ 408545 w 1644222"/>
                <a:gd name="connsiteY7-176" fmla="*/ 1307414 h 1613540"/>
                <a:gd name="connsiteX8-177" fmla="*/ 191988 w 1644222"/>
                <a:gd name="connsiteY8-178" fmla="*/ 1420851 h 1613540"/>
                <a:gd name="connsiteX9-179" fmla="*/ 0 w 1644222"/>
                <a:gd name="connsiteY9-180" fmla="*/ 1613540 h 1613540"/>
                <a:gd name="connsiteX0-181" fmla="*/ 1644222 w 1644222"/>
                <a:gd name="connsiteY0-182" fmla="*/ 1069 h 1613540"/>
                <a:gd name="connsiteX1-183" fmla="*/ 983234 w 1644222"/>
                <a:gd name="connsiteY1-184" fmla="*/ 509688 h 1613540"/>
                <a:gd name="connsiteX2-185" fmla="*/ 826924 w 1644222"/>
                <a:gd name="connsiteY2-186" fmla="*/ 667769 h 1613540"/>
                <a:gd name="connsiteX3-187" fmla="*/ 1042416 w 1644222"/>
                <a:gd name="connsiteY3-188" fmla="*/ 719506 h 1613540"/>
                <a:gd name="connsiteX4-189" fmla="*/ 1356150 w 1644222"/>
                <a:gd name="connsiteY4-190" fmla="*/ 758723 h 1613540"/>
                <a:gd name="connsiteX5-191" fmla="*/ 1298868 w 1644222"/>
                <a:gd name="connsiteY5-192" fmla="*/ 868477 h 1613540"/>
                <a:gd name="connsiteX6-193" fmla="*/ 1074651 w 1644222"/>
                <a:gd name="connsiteY6-194" fmla="*/ 996887 h 1613540"/>
                <a:gd name="connsiteX7-195" fmla="*/ 408545 w 1644222"/>
                <a:gd name="connsiteY7-196" fmla="*/ 1307414 h 1613540"/>
                <a:gd name="connsiteX8-197" fmla="*/ 191988 w 1644222"/>
                <a:gd name="connsiteY8-198" fmla="*/ 1420851 h 1613540"/>
                <a:gd name="connsiteX9-199" fmla="*/ 0 w 1644222"/>
                <a:gd name="connsiteY9-200" fmla="*/ 1613540 h 1613540"/>
                <a:gd name="connsiteX0-201" fmla="*/ 1644222 w 1644222"/>
                <a:gd name="connsiteY0-202" fmla="*/ 1069 h 1613540"/>
                <a:gd name="connsiteX1-203" fmla="*/ 983234 w 1644222"/>
                <a:gd name="connsiteY1-204" fmla="*/ 509688 h 1613540"/>
                <a:gd name="connsiteX2-205" fmla="*/ 826924 w 1644222"/>
                <a:gd name="connsiteY2-206" fmla="*/ 667769 h 1613540"/>
                <a:gd name="connsiteX3-207" fmla="*/ 1042416 w 1644222"/>
                <a:gd name="connsiteY3-208" fmla="*/ 719506 h 1613540"/>
                <a:gd name="connsiteX4-209" fmla="*/ 1356150 w 1644222"/>
                <a:gd name="connsiteY4-210" fmla="*/ 758723 h 1613540"/>
                <a:gd name="connsiteX5-211" fmla="*/ 1298868 w 1644222"/>
                <a:gd name="connsiteY5-212" fmla="*/ 868477 h 1613540"/>
                <a:gd name="connsiteX6-213" fmla="*/ 1074651 w 1644222"/>
                <a:gd name="connsiteY6-214" fmla="*/ 996887 h 1613540"/>
                <a:gd name="connsiteX7-215" fmla="*/ 408545 w 1644222"/>
                <a:gd name="connsiteY7-216" fmla="*/ 1307414 h 1613540"/>
                <a:gd name="connsiteX8-217" fmla="*/ 191988 w 1644222"/>
                <a:gd name="connsiteY8-218" fmla="*/ 1420851 h 1613540"/>
                <a:gd name="connsiteX9-219" fmla="*/ 0 w 1644222"/>
                <a:gd name="connsiteY9-220" fmla="*/ 1613540 h 1613540"/>
                <a:gd name="connsiteX0-221" fmla="*/ 1644222 w 1644222"/>
                <a:gd name="connsiteY0-222" fmla="*/ 1069 h 1613540"/>
                <a:gd name="connsiteX1-223" fmla="*/ 983234 w 1644222"/>
                <a:gd name="connsiteY1-224" fmla="*/ 509688 h 1613540"/>
                <a:gd name="connsiteX2-225" fmla="*/ 826924 w 1644222"/>
                <a:gd name="connsiteY2-226" fmla="*/ 667769 h 1613540"/>
                <a:gd name="connsiteX3-227" fmla="*/ 1042416 w 1644222"/>
                <a:gd name="connsiteY3-228" fmla="*/ 719506 h 1613540"/>
                <a:gd name="connsiteX4-229" fmla="*/ 1356150 w 1644222"/>
                <a:gd name="connsiteY4-230" fmla="*/ 758723 h 1613540"/>
                <a:gd name="connsiteX5-231" fmla="*/ 1298868 w 1644222"/>
                <a:gd name="connsiteY5-232" fmla="*/ 868477 h 1613540"/>
                <a:gd name="connsiteX6-233" fmla="*/ 1074651 w 1644222"/>
                <a:gd name="connsiteY6-234" fmla="*/ 996887 h 1613540"/>
                <a:gd name="connsiteX7-235" fmla="*/ 408545 w 1644222"/>
                <a:gd name="connsiteY7-236" fmla="*/ 1307414 h 1613540"/>
                <a:gd name="connsiteX8-237" fmla="*/ 191988 w 1644222"/>
                <a:gd name="connsiteY8-238" fmla="*/ 1420851 h 1613540"/>
                <a:gd name="connsiteX9-239" fmla="*/ 0 w 1644222"/>
                <a:gd name="connsiteY9-240" fmla="*/ 1613540 h 1613540"/>
                <a:gd name="connsiteX0-241" fmla="*/ 1644222 w 1644222"/>
                <a:gd name="connsiteY0-242" fmla="*/ 1069 h 1613540"/>
                <a:gd name="connsiteX1-243" fmla="*/ 983234 w 1644222"/>
                <a:gd name="connsiteY1-244" fmla="*/ 509688 h 1613540"/>
                <a:gd name="connsiteX2-245" fmla="*/ 826924 w 1644222"/>
                <a:gd name="connsiteY2-246" fmla="*/ 667769 h 1613540"/>
                <a:gd name="connsiteX3-247" fmla="*/ 1042416 w 1644222"/>
                <a:gd name="connsiteY3-248" fmla="*/ 719506 h 1613540"/>
                <a:gd name="connsiteX4-249" fmla="*/ 1356150 w 1644222"/>
                <a:gd name="connsiteY4-250" fmla="*/ 758723 h 1613540"/>
                <a:gd name="connsiteX5-251" fmla="*/ 1298868 w 1644222"/>
                <a:gd name="connsiteY5-252" fmla="*/ 868477 h 1613540"/>
                <a:gd name="connsiteX6-253" fmla="*/ 1074651 w 1644222"/>
                <a:gd name="connsiteY6-254" fmla="*/ 996887 h 1613540"/>
                <a:gd name="connsiteX7-255" fmla="*/ 408545 w 1644222"/>
                <a:gd name="connsiteY7-256" fmla="*/ 1307414 h 1613540"/>
                <a:gd name="connsiteX8-257" fmla="*/ 191988 w 1644222"/>
                <a:gd name="connsiteY8-258" fmla="*/ 1420851 h 1613540"/>
                <a:gd name="connsiteX9-259" fmla="*/ 0 w 1644222"/>
                <a:gd name="connsiteY9-260" fmla="*/ 1613540 h 1613540"/>
                <a:gd name="connsiteX0-261" fmla="*/ 1644222 w 1644222"/>
                <a:gd name="connsiteY0-262" fmla="*/ 955 h 1613426"/>
                <a:gd name="connsiteX1-263" fmla="*/ 983234 w 1644222"/>
                <a:gd name="connsiteY1-264" fmla="*/ 509574 h 1613426"/>
                <a:gd name="connsiteX2-265" fmla="*/ 826924 w 1644222"/>
                <a:gd name="connsiteY2-266" fmla="*/ 667655 h 1613426"/>
                <a:gd name="connsiteX3-267" fmla="*/ 1042416 w 1644222"/>
                <a:gd name="connsiteY3-268" fmla="*/ 719392 h 1613426"/>
                <a:gd name="connsiteX4-269" fmla="*/ 1356150 w 1644222"/>
                <a:gd name="connsiteY4-270" fmla="*/ 758609 h 1613426"/>
                <a:gd name="connsiteX5-271" fmla="*/ 1298868 w 1644222"/>
                <a:gd name="connsiteY5-272" fmla="*/ 868363 h 1613426"/>
                <a:gd name="connsiteX6-273" fmla="*/ 1074651 w 1644222"/>
                <a:gd name="connsiteY6-274" fmla="*/ 996773 h 1613426"/>
                <a:gd name="connsiteX7-275" fmla="*/ 408545 w 1644222"/>
                <a:gd name="connsiteY7-276" fmla="*/ 1307300 h 1613426"/>
                <a:gd name="connsiteX8-277" fmla="*/ 191988 w 1644222"/>
                <a:gd name="connsiteY8-278" fmla="*/ 1420737 h 1613426"/>
                <a:gd name="connsiteX9-279" fmla="*/ 0 w 1644222"/>
                <a:gd name="connsiteY9-280" fmla="*/ 1613426 h 1613426"/>
                <a:gd name="connsiteX0-281" fmla="*/ 1644222 w 1644222"/>
                <a:gd name="connsiteY0-282" fmla="*/ 1074 h 1613545"/>
                <a:gd name="connsiteX1-283" fmla="*/ 983234 w 1644222"/>
                <a:gd name="connsiteY1-284" fmla="*/ 509693 h 1613545"/>
                <a:gd name="connsiteX2-285" fmla="*/ 829622 w 1644222"/>
                <a:gd name="connsiteY2-286" fmla="*/ 684115 h 1613545"/>
                <a:gd name="connsiteX3-287" fmla="*/ 1042416 w 1644222"/>
                <a:gd name="connsiteY3-288" fmla="*/ 719511 h 1613545"/>
                <a:gd name="connsiteX4-289" fmla="*/ 1356150 w 1644222"/>
                <a:gd name="connsiteY4-290" fmla="*/ 758728 h 1613545"/>
                <a:gd name="connsiteX5-291" fmla="*/ 1298868 w 1644222"/>
                <a:gd name="connsiteY5-292" fmla="*/ 868482 h 1613545"/>
                <a:gd name="connsiteX6-293" fmla="*/ 1074651 w 1644222"/>
                <a:gd name="connsiteY6-294" fmla="*/ 996892 h 1613545"/>
                <a:gd name="connsiteX7-295" fmla="*/ 408545 w 1644222"/>
                <a:gd name="connsiteY7-296" fmla="*/ 1307419 h 1613545"/>
                <a:gd name="connsiteX8-297" fmla="*/ 191988 w 1644222"/>
                <a:gd name="connsiteY8-298" fmla="*/ 1420856 h 1613545"/>
                <a:gd name="connsiteX9-299" fmla="*/ 0 w 1644222"/>
                <a:gd name="connsiteY9-300" fmla="*/ 1613545 h 1613545"/>
                <a:gd name="connsiteX0-301" fmla="*/ 1644222 w 1644222"/>
                <a:gd name="connsiteY0-302" fmla="*/ 1074 h 1613545"/>
                <a:gd name="connsiteX1-303" fmla="*/ 983234 w 1644222"/>
                <a:gd name="connsiteY1-304" fmla="*/ 509693 h 1613545"/>
                <a:gd name="connsiteX2-305" fmla="*/ 829622 w 1644222"/>
                <a:gd name="connsiteY2-306" fmla="*/ 684115 h 1613545"/>
                <a:gd name="connsiteX3-307" fmla="*/ 1042416 w 1644222"/>
                <a:gd name="connsiteY3-308" fmla="*/ 719511 h 1613545"/>
                <a:gd name="connsiteX4-309" fmla="*/ 1356150 w 1644222"/>
                <a:gd name="connsiteY4-310" fmla="*/ 758728 h 1613545"/>
                <a:gd name="connsiteX5-311" fmla="*/ 1298868 w 1644222"/>
                <a:gd name="connsiteY5-312" fmla="*/ 868482 h 1613545"/>
                <a:gd name="connsiteX6-313" fmla="*/ 1074651 w 1644222"/>
                <a:gd name="connsiteY6-314" fmla="*/ 996892 h 1613545"/>
                <a:gd name="connsiteX7-315" fmla="*/ 408545 w 1644222"/>
                <a:gd name="connsiteY7-316" fmla="*/ 1307419 h 1613545"/>
                <a:gd name="connsiteX8-317" fmla="*/ 191988 w 1644222"/>
                <a:gd name="connsiteY8-318" fmla="*/ 1420856 h 1613545"/>
                <a:gd name="connsiteX9-319" fmla="*/ 0 w 1644222"/>
                <a:gd name="connsiteY9-320" fmla="*/ 1613545 h 1613545"/>
                <a:gd name="connsiteX0-321" fmla="*/ 1644222 w 1644222"/>
                <a:gd name="connsiteY0-322" fmla="*/ 1074 h 1613545"/>
                <a:gd name="connsiteX1-323" fmla="*/ 983234 w 1644222"/>
                <a:gd name="connsiteY1-324" fmla="*/ 509693 h 1613545"/>
                <a:gd name="connsiteX2-325" fmla="*/ 829622 w 1644222"/>
                <a:gd name="connsiteY2-326" fmla="*/ 684115 h 1613545"/>
                <a:gd name="connsiteX3-327" fmla="*/ 1042416 w 1644222"/>
                <a:gd name="connsiteY3-328" fmla="*/ 719511 h 1613545"/>
                <a:gd name="connsiteX4-329" fmla="*/ 1356150 w 1644222"/>
                <a:gd name="connsiteY4-330" fmla="*/ 758728 h 1613545"/>
                <a:gd name="connsiteX5-331" fmla="*/ 1298868 w 1644222"/>
                <a:gd name="connsiteY5-332" fmla="*/ 868482 h 1613545"/>
                <a:gd name="connsiteX6-333" fmla="*/ 1074651 w 1644222"/>
                <a:gd name="connsiteY6-334" fmla="*/ 996892 h 1613545"/>
                <a:gd name="connsiteX7-335" fmla="*/ 408545 w 1644222"/>
                <a:gd name="connsiteY7-336" fmla="*/ 1307419 h 1613545"/>
                <a:gd name="connsiteX8-337" fmla="*/ 191988 w 1644222"/>
                <a:gd name="connsiteY8-338" fmla="*/ 1420856 h 1613545"/>
                <a:gd name="connsiteX9-339" fmla="*/ 0 w 1644222"/>
                <a:gd name="connsiteY9-340" fmla="*/ 1613545 h 1613545"/>
                <a:gd name="connsiteX0-341" fmla="*/ 1644222 w 1644222"/>
                <a:gd name="connsiteY0-342" fmla="*/ 1074 h 1613545"/>
                <a:gd name="connsiteX1-343" fmla="*/ 983234 w 1644222"/>
                <a:gd name="connsiteY1-344" fmla="*/ 509693 h 1613545"/>
                <a:gd name="connsiteX2-345" fmla="*/ 829622 w 1644222"/>
                <a:gd name="connsiteY2-346" fmla="*/ 684115 h 1613545"/>
                <a:gd name="connsiteX3-347" fmla="*/ 1042416 w 1644222"/>
                <a:gd name="connsiteY3-348" fmla="*/ 719511 h 1613545"/>
                <a:gd name="connsiteX4-349" fmla="*/ 1356150 w 1644222"/>
                <a:gd name="connsiteY4-350" fmla="*/ 758728 h 1613545"/>
                <a:gd name="connsiteX5-351" fmla="*/ 1298868 w 1644222"/>
                <a:gd name="connsiteY5-352" fmla="*/ 868482 h 1613545"/>
                <a:gd name="connsiteX6-353" fmla="*/ 1074651 w 1644222"/>
                <a:gd name="connsiteY6-354" fmla="*/ 996892 h 1613545"/>
                <a:gd name="connsiteX7-355" fmla="*/ 408545 w 1644222"/>
                <a:gd name="connsiteY7-356" fmla="*/ 1307419 h 1613545"/>
                <a:gd name="connsiteX8-357" fmla="*/ 191988 w 1644222"/>
                <a:gd name="connsiteY8-358" fmla="*/ 1420856 h 1613545"/>
                <a:gd name="connsiteX9-359" fmla="*/ 0 w 1644222"/>
                <a:gd name="connsiteY9-360" fmla="*/ 1613545 h 1613545"/>
                <a:gd name="connsiteX0-361" fmla="*/ 1644222 w 1644222"/>
                <a:gd name="connsiteY0-362" fmla="*/ 962 h 1613433"/>
                <a:gd name="connsiteX1-363" fmla="*/ 983234 w 1644222"/>
                <a:gd name="connsiteY1-364" fmla="*/ 509581 h 1613433"/>
                <a:gd name="connsiteX2-365" fmla="*/ 829622 w 1644222"/>
                <a:gd name="connsiteY2-366" fmla="*/ 684003 h 1613433"/>
                <a:gd name="connsiteX3-367" fmla="*/ 1042416 w 1644222"/>
                <a:gd name="connsiteY3-368" fmla="*/ 719399 h 1613433"/>
                <a:gd name="connsiteX4-369" fmla="*/ 1356150 w 1644222"/>
                <a:gd name="connsiteY4-370" fmla="*/ 758616 h 1613433"/>
                <a:gd name="connsiteX5-371" fmla="*/ 1298868 w 1644222"/>
                <a:gd name="connsiteY5-372" fmla="*/ 868370 h 1613433"/>
                <a:gd name="connsiteX6-373" fmla="*/ 1074651 w 1644222"/>
                <a:gd name="connsiteY6-374" fmla="*/ 996780 h 1613433"/>
                <a:gd name="connsiteX7-375" fmla="*/ 408545 w 1644222"/>
                <a:gd name="connsiteY7-376" fmla="*/ 1307307 h 1613433"/>
                <a:gd name="connsiteX8-377" fmla="*/ 191988 w 1644222"/>
                <a:gd name="connsiteY8-378" fmla="*/ 1420744 h 1613433"/>
                <a:gd name="connsiteX9-379" fmla="*/ 0 w 1644222"/>
                <a:gd name="connsiteY9-380" fmla="*/ 1613433 h 1613433"/>
                <a:gd name="connsiteX0-381" fmla="*/ 1644222 w 1644222"/>
                <a:gd name="connsiteY0-382" fmla="*/ 963 h 1613434"/>
                <a:gd name="connsiteX1-383" fmla="*/ 966152 w 1644222"/>
                <a:gd name="connsiteY1-384" fmla="*/ 507958 h 1613434"/>
                <a:gd name="connsiteX2-385" fmla="*/ 829622 w 1644222"/>
                <a:gd name="connsiteY2-386" fmla="*/ 684004 h 1613434"/>
                <a:gd name="connsiteX3-387" fmla="*/ 1042416 w 1644222"/>
                <a:gd name="connsiteY3-388" fmla="*/ 719400 h 1613434"/>
                <a:gd name="connsiteX4-389" fmla="*/ 1356150 w 1644222"/>
                <a:gd name="connsiteY4-390" fmla="*/ 758617 h 1613434"/>
                <a:gd name="connsiteX5-391" fmla="*/ 1298868 w 1644222"/>
                <a:gd name="connsiteY5-392" fmla="*/ 868371 h 1613434"/>
                <a:gd name="connsiteX6-393" fmla="*/ 1074651 w 1644222"/>
                <a:gd name="connsiteY6-394" fmla="*/ 996781 h 1613434"/>
                <a:gd name="connsiteX7-395" fmla="*/ 408545 w 1644222"/>
                <a:gd name="connsiteY7-396" fmla="*/ 1307308 h 1613434"/>
                <a:gd name="connsiteX8-397" fmla="*/ 191988 w 1644222"/>
                <a:gd name="connsiteY8-398" fmla="*/ 1420745 h 1613434"/>
                <a:gd name="connsiteX9-399" fmla="*/ 0 w 1644222"/>
                <a:gd name="connsiteY9-400" fmla="*/ 1613434 h 1613434"/>
                <a:gd name="connsiteX0-401" fmla="*/ 1644222 w 1644222"/>
                <a:gd name="connsiteY0-402" fmla="*/ 964 h 1613435"/>
                <a:gd name="connsiteX1-403" fmla="*/ 966152 w 1644222"/>
                <a:gd name="connsiteY1-404" fmla="*/ 507959 h 1613435"/>
                <a:gd name="connsiteX2-405" fmla="*/ 829622 w 1644222"/>
                <a:gd name="connsiteY2-406" fmla="*/ 684005 h 1613435"/>
                <a:gd name="connsiteX3-407" fmla="*/ 1042416 w 1644222"/>
                <a:gd name="connsiteY3-408" fmla="*/ 719401 h 1613435"/>
                <a:gd name="connsiteX4-409" fmla="*/ 1356150 w 1644222"/>
                <a:gd name="connsiteY4-410" fmla="*/ 758618 h 1613435"/>
                <a:gd name="connsiteX5-411" fmla="*/ 1298868 w 1644222"/>
                <a:gd name="connsiteY5-412" fmla="*/ 868372 h 1613435"/>
                <a:gd name="connsiteX6-413" fmla="*/ 1074651 w 1644222"/>
                <a:gd name="connsiteY6-414" fmla="*/ 996782 h 1613435"/>
                <a:gd name="connsiteX7-415" fmla="*/ 408545 w 1644222"/>
                <a:gd name="connsiteY7-416" fmla="*/ 1307309 h 1613435"/>
                <a:gd name="connsiteX8-417" fmla="*/ 191988 w 1644222"/>
                <a:gd name="connsiteY8-418" fmla="*/ 1420746 h 1613435"/>
                <a:gd name="connsiteX9-419" fmla="*/ 0 w 1644222"/>
                <a:gd name="connsiteY9-420" fmla="*/ 1613435 h 1613435"/>
                <a:gd name="connsiteX0-421" fmla="*/ 1644222 w 1644222"/>
                <a:gd name="connsiteY0-422" fmla="*/ 964 h 1613435"/>
                <a:gd name="connsiteX1-423" fmla="*/ 966152 w 1644222"/>
                <a:gd name="connsiteY1-424" fmla="*/ 507959 h 1613435"/>
                <a:gd name="connsiteX2-425" fmla="*/ 829622 w 1644222"/>
                <a:gd name="connsiteY2-426" fmla="*/ 684005 h 1613435"/>
                <a:gd name="connsiteX3-427" fmla="*/ 1042416 w 1644222"/>
                <a:gd name="connsiteY3-428" fmla="*/ 719401 h 1613435"/>
                <a:gd name="connsiteX4-429" fmla="*/ 1356150 w 1644222"/>
                <a:gd name="connsiteY4-430" fmla="*/ 758618 h 1613435"/>
                <a:gd name="connsiteX5-431" fmla="*/ 1298868 w 1644222"/>
                <a:gd name="connsiteY5-432" fmla="*/ 868372 h 1613435"/>
                <a:gd name="connsiteX6-433" fmla="*/ 1074651 w 1644222"/>
                <a:gd name="connsiteY6-434" fmla="*/ 996782 h 1613435"/>
                <a:gd name="connsiteX7-435" fmla="*/ 408545 w 1644222"/>
                <a:gd name="connsiteY7-436" fmla="*/ 1307309 h 1613435"/>
                <a:gd name="connsiteX8-437" fmla="*/ 171556 w 1644222"/>
                <a:gd name="connsiteY8-438" fmla="*/ 1445121 h 1613435"/>
                <a:gd name="connsiteX9-439" fmla="*/ 0 w 1644222"/>
                <a:gd name="connsiteY9-440" fmla="*/ 1613435 h 1613435"/>
                <a:gd name="connsiteX0-441" fmla="*/ 1644222 w 1644222"/>
                <a:gd name="connsiteY0-442" fmla="*/ 964 h 1613435"/>
                <a:gd name="connsiteX1-443" fmla="*/ 966152 w 1644222"/>
                <a:gd name="connsiteY1-444" fmla="*/ 507959 h 1613435"/>
                <a:gd name="connsiteX2-445" fmla="*/ 829622 w 1644222"/>
                <a:gd name="connsiteY2-446" fmla="*/ 684005 h 1613435"/>
                <a:gd name="connsiteX3-447" fmla="*/ 1042416 w 1644222"/>
                <a:gd name="connsiteY3-448" fmla="*/ 719401 h 1613435"/>
                <a:gd name="connsiteX4-449" fmla="*/ 1356150 w 1644222"/>
                <a:gd name="connsiteY4-450" fmla="*/ 758618 h 1613435"/>
                <a:gd name="connsiteX5-451" fmla="*/ 1298868 w 1644222"/>
                <a:gd name="connsiteY5-452" fmla="*/ 868372 h 1613435"/>
                <a:gd name="connsiteX6-453" fmla="*/ 1074651 w 1644222"/>
                <a:gd name="connsiteY6-454" fmla="*/ 996782 h 1613435"/>
                <a:gd name="connsiteX7-455" fmla="*/ 408545 w 1644222"/>
                <a:gd name="connsiteY7-456" fmla="*/ 1307309 h 1613435"/>
                <a:gd name="connsiteX8-457" fmla="*/ 171556 w 1644222"/>
                <a:gd name="connsiteY8-458" fmla="*/ 1445121 h 1613435"/>
                <a:gd name="connsiteX9-459" fmla="*/ 0 w 1644222"/>
                <a:gd name="connsiteY9-460" fmla="*/ 1613435 h 1613435"/>
                <a:gd name="connsiteX0-461" fmla="*/ 1644222 w 1644222"/>
                <a:gd name="connsiteY0-462" fmla="*/ 964 h 1613435"/>
                <a:gd name="connsiteX1-463" fmla="*/ 966152 w 1644222"/>
                <a:gd name="connsiteY1-464" fmla="*/ 507959 h 1613435"/>
                <a:gd name="connsiteX2-465" fmla="*/ 829622 w 1644222"/>
                <a:gd name="connsiteY2-466" fmla="*/ 684005 h 1613435"/>
                <a:gd name="connsiteX3-467" fmla="*/ 1042416 w 1644222"/>
                <a:gd name="connsiteY3-468" fmla="*/ 719401 h 1613435"/>
                <a:gd name="connsiteX4-469" fmla="*/ 1356150 w 1644222"/>
                <a:gd name="connsiteY4-470" fmla="*/ 758618 h 1613435"/>
                <a:gd name="connsiteX5-471" fmla="*/ 1298868 w 1644222"/>
                <a:gd name="connsiteY5-472" fmla="*/ 868372 h 1613435"/>
                <a:gd name="connsiteX6-473" fmla="*/ 1074651 w 1644222"/>
                <a:gd name="connsiteY6-474" fmla="*/ 996782 h 1613435"/>
                <a:gd name="connsiteX7-475" fmla="*/ 408545 w 1644222"/>
                <a:gd name="connsiteY7-476" fmla="*/ 1307309 h 1613435"/>
                <a:gd name="connsiteX8-477" fmla="*/ 171556 w 1644222"/>
                <a:gd name="connsiteY8-478" fmla="*/ 1445121 h 1613435"/>
                <a:gd name="connsiteX9-479" fmla="*/ 0 w 1644222"/>
                <a:gd name="connsiteY9-480" fmla="*/ 1613435 h 1613435"/>
                <a:gd name="connsiteX0-481" fmla="*/ 1644222 w 1644222"/>
                <a:gd name="connsiteY0-482" fmla="*/ 964 h 1613435"/>
                <a:gd name="connsiteX1-483" fmla="*/ 966152 w 1644222"/>
                <a:gd name="connsiteY1-484" fmla="*/ 507959 h 1613435"/>
                <a:gd name="connsiteX2-485" fmla="*/ 829622 w 1644222"/>
                <a:gd name="connsiteY2-486" fmla="*/ 684005 h 1613435"/>
                <a:gd name="connsiteX3-487" fmla="*/ 1042416 w 1644222"/>
                <a:gd name="connsiteY3-488" fmla="*/ 719401 h 1613435"/>
                <a:gd name="connsiteX4-489" fmla="*/ 1356150 w 1644222"/>
                <a:gd name="connsiteY4-490" fmla="*/ 758618 h 1613435"/>
                <a:gd name="connsiteX5-491" fmla="*/ 1298868 w 1644222"/>
                <a:gd name="connsiteY5-492" fmla="*/ 868372 h 1613435"/>
                <a:gd name="connsiteX6-493" fmla="*/ 1074651 w 1644222"/>
                <a:gd name="connsiteY6-494" fmla="*/ 996782 h 1613435"/>
                <a:gd name="connsiteX7-495" fmla="*/ 408545 w 1644222"/>
                <a:gd name="connsiteY7-496" fmla="*/ 1307309 h 1613435"/>
                <a:gd name="connsiteX8-497" fmla="*/ 171556 w 1644222"/>
                <a:gd name="connsiteY8-498" fmla="*/ 1445121 h 1613435"/>
                <a:gd name="connsiteX9-499" fmla="*/ 0 w 1644222"/>
                <a:gd name="connsiteY9-500" fmla="*/ 1613435 h 16134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644221" h="1613435">
                  <a:moveTo>
                    <a:pt x="1644222" y="964"/>
                  </a:moveTo>
                  <a:cubicBezTo>
                    <a:pt x="1633604" y="-24078"/>
                    <a:pt x="1040948" y="446074"/>
                    <a:pt x="966152" y="507959"/>
                  </a:cubicBezTo>
                  <a:cubicBezTo>
                    <a:pt x="891356" y="569844"/>
                    <a:pt x="810782" y="625518"/>
                    <a:pt x="829622" y="684005"/>
                  </a:cubicBezTo>
                  <a:cubicBezTo>
                    <a:pt x="848462" y="742492"/>
                    <a:pt x="978266" y="720275"/>
                    <a:pt x="1042416" y="719401"/>
                  </a:cubicBezTo>
                  <a:cubicBezTo>
                    <a:pt x="1137154" y="718110"/>
                    <a:pt x="1295100" y="696956"/>
                    <a:pt x="1356150" y="758618"/>
                  </a:cubicBezTo>
                  <a:cubicBezTo>
                    <a:pt x="1390928" y="793744"/>
                    <a:pt x="1329813" y="839742"/>
                    <a:pt x="1298868" y="868372"/>
                  </a:cubicBezTo>
                  <a:cubicBezTo>
                    <a:pt x="1235083" y="927383"/>
                    <a:pt x="1152802" y="961215"/>
                    <a:pt x="1074651" y="996782"/>
                  </a:cubicBezTo>
                  <a:cubicBezTo>
                    <a:pt x="851519" y="1098333"/>
                    <a:pt x="559061" y="1232586"/>
                    <a:pt x="408545" y="1307309"/>
                  </a:cubicBezTo>
                  <a:cubicBezTo>
                    <a:pt x="258029" y="1382032"/>
                    <a:pt x="226263" y="1401897"/>
                    <a:pt x="171556" y="1445121"/>
                  </a:cubicBezTo>
                  <a:cubicBezTo>
                    <a:pt x="116849" y="1488345"/>
                    <a:pt x="57681" y="1544140"/>
                    <a:pt x="0" y="1613435"/>
                  </a:cubicBezTo>
                </a:path>
              </a:pathLst>
            </a:custGeom>
            <a:noFill/>
            <a:ln w="7216" cap="rnd">
              <a:solidFill>
                <a:srgbClr val="000000"/>
              </a:solidFill>
              <a:prstDash val="solid"/>
              <a:round/>
            </a:ln>
          </p:spPr>
          <p:txBody>
            <a:bodyPr rtlCol="0" anchor="ctr"/>
            <a:lstStyle/>
            <a:p>
              <a:endParaRPr lang="zh-CN" altLang="en-US"/>
            </a:p>
          </p:txBody>
        </p:sp>
        <p:sp>
          <p:nvSpPr>
            <p:cNvPr id="7" name="任意多边形: 形状 6"/>
            <p:cNvSpPr/>
            <p:nvPr/>
          </p:nvSpPr>
          <p:spPr>
            <a:xfrm rot="1726098">
              <a:off x="4903221" y="4748637"/>
              <a:ext cx="772723" cy="1176273"/>
            </a:xfrm>
            <a:custGeom>
              <a:avLst/>
              <a:gdLst>
                <a:gd name="connsiteX0" fmla="*/ 728169 w 809020"/>
                <a:gd name="connsiteY0" fmla="*/ 431 h 1316931"/>
                <a:gd name="connsiteX1" fmla="*/ 663596 w 809020"/>
                <a:gd name="connsiteY1" fmla="*/ 25148 h 1316931"/>
                <a:gd name="connsiteX2" fmla="*/ 574558 w 809020"/>
                <a:gd name="connsiteY2" fmla="*/ 68426 h 1316931"/>
                <a:gd name="connsiteX3" fmla="*/ 475112 w 809020"/>
                <a:gd name="connsiteY3" fmla="*/ 123466 h 1316931"/>
                <a:gd name="connsiteX4" fmla="*/ 394776 w 809020"/>
                <a:gd name="connsiteY4" fmla="*/ 175786 h 1316931"/>
                <a:gd name="connsiteX5" fmla="*/ 378421 w 809020"/>
                <a:gd name="connsiteY5" fmla="*/ 279522 h 1316931"/>
                <a:gd name="connsiteX6" fmla="*/ 622090 w 809020"/>
                <a:gd name="connsiteY6" fmla="*/ 294589 h 1316931"/>
                <a:gd name="connsiteX7" fmla="*/ 790920 w 809020"/>
                <a:gd name="connsiteY7" fmla="*/ 355416 h 1316931"/>
                <a:gd name="connsiteX8" fmla="*/ 688009 w 809020"/>
                <a:gd name="connsiteY8" fmla="*/ 653791 h 1316931"/>
                <a:gd name="connsiteX9" fmla="*/ 479112 w 809020"/>
                <a:gd name="connsiteY9" fmla="*/ 800936 h 1316931"/>
                <a:gd name="connsiteX10" fmla="*/ 271799 w 809020"/>
                <a:gd name="connsiteY10" fmla="*/ 986070 h 1316931"/>
                <a:gd name="connsiteX11" fmla="*/ 53658 w 809020"/>
                <a:gd name="connsiteY11" fmla="*/ 1229521 h 1316931"/>
                <a:gd name="connsiteX12" fmla="*/ 0 w 809020"/>
                <a:gd name="connsiteY12" fmla="*/ 1316931 h 1316931"/>
                <a:gd name="connsiteX0-1" fmla="*/ 964408 w 964408"/>
                <a:gd name="connsiteY0-2" fmla="*/ 32 h 1621586"/>
                <a:gd name="connsiteX1-3" fmla="*/ 663596 w 964408"/>
                <a:gd name="connsiteY1-4" fmla="*/ 329803 h 1621586"/>
                <a:gd name="connsiteX2-5" fmla="*/ 574558 w 964408"/>
                <a:gd name="connsiteY2-6" fmla="*/ 373081 h 1621586"/>
                <a:gd name="connsiteX3-7" fmla="*/ 475112 w 964408"/>
                <a:gd name="connsiteY3-8" fmla="*/ 428121 h 1621586"/>
                <a:gd name="connsiteX4-9" fmla="*/ 394776 w 964408"/>
                <a:gd name="connsiteY4-10" fmla="*/ 480441 h 1621586"/>
                <a:gd name="connsiteX5-11" fmla="*/ 378421 w 964408"/>
                <a:gd name="connsiteY5-12" fmla="*/ 584177 h 1621586"/>
                <a:gd name="connsiteX6-13" fmla="*/ 622090 w 964408"/>
                <a:gd name="connsiteY6-14" fmla="*/ 599244 h 1621586"/>
                <a:gd name="connsiteX7-15" fmla="*/ 790920 w 964408"/>
                <a:gd name="connsiteY7-16" fmla="*/ 660071 h 1621586"/>
                <a:gd name="connsiteX8-17" fmla="*/ 688009 w 964408"/>
                <a:gd name="connsiteY8-18" fmla="*/ 958446 h 1621586"/>
                <a:gd name="connsiteX9-19" fmla="*/ 479112 w 964408"/>
                <a:gd name="connsiteY9-20" fmla="*/ 1105591 h 1621586"/>
                <a:gd name="connsiteX10-21" fmla="*/ 271799 w 964408"/>
                <a:gd name="connsiteY10-22" fmla="*/ 1290725 h 1621586"/>
                <a:gd name="connsiteX11-23" fmla="*/ 53658 w 964408"/>
                <a:gd name="connsiteY11-24" fmla="*/ 1534176 h 1621586"/>
                <a:gd name="connsiteX12-25" fmla="*/ 0 w 964408"/>
                <a:gd name="connsiteY12-26" fmla="*/ 1621586 h 1621586"/>
                <a:gd name="connsiteX0-27" fmla="*/ 964408 w 964408"/>
                <a:gd name="connsiteY0-28" fmla="*/ 61 h 1621615"/>
                <a:gd name="connsiteX1-29" fmla="*/ 738990 w 964408"/>
                <a:gd name="connsiteY1-30" fmla="*/ 203215 h 1621615"/>
                <a:gd name="connsiteX2-31" fmla="*/ 574558 w 964408"/>
                <a:gd name="connsiteY2-32" fmla="*/ 373110 h 1621615"/>
                <a:gd name="connsiteX3-33" fmla="*/ 475112 w 964408"/>
                <a:gd name="connsiteY3-34" fmla="*/ 428150 h 1621615"/>
                <a:gd name="connsiteX4-35" fmla="*/ 394776 w 964408"/>
                <a:gd name="connsiteY4-36" fmla="*/ 480470 h 1621615"/>
                <a:gd name="connsiteX5-37" fmla="*/ 378421 w 964408"/>
                <a:gd name="connsiteY5-38" fmla="*/ 584206 h 1621615"/>
                <a:gd name="connsiteX6-39" fmla="*/ 622090 w 964408"/>
                <a:gd name="connsiteY6-40" fmla="*/ 599273 h 1621615"/>
                <a:gd name="connsiteX7-41" fmla="*/ 790920 w 964408"/>
                <a:gd name="connsiteY7-42" fmla="*/ 660100 h 1621615"/>
                <a:gd name="connsiteX8-43" fmla="*/ 688009 w 964408"/>
                <a:gd name="connsiteY8-44" fmla="*/ 958475 h 1621615"/>
                <a:gd name="connsiteX9-45" fmla="*/ 479112 w 964408"/>
                <a:gd name="connsiteY9-46" fmla="*/ 1105620 h 1621615"/>
                <a:gd name="connsiteX10-47" fmla="*/ 271799 w 964408"/>
                <a:gd name="connsiteY10-48" fmla="*/ 1290754 h 1621615"/>
                <a:gd name="connsiteX11-49" fmla="*/ 53658 w 964408"/>
                <a:gd name="connsiteY11-50" fmla="*/ 1534205 h 1621615"/>
                <a:gd name="connsiteX12-51" fmla="*/ 0 w 964408"/>
                <a:gd name="connsiteY12-52" fmla="*/ 1621615 h 1621615"/>
                <a:gd name="connsiteX0-53" fmla="*/ 964408 w 964408"/>
                <a:gd name="connsiteY0-54" fmla="*/ 60 h 1621614"/>
                <a:gd name="connsiteX1-55" fmla="*/ 738990 w 964408"/>
                <a:gd name="connsiteY1-56" fmla="*/ 203214 h 1621614"/>
                <a:gd name="connsiteX2-57" fmla="*/ 585305 w 964408"/>
                <a:gd name="connsiteY2-58" fmla="*/ 345619 h 1621614"/>
                <a:gd name="connsiteX3-59" fmla="*/ 475112 w 964408"/>
                <a:gd name="connsiteY3-60" fmla="*/ 428149 h 1621614"/>
                <a:gd name="connsiteX4-61" fmla="*/ 394776 w 964408"/>
                <a:gd name="connsiteY4-62" fmla="*/ 480469 h 1621614"/>
                <a:gd name="connsiteX5-63" fmla="*/ 378421 w 964408"/>
                <a:gd name="connsiteY5-64" fmla="*/ 584205 h 1621614"/>
                <a:gd name="connsiteX6-65" fmla="*/ 622090 w 964408"/>
                <a:gd name="connsiteY6-66" fmla="*/ 599272 h 1621614"/>
                <a:gd name="connsiteX7-67" fmla="*/ 790920 w 964408"/>
                <a:gd name="connsiteY7-68" fmla="*/ 660099 h 1621614"/>
                <a:gd name="connsiteX8-69" fmla="*/ 688009 w 964408"/>
                <a:gd name="connsiteY8-70" fmla="*/ 958474 h 1621614"/>
                <a:gd name="connsiteX9-71" fmla="*/ 479112 w 964408"/>
                <a:gd name="connsiteY9-72" fmla="*/ 1105619 h 1621614"/>
                <a:gd name="connsiteX10-73" fmla="*/ 271799 w 964408"/>
                <a:gd name="connsiteY10-74" fmla="*/ 1290753 h 1621614"/>
                <a:gd name="connsiteX11-75" fmla="*/ 53658 w 964408"/>
                <a:gd name="connsiteY11-76" fmla="*/ 1534204 h 1621614"/>
                <a:gd name="connsiteX12-77" fmla="*/ 0 w 964408"/>
                <a:gd name="connsiteY12-78" fmla="*/ 1621614 h 1621614"/>
                <a:gd name="connsiteX0-79" fmla="*/ 964408 w 964408"/>
                <a:gd name="connsiteY0-80" fmla="*/ 59 h 1621613"/>
                <a:gd name="connsiteX1-81" fmla="*/ 738990 w 964408"/>
                <a:gd name="connsiteY1-82" fmla="*/ 203213 h 1621613"/>
                <a:gd name="connsiteX2-83" fmla="*/ 577091 w 964408"/>
                <a:gd name="connsiteY2-84" fmla="*/ 323635 h 1621613"/>
                <a:gd name="connsiteX3-85" fmla="*/ 475112 w 964408"/>
                <a:gd name="connsiteY3-86" fmla="*/ 428148 h 1621613"/>
                <a:gd name="connsiteX4-87" fmla="*/ 394776 w 964408"/>
                <a:gd name="connsiteY4-88" fmla="*/ 480468 h 1621613"/>
                <a:gd name="connsiteX5-89" fmla="*/ 378421 w 964408"/>
                <a:gd name="connsiteY5-90" fmla="*/ 584204 h 1621613"/>
                <a:gd name="connsiteX6-91" fmla="*/ 622090 w 964408"/>
                <a:gd name="connsiteY6-92" fmla="*/ 599271 h 1621613"/>
                <a:gd name="connsiteX7-93" fmla="*/ 790920 w 964408"/>
                <a:gd name="connsiteY7-94" fmla="*/ 660098 h 1621613"/>
                <a:gd name="connsiteX8-95" fmla="*/ 688009 w 964408"/>
                <a:gd name="connsiteY8-96" fmla="*/ 958473 h 1621613"/>
                <a:gd name="connsiteX9-97" fmla="*/ 479112 w 964408"/>
                <a:gd name="connsiteY9-98" fmla="*/ 1105618 h 1621613"/>
                <a:gd name="connsiteX10-99" fmla="*/ 271799 w 964408"/>
                <a:gd name="connsiteY10-100" fmla="*/ 1290752 h 1621613"/>
                <a:gd name="connsiteX11-101" fmla="*/ 53658 w 964408"/>
                <a:gd name="connsiteY11-102" fmla="*/ 1534203 h 1621613"/>
                <a:gd name="connsiteX12-103" fmla="*/ 0 w 964408"/>
                <a:gd name="connsiteY12-104" fmla="*/ 1621613 h 1621613"/>
                <a:gd name="connsiteX0-105" fmla="*/ 964408 w 964408"/>
                <a:gd name="connsiteY0-106" fmla="*/ 58 h 1621612"/>
                <a:gd name="connsiteX1-107" fmla="*/ 738990 w 964408"/>
                <a:gd name="connsiteY1-108" fmla="*/ 203212 h 1621612"/>
                <a:gd name="connsiteX2-109" fmla="*/ 602305 w 964408"/>
                <a:gd name="connsiteY2-110" fmla="*/ 314336 h 1621612"/>
                <a:gd name="connsiteX3-111" fmla="*/ 475112 w 964408"/>
                <a:gd name="connsiteY3-112" fmla="*/ 428147 h 1621612"/>
                <a:gd name="connsiteX4-113" fmla="*/ 394776 w 964408"/>
                <a:gd name="connsiteY4-114" fmla="*/ 480467 h 1621612"/>
                <a:gd name="connsiteX5-115" fmla="*/ 378421 w 964408"/>
                <a:gd name="connsiteY5-116" fmla="*/ 584203 h 1621612"/>
                <a:gd name="connsiteX6-117" fmla="*/ 622090 w 964408"/>
                <a:gd name="connsiteY6-118" fmla="*/ 599270 h 1621612"/>
                <a:gd name="connsiteX7-119" fmla="*/ 790920 w 964408"/>
                <a:gd name="connsiteY7-120" fmla="*/ 660097 h 1621612"/>
                <a:gd name="connsiteX8-121" fmla="*/ 688009 w 964408"/>
                <a:gd name="connsiteY8-122" fmla="*/ 958472 h 1621612"/>
                <a:gd name="connsiteX9-123" fmla="*/ 479112 w 964408"/>
                <a:gd name="connsiteY9-124" fmla="*/ 1105617 h 1621612"/>
                <a:gd name="connsiteX10-125" fmla="*/ 271799 w 964408"/>
                <a:gd name="connsiteY10-126" fmla="*/ 1290751 h 1621612"/>
                <a:gd name="connsiteX11-127" fmla="*/ 53658 w 964408"/>
                <a:gd name="connsiteY11-128" fmla="*/ 1534202 h 1621612"/>
                <a:gd name="connsiteX12-129" fmla="*/ 0 w 964408"/>
                <a:gd name="connsiteY12-130" fmla="*/ 1621612 h 1621612"/>
                <a:gd name="connsiteX0-131" fmla="*/ 964408 w 964408"/>
                <a:gd name="connsiteY0-132" fmla="*/ 58 h 1621612"/>
                <a:gd name="connsiteX1-133" fmla="*/ 738990 w 964408"/>
                <a:gd name="connsiteY1-134" fmla="*/ 203212 h 1621612"/>
                <a:gd name="connsiteX2-135" fmla="*/ 602305 w 964408"/>
                <a:gd name="connsiteY2-136" fmla="*/ 314336 h 1621612"/>
                <a:gd name="connsiteX3-137" fmla="*/ 475112 w 964408"/>
                <a:gd name="connsiteY3-138" fmla="*/ 428147 h 1621612"/>
                <a:gd name="connsiteX4-139" fmla="*/ 303075 w 964408"/>
                <a:gd name="connsiteY4-140" fmla="*/ 536080 h 1621612"/>
                <a:gd name="connsiteX5-141" fmla="*/ 378421 w 964408"/>
                <a:gd name="connsiteY5-142" fmla="*/ 584203 h 1621612"/>
                <a:gd name="connsiteX6-143" fmla="*/ 622090 w 964408"/>
                <a:gd name="connsiteY6-144" fmla="*/ 599270 h 1621612"/>
                <a:gd name="connsiteX7-145" fmla="*/ 790920 w 964408"/>
                <a:gd name="connsiteY7-146" fmla="*/ 660097 h 1621612"/>
                <a:gd name="connsiteX8-147" fmla="*/ 688009 w 964408"/>
                <a:gd name="connsiteY8-148" fmla="*/ 958472 h 1621612"/>
                <a:gd name="connsiteX9-149" fmla="*/ 479112 w 964408"/>
                <a:gd name="connsiteY9-150" fmla="*/ 1105617 h 1621612"/>
                <a:gd name="connsiteX10-151" fmla="*/ 271799 w 964408"/>
                <a:gd name="connsiteY10-152" fmla="*/ 1290751 h 1621612"/>
                <a:gd name="connsiteX11-153" fmla="*/ 53658 w 964408"/>
                <a:gd name="connsiteY11-154" fmla="*/ 1534202 h 1621612"/>
                <a:gd name="connsiteX12-155" fmla="*/ 0 w 964408"/>
                <a:gd name="connsiteY12-156" fmla="*/ 1621612 h 1621612"/>
                <a:gd name="connsiteX0-157" fmla="*/ 964408 w 964408"/>
                <a:gd name="connsiteY0-158" fmla="*/ 58 h 1621612"/>
                <a:gd name="connsiteX1-159" fmla="*/ 738990 w 964408"/>
                <a:gd name="connsiteY1-160" fmla="*/ 203212 h 1621612"/>
                <a:gd name="connsiteX2-161" fmla="*/ 602305 w 964408"/>
                <a:gd name="connsiteY2-162" fmla="*/ 314336 h 1621612"/>
                <a:gd name="connsiteX3-163" fmla="*/ 475112 w 964408"/>
                <a:gd name="connsiteY3-164" fmla="*/ 428147 h 1621612"/>
                <a:gd name="connsiteX4-165" fmla="*/ 303075 w 964408"/>
                <a:gd name="connsiteY4-166" fmla="*/ 536080 h 1621612"/>
                <a:gd name="connsiteX5-167" fmla="*/ 391335 w 964408"/>
                <a:gd name="connsiteY5-168" fmla="*/ 588357 h 1621612"/>
                <a:gd name="connsiteX6-169" fmla="*/ 622090 w 964408"/>
                <a:gd name="connsiteY6-170" fmla="*/ 599270 h 1621612"/>
                <a:gd name="connsiteX7-171" fmla="*/ 790920 w 964408"/>
                <a:gd name="connsiteY7-172" fmla="*/ 660097 h 1621612"/>
                <a:gd name="connsiteX8-173" fmla="*/ 688009 w 964408"/>
                <a:gd name="connsiteY8-174" fmla="*/ 958472 h 1621612"/>
                <a:gd name="connsiteX9-175" fmla="*/ 479112 w 964408"/>
                <a:gd name="connsiteY9-176" fmla="*/ 1105617 h 1621612"/>
                <a:gd name="connsiteX10-177" fmla="*/ 271799 w 964408"/>
                <a:gd name="connsiteY10-178" fmla="*/ 1290751 h 1621612"/>
                <a:gd name="connsiteX11-179" fmla="*/ 53658 w 964408"/>
                <a:gd name="connsiteY11-180" fmla="*/ 1534202 h 1621612"/>
                <a:gd name="connsiteX12-181" fmla="*/ 0 w 964408"/>
                <a:gd name="connsiteY12-182" fmla="*/ 1621612 h 1621612"/>
                <a:gd name="connsiteX0-183" fmla="*/ 964408 w 964408"/>
                <a:gd name="connsiteY0-184" fmla="*/ 58 h 1621612"/>
                <a:gd name="connsiteX1-185" fmla="*/ 738990 w 964408"/>
                <a:gd name="connsiteY1-186" fmla="*/ 203212 h 1621612"/>
                <a:gd name="connsiteX2-187" fmla="*/ 602305 w 964408"/>
                <a:gd name="connsiteY2-188" fmla="*/ 314336 h 1621612"/>
                <a:gd name="connsiteX3-189" fmla="*/ 475112 w 964408"/>
                <a:gd name="connsiteY3-190" fmla="*/ 428147 h 1621612"/>
                <a:gd name="connsiteX4-191" fmla="*/ 281376 w 964408"/>
                <a:gd name="connsiteY4-192" fmla="*/ 585191 h 1621612"/>
                <a:gd name="connsiteX5-193" fmla="*/ 391335 w 964408"/>
                <a:gd name="connsiteY5-194" fmla="*/ 588357 h 1621612"/>
                <a:gd name="connsiteX6-195" fmla="*/ 622090 w 964408"/>
                <a:gd name="connsiteY6-196" fmla="*/ 599270 h 1621612"/>
                <a:gd name="connsiteX7-197" fmla="*/ 790920 w 964408"/>
                <a:gd name="connsiteY7-198" fmla="*/ 660097 h 1621612"/>
                <a:gd name="connsiteX8-199" fmla="*/ 688009 w 964408"/>
                <a:gd name="connsiteY8-200" fmla="*/ 958472 h 1621612"/>
                <a:gd name="connsiteX9-201" fmla="*/ 479112 w 964408"/>
                <a:gd name="connsiteY9-202" fmla="*/ 1105617 h 1621612"/>
                <a:gd name="connsiteX10-203" fmla="*/ 271799 w 964408"/>
                <a:gd name="connsiteY10-204" fmla="*/ 1290751 h 1621612"/>
                <a:gd name="connsiteX11-205" fmla="*/ 53658 w 964408"/>
                <a:gd name="connsiteY11-206" fmla="*/ 1534202 h 1621612"/>
                <a:gd name="connsiteX12-207" fmla="*/ 0 w 964408"/>
                <a:gd name="connsiteY12-208" fmla="*/ 1621612 h 1621612"/>
                <a:gd name="connsiteX0-209" fmla="*/ 964408 w 964408"/>
                <a:gd name="connsiteY0-210" fmla="*/ 58 h 1621612"/>
                <a:gd name="connsiteX1-211" fmla="*/ 738990 w 964408"/>
                <a:gd name="connsiteY1-212" fmla="*/ 203212 h 1621612"/>
                <a:gd name="connsiteX2-213" fmla="*/ 602305 w 964408"/>
                <a:gd name="connsiteY2-214" fmla="*/ 314336 h 1621612"/>
                <a:gd name="connsiteX3-215" fmla="*/ 475112 w 964408"/>
                <a:gd name="connsiteY3-216" fmla="*/ 428147 h 1621612"/>
                <a:gd name="connsiteX4-217" fmla="*/ 281376 w 964408"/>
                <a:gd name="connsiteY4-218" fmla="*/ 585191 h 1621612"/>
                <a:gd name="connsiteX5-219" fmla="*/ 420798 w 964408"/>
                <a:gd name="connsiteY5-220" fmla="*/ 609435 h 1621612"/>
                <a:gd name="connsiteX6-221" fmla="*/ 622090 w 964408"/>
                <a:gd name="connsiteY6-222" fmla="*/ 599270 h 1621612"/>
                <a:gd name="connsiteX7-223" fmla="*/ 790920 w 964408"/>
                <a:gd name="connsiteY7-224" fmla="*/ 660097 h 1621612"/>
                <a:gd name="connsiteX8-225" fmla="*/ 688009 w 964408"/>
                <a:gd name="connsiteY8-226" fmla="*/ 958472 h 1621612"/>
                <a:gd name="connsiteX9-227" fmla="*/ 479112 w 964408"/>
                <a:gd name="connsiteY9-228" fmla="*/ 1105617 h 1621612"/>
                <a:gd name="connsiteX10-229" fmla="*/ 271799 w 964408"/>
                <a:gd name="connsiteY10-230" fmla="*/ 1290751 h 1621612"/>
                <a:gd name="connsiteX11-231" fmla="*/ 53658 w 964408"/>
                <a:gd name="connsiteY11-232" fmla="*/ 1534202 h 1621612"/>
                <a:gd name="connsiteX12-233" fmla="*/ 0 w 964408"/>
                <a:gd name="connsiteY12-234" fmla="*/ 1621612 h 1621612"/>
                <a:gd name="connsiteX0-235" fmla="*/ 964408 w 964408"/>
                <a:gd name="connsiteY0-236" fmla="*/ 58 h 1621612"/>
                <a:gd name="connsiteX1-237" fmla="*/ 738990 w 964408"/>
                <a:gd name="connsiteY1-238" fmla="*/ 203212 h 1621612"/>
                <a:gd name="connsiteX2-239" fmla="*/ 602305 w 964408"/>
                <a:gd name="connsiteY2-240" fmla="*/ 314336 h 1621612"/>
                <a:gd name="connsiteX3-241" fmla="*/ 475112 w 964408"/>
                <a:gd name="connsiteY3-242" fmla="*/ 428147 h 1621612"/>
                <a:gd name="connsiteX4-243" fmla="*/ 281376 w 964408"/>
                <a:gd name="connsiteY4-244" fmla="*/ 585191 h 1621612"/>
                <a:gd name="connsiteX5-245" fmla="*/ 447156 w 964408"/>
                <a:gd name="connsiteY5-246" fmla="*/ 602438 h 1621612"/>
                <a:gd name="connsiteX6-247" fmla="*/ 622090 w 964408"/>
                <a:gd name="connsiteY6-248" fmla="*/ 599270 h 1621612"/>
                <a:gd name="connsiteX7-249" fmla="*/ 790920 w 964408"/>
                <a:gd name="connsiteY7-250" fmla="*/ 660097 h 1621612"/>
                <a:gd name="connsiteX8-251" fmla="*/ 688009 w 964408"/>
                <a:gd name="connsiteY8-252" fmla="*/ 958472 h 1621612"/>
                <a:gd name="connsiteX9-253" fmla="*/ 479112 w 964408"/>
                <a:gd name="connsiteY9-254" fmla="*/ 1105617 h 1621612"/>
                <a:gd name="connsiteX10-255" fmla="*/ 271799 w 964408"/>
                <a:gd name="connsiteY10-256" fmla="*/ 1290751 h 1621612"/>
                <a:gd name="connsiteX11-257" fmla="*/ 53658 w 964408"/>
                <a:gd name="connsiteY11-258" fmla="*/ 1534202 h 1621612"/>
                <a:gd name="connsiteX12-259" fmla="*/ 0 w 964408"/>
                <a:gd name="connsiteY12-260" fmla="*/ 1621612 h 1621612"/>
                <a:gd name="connsiteX0-261" fmla="*/ 964408 w 964408"/>
                <a:gd name="connsiteY0-262" fmla="*/ 58 h 1621612"/>
                <a:gd name="connsiteX1-263" fmla="*/ 738990 w 964408"/>
                <a:gd name="connsiteY1-264" fmla="*/ 203212 h 1621612"/>
                <a:gd name="connsiteX2-265" fmla="*/ 602305 w 964408"/>
                <a:gd name="connsiteY2-266" fmla="*/ 314336 h 1621612"/>
                <a:gd name="connsiteX3-267" fmla="*/ 475112 w 964408"/>
                <a:gd name="connsiteY3-268" fmla="*/ 428147 h 1621612"/>
                <a:gd name="connsiteX4-269" fmla="*/ 281376 w 964408"/>
                <a:gd name="connsiteY4-270" fmla="*/ 585191 h 1621612"/>
                <a:gd name="connsiteX5-271" fmla="*/ 447156 w 964408"/>
                <a:gd name="connsiteY5-272" fmla="*/ 602438 h 1621612"/>
                <a:gd name="connsiteX6-273" fmla="*/ 622090 w 964408"/>
                <a:gd name="connsiteY6-274" fmla="*/ 599270 h 1621612"/>
                <a:gd name="connsiteX7-275" fmla="*/ 790920 w 964408"/>
                <a:gd name="connsiteY7-276" fmla="*/ 660097 h 1621612"/>
                <a:gd name="connsiteX8-277" fmla="*/ 688009 w 964408"/>
                <a:gd name="connsiteY8-278" fmla="*/ 958472 h 1621612"/>
                <a:gd name="connsiteX9-279" fmla="*/ 479112 w 964408"/>
                <a:gd name="connsiteY9-280" fmla="*/ 1105617 h 1621612"/>
                <a:gd name="connsiteX10-281" fmla="*/ 271799 w 964408"/>
                <a:gd name="connsiteY10-282" fmla="*/ 1290751 h 1621612"/>
                <a:gd name="connsiteX11-283" fmla="*/ 53658 w 964408"/>
                <a:gd name="connsiteY11-284" fmla="*/ 1534202 h 1621612"/>
                <a:gd name="connsiteX12-285" fmla="*/ 0 w 964408"/>
                <a:gd name="connsiteY12-286" fmla="*/ 1621612 h 1621612"/>
                <a:gd name="connsiteX0-287" fmla="*/ 964408 w 964408"/>
                <a:gd name="connsiteY0-288" fmla="*/ 58 h 1621612"/>
                <a:gd name="connsiteX1-289" fmla="*/ 738990 w 964408"/>
                <a:gd name="connsiteY1-290" fmla="*/ 203212 h 1621612"/>
                <a:gd name="connsiteX2-291" fmla="*/ 602305 w 964408"/>
                <a:gd name="connsiteY2-292" fmla="*/ 314336 h 1621612"/>
                <a:gd name="connsiteX3-293" fmla="*/ 475112 w 964408"/>
                <a:gd name="connsiteY3-294" fmla="*/ 428147 h 1621612"/>
                <a:gd name="connsiteX4-295" fmla="*/ 281376 w 964408"/>
                <a:gd name="connsiteY4-296" fmla="*/ 585191 h 1621612"/>
                <a:gd name="connsiteX5-297" fmla="*/ 447156 w 964408"/>
                <a:gd name="connsiteY5-298" fmla="*/ 602438 h 1621612"/>
                <a:gd name="connsiteX6-299" fmla="*/ 622090 w 964408"/>
                <a:gd name="connsiteY6-300" fmla="*/ 599270 h 1621612"/>
                <a:gd name="connsiteX7-301" fmla="*/ 790920 w 964408"/>
                <a:gd name="connsiteY7-302" fmla="*/ 660097 h 1621612"/>
                <a:gd name="connsiteX8-303" fmla="*/ 688009 w 964408"/>
                <a:gd name="connsiteY8-304" fmla="*/ 958472 h 1621612"/>
                <a:gd name="connsiteX9-305" fmla="*/ 479112 w 964408"/>
                <a:gd name="connsiteY9-306" fmla="*/ 1105617 h 1621612"/>
                <a:gd name="connsiteX10-307" fmla="*/ 271799 w 964408"/>
                <a:gd name="connsiteY10-308" fmla="*/ 1290751 h 1621612"/>
                <a:gd name="connsiteX11-309" fmla="*/ 53658 w 964408"/>
                <a:gd name="connsiteY11-310" fmla="*/ 1534202 h 1621612"/>
                <a:gd name="connsiteX12-311" fmla="*/ 0 w 964408"/>
                <a:gd name="connsiteY12-312" fmla="*/ 1621612 h 1621612"/>
                <a:gd name="connsiteX0-313" fmla="*/ 964408 w 964408"/>
                <a:gd name="connsiteY0-314" fmla="*/ 58 h 1621612"/>
                <a:gd name="connsiteX1-315" fmla="*/ 738990 w 964408"/>
                <a:gd name="connsiteY1-316" fmla="*/ 203212 h 1621612"/>
                <a:gd name="connsiteX2-317" fmla="*/ 602305 w 964408"/>
                <a:gd name="connsiteY2-318" fmla="*/ 314336 h 1621612"/>
                <a:gd name="connsiteX3-319" fmla="*/ 475112 w 964408"/>
                <a:gd name="connsiteY3-320" fmla="*/ 428147 h 1621612"/>
                <a:gd name="connsiteX4-321" fmla="*/ 281376 w 964408"/>
                <a:gd name="connsiteY4-322" fmla="*/ 585191 h 1621612"/>
                <a:gd name="connsiteX5-323" fmla="*/ 447156 w 964408"/>
                <a:gd name="connsiteY5-324" fmla="*/ 602438 h 1621612"/>
                <a:gd name="connsiteX6-325" fmla="*/ 622090 w 964408"/>
                <a:gd name="connsiteY6-326" fmla="*/ 599270 h 1621612"/>
                <a:gd name="connsiteX7-327" fmla="*/ 790920 w 964408"/>
                <a:gd name="connsiteY7-328" fmla="*/ 660097 h 1621612"/>
                <a:gd name="connsiteX8-329" fmla="*/ 688009 w 964408"/>
                <a:gd name="connsiteY8-330" fmla="*/ 958472 h 1621612"/>
                <a:gd name="connsiteX9-331" fmla="*/ 479112 w 964408"/>
                <a:gd name="connsiteY9-332" fmla="*/ 1105617 h 1621612"/>
                <a:gd name="connsiteX10-333" fmla="*/ 271799 w 964408"/>
                <a:gd name="connsiteY10-334" fmla="*/ 1290751 h 1621612"/>
                <a:gd name="connsiteX11-335" fmla="*/ 53658 w 964408"/>
                <a:gd name="connsiteY11-336" fmla="*/ 1534202 h 1621612"/>
                <a:gd name="connsiteX12-337" fmla="*/ 0 w 964408"/>
                <a:gd name="connsiteY12-338" fmla="*/ 1621612 h 1621612"/>
                <a:gd name="connsiteX0-339" fmla="*/ 964408 w 964408"/>
                <a:gd name="connsiteY0-340" fmla="*/ 58 h 1621612"/>
                <a:gd name="connsiteX1-341" fmla="*/ 738990 w 964408"/>
                <a:gd name="connsiteY1-342" fmla="*/ 203212 h 1621612"/>
                <a:gd name="connsiteX2-343" fmla="*/ 602305 w 964408"/>
                <a:gd name="connsiteY2-344" fmla="*/ 314336 h 1621612"/>
                <a:gd name="connsiteX3-345" fmla="*/ 484919 w 964408"/>
                <a:gd name="connsiteY3-346" fmla="*/ 404224 h 1621612"/>
                <a:gd name="connsiteX4-347" fmla="*/ 281376 w 964408"/>
                <a:gd name="connsiteY4-348" fmla="*/ 585191 h 1621612"/>
                <a:gd name="connsiteX5-349" fmla="*/ 447156 w 964408"/>
                <a:gd name="connsiteY5-350" fmla="*/ 602438 h 1621612"/>
                <a:gd name="connsiteX6-351" fmla="*/ 622090 w 964408"/>
                <a:gd name="connsiteY6-352" fmla="*/ 599270 h 1621612"/>
                <a:gd name="connsiteX7-353" fmla="*/ 790920 w 964408"/>
                <a:gd name="connsiteY7-354" fmla="*/ 660097 h 1621612"/>
                <a:gd name="connsiteX8-355" fmla="*/ 688009 w 964408"/>
                <a:gd name="connsiteY8-356" fmla="*/ 958472 h 1621612"/>
                <a:gd name="connsiteX9-357" fmla="*/ 479112 w 964408"/>
                <a:gd name="connsiteY9-358" fmla="*/ 1105617 h 1621612"/>
                <a:gd name="connsiteX10-359" fmla="*/ 271799 w 964408"/>
                <a:gd name="connsiteY10-360" fmla="*/ 1290751 h 1621612"/>
                <a:gd name="connsiteX11-361" fmla="*/ 53658 w 964408"/>
                <a:gd name="connsiteY11-362" fmla="*/ 1534202 h 1621612"/>
                <a:gd name="connsiteX12-363" fmla="*/ 0 w 964408"/>
                <a:gd name="connsiteY12-364" fmla="*/ 1621612 h 1621612"/>
                <a:gd name="connsiteX0-365" fmla="*/ 964408 w 964408"/>
                <a:gd name="connsiteY0-366" fmla="*/ 57 h 1621611"/>
                <a:gd name="connsiteX1-367" fmla="*/ 738990 w 964408"/>
                <a:gd name="connsiteY1-368" fmla="*/ 203211 h 1621611"/>
                <a:gd name="connsiteX2-369" fmla="*/ 609089 w 964408"/>
                <a:gd name="connsiteY2-370" fmla="*/ 295240 h 1621611"/>
                <a:gd name="connsiteX3-371" fmla="*/ 484919 w 964408"/>
                <a:gd name="connsiteY3-372" fmla="*/ 404223 h 1621611"/>
                <a:gd name="connsiteX4-373" fmla="*/ 281376 w 964408"/>
                <a:gd name="connsiteY4-374" fmla="*/ 585190 h 1621611"/>
                <a:gd name="connsiteX5-375" fmla="*/ 447156 w 964408"/>
                <a:gd name="connsiteY5-376" fmla="*/ 602437 h 1621611"/>
                <a:gd name="connsiteX6-377" fmla="*/ 622090 w 964408"/>
                <a:gd name="connsiteY6-378" fmla="*/ 599269 h 1621611"/>
                <a:gd name="connsiteX7-379" fmla="*/ 790920 w 964408"/>
                <a:gd name="connsiteY7-380" fmla="*/ 660096 h 1621611"/>
                <a:gd name="connsiteX8-381" fmla="*/ 688009 w 964408"/>
                <a:gd name="connsiteY8-382" fmla="*/ 958471 h 1621611"/>
                <a:gd name="connsiteX9-383" fmla="*/ 479112 w 964408"/>
                <a:gd name="connsiteY9-384" fmla="*/ 1105616 h 1621611"/>
                <a:gd name="connsiteX10-385" fmla="*/ 271799 w 964408"/>
                <a:gd name="connsiteY10-386" fmla="*/ 1290750 h 1621611"/>
                <a:gd name="connsiteX11-387" fmla="*/ 53658 w 964408"/>
                <a:gd name="connsiteY11-388" fmla="*/ 1534201 h 1621611"/>
                <a:gd name="connsiteX12-389" fmla="*/ 0 w 964408"/>
                <a:gd name="connsiteY12-390" fmla="*/ 1621611 h 1621611"/>
                <a:gd name="connsiteX0-391" fmla="*/ 964408 w 964408"/>
                <a:gd name="connsiteY0-392" fmla="*/ 57 h 1621611"/>
                <a:gd name="connsiteX1-393" fmla="*/ 721908 w 964408"/>
                <a:gd name="connsiteY1-394" fmla="*/ 201585 h 1621611"/>
                <a:gd name="connsiteX2-395" fmla="*/ 609089 w 964408"/>
                <a:gd name="connsiteY2-396" fmla="*/ 295240 h 1621611"/>
                <a:gd name="connsiteX3-397" fmla="*/ 484919 w 964408"/>
                <a:gd name="connsiteY3-398" fmla="*/ 404223 h 1621611"/>
                <a:gd name="connsiteX4-399" fmla="*/ 281376 w 964408"/>
                <a:gd name="connsiteY4-400" fmla="*/ 585190 h 1621611"/>
                <a:gd name="connsiteX5-401" fmla="*/ 447156 w 964408"/>
                <a:gd name="connsiteY5-402" fmla="*/ 602437 h 1621611"/>
                <a:gd name="connsiteX6-403" fmla="*/ 622090 w 964408"/>
                <a:gd name="connsiteY6-404" fmla="*/ 599269 h 1621611"/>
                <a:gd name="connsiteX7-405" fmla="*/ 790920 w 964408"/>
                <a:gd name="connsiteY7-406" fmla="*/ 660096 h 1621611"/>
                <a:gd name="connsiteX8-407" fmla="*/ 688009 w 964408"/>
                <a:gd name="connsiteY8-408" fmla="*/ 958471 h 1621611"/>
                <a:gd name="connsiteX9-409" fmla="*/ 479112 w 964408"/>
                <a:gd name="connsiteY9-410" fmla="*/ 1105616 h 1621611"/>
                <a:gd name="connsiteX10-411" fmla="*/ 271799 w 964408"/>
                <a:gd name="connsiteY10-412" fmla="*/ 1290750 h 1621611"/>
                <a:gd name="connsiteX11-413" fmla="*/ 53658 w 964408"/>
                <a:gd name="connsiteY11-414" fmla="*/ 1534201 h 1621611"/>
                <a:gd name="connsiteX12-415" fmla="*/ 0 w 964408"/>
                <a:gd name="connsiteY12-416" fmla="*/ 1621611 h 1621611"/>
                <a:gd name="connsiteX0-417" fmla="*/ 964408 w 964408"/>
                <a:gd name="connsiteY0-418" fmla="*/ 57 h 1621611"/>
                <a:gd name="connsiteX1-419" fmla="*/ 721908 w 964408"/>
                <a:gd name="connsiteY1-420" fmla="*/ 201585 h 1621611"/>
                <a:gd name="connsiteX2-421" fmla="*/ 609089 w 964408"/>
                <a:gd name="connsiteY2-422" fmla="*/ 295240 h 1621611"/>
                <a:gd name="connsiteX3-423" fmla="*/ 484919 w 964408"/>
                <a:gd name="connsiteY3-424" fmla="*/ 404223 h 1621611"/>
                <a:gd name="connsiteX4-425" fmla="*/ 281376 w 964408"/>
                <a:gd name="connsiteY4-426" fmla="*/ 585190 h 1621611"/>
                <a:gd name="connsiteX5-427" fmla="*/ 447156 w 964408"/>
                <a:gd name="connsiteY5-428" fmla="*/ 602437 h 1621611"/>
                <a:gd name="connsiteX6-429" fmla="*/ 622090 w 964408"/>
                <a:gd name="connsiteY6-430" fmla="*/ 599269 h 1621611"/>
                <a:gd name="connsiteX7-431" fmla="*/ 790920 w 964408"/>
                <a:gd name="connsiteY7-432" fmla="*/ 660096 h 1621611"/>
                <a:gd name="connsiteX8-433" fmla="*/ 688009 w 964408"/>
                <a:gd name="connsiteY8-434" fmla="*/ 958471 h 1621611"/>
                <a:gd name="connsiteX9-435" fmla="*/ 479112 w 964408"/>
                <a:gd name="connsiteY9-436" fmla="*/ 1105616 h 1621611"/>
                <a:gd name="connsiteX10-437" fmla="*/ 271799 w 964408"/>
                <a:gd name="connsiteY10-438" fmla="*/ 1290750 h 1621611"/>
                <a:gd name="connsiteX11-439" fmla="*/ 53658 w 964408"/>
                <a:gd name="connsiteY11-440" fmla="*/ 1534201 h 1621611"/>
                <a:gd name="connsiteX12-441" fmla="*/ 0 w 964408"/>
                <a:gd name="connsiteY12-442" fmla="*/ 1621611 h 1621611"/>
                <a:gd name="connsiteX0-443" fmla="*/ 964408 w 964408"/>
                <a:gd name="connsiteY0-444" fmla="*/ 57 h 1621611"/>
                <a:gd name="connsiteX1-445" fmla="*/ 721908 w 964408"/>
                <a:gd name="connsiteY1-446" fmla="*/ 201585 h 1621611"/>
                <a:gd name="connsiteX2-447" fmla="*/ 609089 w 964408"/>
                <a:gd name="connsiteY2-448" fmla="*/ 295240 h 1621611"/>
                <a:gd name="connsiteX3-449" fmla="*/ 484919 w 964408"/>
                <a:gd name="connsiteY3-450" fmla="*/ 404223 h 1621611"/>
                <a:gd name="connsiteX4-451" fmla="*/ 281376 w 964408"/>
                <a:gd name="connsiteY4-452" fmla="*/ 585190 h 1621611"/>
                <a:gd name="connsiteX5-453" fmla="*/ 447156 w 964408"/>
                <a:gd name="connsiteY5-454" fmla="*/ 602437 h 1621611"/>
                <a:gd name="connsiteX6-455" fmla="*/ 622090 w 964408"/>
                <a:gd name="connsiteY6-456" fmla="*/ 599269 h 1621611"/>
                <a:gd name="connsiteX7-457" fmla="*/ 790920 w 964408"/>
                <a:gd name="connsiteY7-458" fmla="*/ 660096 h 1621611"/>
                <a:gd name="connsiteX8-459" fmla="*/ 688009 w 964408"/>
                <a:gd name="connsiteY8-460" fmla="*/ 958471 h 1621611"/>
                <a:gd name="connsiteX9-461" fmla="*/ 479112 w 964408"/>
                <a:gd name="connsiteY9-462" fmla="*/ 1105616 h 1621611"/>
                <a:gd name="connsiteX10-463" fmla="*/ 271799 w 964408"/>
                <a:gd name="connsiteY10-464" fmla="*/ 1290750 h 1621611"/>
                <a:gd name="connsiteX11-465" fmla="*/ 53658 w 964408"/>
                <a:gd name="connsiteY11-466" fmla="*/ 1534201 h 1621611"/>
                <a:gd name="connsiteX12-467" fmla="*/ 0 w 964408"/>
                <a:gd name="connsiteY12-468" fmla="*/ 1621611 h 16216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964408" h="1621611">
                  <a:moveTo>
                    <a:pt x="964408" y="57"/>
                  </a:moveTo>
                  <a:cubicBezTo>
                    <a:pt x="941999" y="-3415"/>
                    <a:pt x="781128" y="152388"/>
                    <a:pt x="721908" y="201585"/>
                  </a:cubicBezTo>
                  <a:cubicBezTo>
                    <a:pt x="662688" y="250782"/>
                    <a:pt x="648587" y="261467"/>
                    <a:pt x="609089" y="295240"/>
                  </a:cubicBezTo>
                  <a:cubicBezTo>
                    <a:pt x="569591" y="329013"/>
                    <a:pt x="539538" y="355898"/>
                    <a:pt x="484919" y="404223"/>
                  </a:cubicBezTo>
                  <a:cubicBezTo>
                    <a:pt x="430300" y="452548"/>
                    <a:pt x="267564" y="555360"/>
                    <a:pt x="281376" y="585190"/>
                  </a:cubicBezTo>
                  <a:cubicBezTo>
                    <a:pt x="295188" y="615020"/>
                    <a:pt x="390371" y="600091"/>
                    <a:pt x="447156" y="602437"/>
                  </a:cubicBezTo>
                  <a:cubicBezTo>
                    <a:pt x="503941" y="604783"/>
                    <a:pt x="564796" y="589659"/>
                    <a:pt x="622090" y="599269"/>
                  </a:cubicBezTo>
                  <a:cubicBezTo>
                    <a:pt x="679384" y="608879"/>
                    <a:pt x="759563" y="601302"/>
                    <a:pt x="790920" y="660096"/>
                  </a:cubicBezTo>
                  <a:cubicBezTo>
                    <a:pt x="845743" y="762899"/>
                    <a:pt x="765754" y="892892"/>
                    <a:pt x="688009" y="958471"/>
                  </a:cubicBezTo>
                  <a:cubicBezTo>
                    <a:pt x="622632" y="1013613"/>
                    <a:pt x="543960" y="1048833"/>
                    <a:pt x="479112" y="1105616"/>
                  </a:cubicBezTo>
                  <a:cubicBezTo>
                    <a:pt x="409381" y="1166659"/>
                    <a:pt x="338847" y="1226647"/>
                    <a:pt x="271799" y="1290750"/>
                  </a:cubicBezTo>
                  <a:cubicBezTo>
                    <a:pt x="191876" y="1367151"/>
                    <a:pt x="118094" y="1444151"/>
                    <a:pt x="53658" y="1534201"/>
                  </a:cubicBezTo>
                  <a:cubicBezTo>
                    <a:pt x="41368" y="1551367"/>
                    <a:pt x="11783" y="1616027"/>
                    <a:pt x="0" y="1621611"/>
                  </a:cubicBezTo>
                </a:path>
              </a:pathLst>
            </a:custGeom>
            <a:noFill/>
            <a:ln w="7216" cap="rnd">
              <a:solidFill>
                <a:srgbClr val="000000"/>
              </a:solidFill>
              <a:prstDash val="solid"/>
              <a:round/>
            </a:ln>
          </p:spPr>
          <p:txBody>
            <a:bodyPr rtlCol="0"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upRight)">
                                      <p:cBhvr>
                                        <p:cTn id="12" dur="500"/>
                                        <p:tgtEl>
                                          <p:spTgt spid="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nodeType="clickPar">
                      <p:stCondLst>
                        <p:cond delay="indefinite"/>
                        <p:cond evt="onBegin" delay="0">
                          <p:tn val="20"/>
                        </p:cond>
                      </p:stCondLst>
                      <p:childTnLst>
                        <p:par>
                          <p:cTn id="22" fill="hold" nodeType="after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strips(downRight)">
                                      <p:cBhvr>
                                        <p:cTn id="25" dur="500"/>
                                        <p:tgtEl>
                                          <p:spTgt spid="4"/>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227"/>
                                        </p:tgtEl>
                                        <p:attrNameLst>
                                          <p:attrName>style.visibility</p:attrName>
                                        </p:attrNameLst>
                                      </p:cBhvr>
                                      <p:to>
                                        <p:strVal val="visible"/>
                                      </p:to>
                                    </p:set>
                                    <p:animEffect transition="in" filter="wipe(left)">
                                      <p:cBhvr>
                                        <p:cTn id="29" dur="500"/>
                                        <p:tgtEl>
                                          <p:spTgt spid="227"/>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nodeType="afterGroup">
                            <p:stCondLst>
                              <p:cond delay="1500"/>
                            </p:stCondLst>
                            <p:childTnLst>
                              <p:par>
                                <p:cTn id="35" presetID="18" presetClass="entr" presetSubtype="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strips(downRight)">
                                      <p:cBhvr>
                                        <p:cTn id="37" dur="500"/>
                                        <p:tgtEl>
                                          <p:spTgt spid="21"/>
                                        </p:tgtEl>
                                      </p:cBhvr>
                                    </p:animEffect>
                                  </p:childTnLst>
                                </p:cTn>
                              </p:par>
                            </p:childTnLst>
                          </p:cTn>
                        </p:par>
                      </p:childTnLst>
                    </p:cTn>
                  </p:par>
                  <p:par>
                    <p:cTn id="38" fill="hold" nodeType="clickPar">
                      <p:stCondLst>
                        <p:cond delay="indefinite"/>
                        <p:cond evt="onBegin" delay="0">
                          <p:tn val="37"/>
                        </p:cond>
                      </p:stCondLst>
                      <p:childTnLst>
                        <p:par>
                          <p:cTn id="39" fill="hold" nodeType="after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250"/>
                                        <p:tgtEl>
                                          <p:spTgt spid="55"/>
                                        </p:tgtEl>
                                      </p:cBhvr>
                                    </p:animEffect>
                                  </p:childTnLst>
                                </p:cTn>
                              </p:par>
                            </p:childTnLst>
                          </p:cTn>
                        </p:par>
                        <p:par>
                          <p:cTn id="43" fill="hold" nodeType="afterGroup">
                            <p:stCondLst>
                              <p:cond delay="250"/>
                            </p:stCondLst>
                            <p:childTnLst>
                              <p:par>
                                <p:cTn id="44" presetID="22" presetClass="entr" presetSubtype="4" fill="hold" grpId="0"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wipe(down)">
                                      <p:cBhvr>
                                        <p:cTn id="46" dur="250"/>
                                        <p:tgtEl>
                                          <p:spTgt spid="151"/>
                                        </p:tgtEl>
                                      </p:cBhvr>
                                    </p:animEffect>
                                  </p:childTnLst>
                                </p:cTn>
                              </p:par>
                            </p:childTnLst>
                          </p:cTn>
                        </p:par>
                        <p:par>
                          <p:cTn id="47" fill="hold" nodeType="afterGroup">
                            <p:stCondLst>
                              <p:cond delay="500"/>
                            </p:stCondLst>
                            <p:childTnLst>
                              <p:par>
                                <p:cTn id="48" presetID="22" presetClass="entr" presetSubtype="4" fill="hold" nodeType="afterEffect">
                                  <p:stCondLst>
                                    <p:cond delay="0"/>
                                  </p:stCondLst>
                                  <p:childTnLst>
                                    <p:set>
                                      <p:cBhvr>
                                        <p:cTn id="49" dur="1" fill="hold">
                                          <p:stCondLst>
                                            <p:cond delay="0"/>
                                          </p:stCondLst>
                                        </p:cTn>
                                        <p:tgtEl>
                                          <p:spTgt spid="228"/>
                                        </p:tgtEl>
                                        <p:attrNameLst>
                                          <p:attrName>style.visibility</p:attrName>
                                        </p:attrNameLst>
                                      </p:cBhvr>
                                      <p:to>
                                        <p:strVal val="visible"/>
                                      </p:to>
                                    </p:set>
                                    <p:animEffect transition="in" filter="wipe(down)">
                                      <p:cBhvr>
                                        <p:cTn id="50" dur="500"/>
                                        <p:tgtEl>
                                          <p:spTgt spid="228"/>
                                        </p:tgtEl>
                                      </p:cBhvr>
                                    </p:animEffect>
                                  </p:childTnLst>
                                </p:cTn>
                              </p:par>
                            </p:childTnLst>
                          </p:cTn>
                        </p:par>
                      </p:childTnLst>
                    </p:cTn>
                  </p:par>
                  <p:par>
                    <p:cTn id="51" fill="hold" nodeType="clickPar">
                      <p:stCondLst>
                        <p:cond delay="indefinite"/>
                        <p:cond evt="onBegin" delay="0">
                          <p:tn val="50"/>
                        </p:cond>
                      </p:stCondLst>
                      <p:childTnLst>
                        <p:par>
                          <p:cTn id="52" fill="hold" nodeType="afterGroup">
                            <p:stCondLst>
                              <p:cond delay="0"/>
                            </p:stCondLst>
                            <p:childTnLst>
                              <p:par>
                                <p:cTn id="53" presetID="22" presetClass="entr" presetSubtype="2"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right)">
                                      <p:cBhvr>
                                        <p:cTn id="55" dur="500"/>
                                        <p:tgtEl>
                                          <p:spTgt spid="2"/>
                                        </p:tgtEl>
                                      </p:cBhvr>
                                    </p:animEffect>
                                  </p:childTnLst>
                                </p:cTn>
                              </p:par>
                            </p:childTnLst>
                          </p:cTn>
                        </p:par>
                      </p:childTnLst>
                    </p:cTn>
                  </p:par>
                  <p:par>
                    <p:cTn id="56" fill="hold" nodeType="clickPar">
                      <p:stCondLst>
                        <p:cond delay="indefinite"/>
                        <p:cond evt="onBegin" delay="0">
                          <p:tn val="55"/>
                        </p:cond>
                      </p:stCondLst>
                      <p:childTnLst>
                        <p:par>
                          <p:cTn id="57" fill="hold" nodeType="afterGroup">
                            <p:stCondLst>
                              <p:cond delay="0"/>
                            </p:stCondLst>
                            <p:childTnLst>
                              <p:par>
                                <p:cTn id="58" presetID="16" presetClass="entr" presetSubtype="26" fill="hold" nodeType="clickEffect">
                                  <p:stCondLst>
                                    <p:cond delay="0"/>
                                  </p:stCondLst>
                                  <p:childTnLst>
                                    <p:set>
                                      <p:cBhvr>
                                        <p:cTn id="59" dur="1" fill="hold">
                                          <p:stCondLst>
                                            <p:cond delay="0"/>
                                          </p:stCondLst>
                                        </p:cTn>
                                        <p:tgtEl>
                                          <p:spTgt spid="230"/>
                                        </p:tgtEl>
                                        <p:attrNameLst>
                                          <p:attrName>style.visibility</p:attrName>
                                        </p:attrNameLst>
                                      </p:cBhvr>
                                      <p:to>
                                        <p:strVal val="visible"/>
                                      </p:to>
                                    </p:set>
                                    <p:animEffect transition="in" filter="barn(inHorizontal)">
                                      <p:cBhvr>
                                        <p:cTn id="60"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51"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57"/>
          <p:cNvGrpSpPr/>
          <p:nvPr/>
        </p:nvGrpSpPr>
        <p:grpSpPr>
          <a:xfrm>
            <a:off x="1535055" y="1536093"/>
            <a:ext cx="1944773" cy="438239"/>
            <a:chOff x="2046740" y="2359851"/>
            <a:chExt cx="2593030" cy="584318"/>
          </a:xfrm>
        </p:grpSpPr>
        <p:sp>
          <p:nvSpPr>
            <p:cNvPr id="48" name="任意多边形: 形状 47"/>
            <p:cNvSpPr/>
            <p:nvPr/>
          </p:nvSpPr>
          <p:spPr>
            <a:xfrm flipV="1">
              <a:off x="2046740" y="2441094"/>
              <a:ext cx="2556416" cy="503075"/>
            </a:xfrm>
            <a:custGeom>
              <a:avLst/>
              <a:gdLst>
                <a:gd name="connsiteX0" fmla="*/ 0 w 3599726"/>
                <a:gd name="connsiteY0" fmla="*/ 0 h 1794075"/>
                <a:gd name="connsiteX1" fmla="*/ 3599726 w 3599726"/>
                <a:gd name="connsiteY1" fmla="*/ 1794075 h 1794075"/>
                <a:gd name="connsiteX0-1" fmla="*/ 0 w 2963119"/>
                <a:gd name="connsiteY0-2" fmla="*/ 0 h 1655179"/>
                <a:gd name="connsiteX1-3" fmla="*/ 2963119 w 2963119"/>
                <a:gd name="connsiteY1-4" fmla="*/ 1655179 h 1655179"/>
                <a:gd name="connsiteX0-5" fmla="*/ 0 w 2963119"/>
                <a:gd name="connsiteY0-6" fmla="*/ 0 h 1655179"/>
                <a:gd name="connsiteX1-7" fmla="*/ 2963119 w 2963119"/>
                <a:gd name="connsiteY1-8" fmla="*/ 1655179 h 1655179"/>
                <a:gd name="connsiteX0-9" fmla="*/ 0 w 2963119"/>
                <a:gd name="connsiteY0-10" fmla="*/ 0 h 1655179"/>
                <a:gd name="connsiteX1-11" fmla="*/ 2963119 w 2963119"/>
                <a:gd name="connsiteY1-12" fmla="*/ 1655179 h 1655179"/>
                <a:gd name="connsiteX0-13" fmla="*/ 0 w 2963119"/>
                <a:gd name="connsiteY0-14" fmla="*/ 171 h 1655350"/>
                <a:gd name="connsiteX1-15" fmla="*/ 2963119 w 2963119"/>
                <a:gd name="connsiteY1-16" fmla="*/ 1655350 h 1655350"/>
                <a:gd name="connsiteX0-17" fmla="*/ 0 w 2963119"/>
                <a:gd name="connsiteY0-18" fmla="*/ 6350 h 1661529"/>
                <a:gd name="connsiteX1-19" fmla="*/ 2963119 w 2963119"/>
                <a:gd name="connsiteY1-20" fmla="*/ 1661529 h 1661529"/>
                <a:gd name="connsiteX0-21" fmla="*/ 0 w 2963119"/>
                <a:gd name="connsiteY0-22" fmla="*/ 6156 h 1661335"/>
                <a:gd name="connsiteX1-23" fmla="*/ 2963119 w 2963119"/>
                <a:gd name="connsiteY1-24" fmla="*/ 1661335 h 1661335"/>
                <a:gd name="connsiteX0-25" fmla="*/ 0 w 2963119"/>
                <a:gd name="connsiteY0-26" fmla="*/ 6156 h 1661335"/>
                <a:gd name="connsiteX1-27" fmla="*/ 2963119 w 2963119"/>
                <a:gd name="connsiteY1-28" fmla="*/ 1661335 h 1661335"/>
              </a:gdLst>
              <a:ahLst/>
              <a:cxnLst>
                <a:cxn ang="0">
                  <a:pos x="connsiteX0-1" y="connsiteY0-2"/>
                </a:cxn>
                <a:cxn ang="0">
                  <a:pos x="connsiteX1-3" y="connsiteY1-4"/>
                </a:cxn>
              </a:cxnLst>
              <a:rect l="l" t="t" r="r" b="b"/>
              <a:pathLst>
                <a:path w="2963119" h="1661335">
                  <a:moveTo>
                    <a:pt x="0" y="6156"/>
                  </a:moveTo>
                  <a:cubicBezTo>
                    <a:pt x="990601" y="-117307"/>
                    <a:pt x="534365" y="1657476"/>
                    <a:pt x="2963119" y="1661335"/>
                  </a:cubicBezTo>
                </a:path>
              </a:pathLst>
            </a:custGeom>
            <a:noFill/>
            <a:ln w="25400" cap="rnd">
              <a:solidFill>
                <a:srgbClr val="6632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rot="20940000">
              <a:off x="2150504" y="2359851"/>
              <a:ext cx="2489266" cy="564138"/>
            </a:xfrm>
            <a:prstGeom prst="rect">
              <a:avLst/>
            </a:prstGeom>
            <a:noFill/>
          </p:spPr>
          <p:txBody>
            <a:bodyPr wrap="none" rtlCol="0">
              <a:prstTxWarp prst="textArchUp">
                <a:avLst>
                  <a:gd name="adj" fmla="val 11260934"/>
                </a:avLst>
              </a:prstTxWarp>
              <a:spAutoFit/>
            </a:bodyPr>
            <a:lstStyle>
              <a:defPPr>
                <a:defRPr lang="zh-CN"/>
              </a:defPPr>
              <a:lvl1pPr algn="ctr">
                <a:defRPr sz="3600">
                  <a:latin typeface="站酷快乐体2016修订版" panose="02010600030101010101" pitchFamily="2" charset="-122"/>
                  <a:ea typeface="站酷快乐体2016修订版" panose="02010600030101010101" pitchFamily="2" charset="-122"/>
                </a:defRPr>
              </a:lvl1pPr>
            </a:lstStyle>
            <a:p>
              <a:r>
                <a:rPr lang="zh-CN" altLang="en-US" sz="2100" noProof="1">
                  <a:solidFill>
                    <a:schemeClr val="accent2">
                      <a:lumMod val="75000"/>
                    </a:schemeClr>
                  </a:solidFill>
                  <a:latin typeface="杨任东竹石体-Bold" panose="02000000000000000000" pitchFamily="2" charset="-122"/>
                  <a:ea typeface="杨任东竹石体-Bold" panose="02000000000000000000" pitchFamily="2" charset="-122"/>
                </a:rPr>
                <a:t>渔业资源丰富</a:t>
              </a:r>
              <a:endParaRPr lang="zh-CN" altLang="en-US" sz="2100" dirty="0">
                <a:solidFill>
                  <a:schemeClr val="accent2">
                    <a:lumMod val="75000"/>
                  </a:schemeClr>
                </a:solidFill>
                <a:latin typeface="杨任东竹石体-Bold" panose="02000000000000000000" pitchFamily="2" charset="-122"/>
                <a:ea typeface="杨任东竹石体-Bold" panose="02000000000000000000" pitchFamily="2" charset="-122"/>
              </a:endParaRPr>
            </a:p>
          </p:txBody>
        </p:sp>
      </p:grpSp>
      <p:grpSp>
        <p:nvGrpSpPr>
          <p:cNvPr id="3" name="组合 165"/>
          <p:cNvGrpSpPr/>
          <p:nvPr/>
        </p:nvGrpSpPr>
        <p:grpSpPr>
          <a:xfrm>
            <a:off x="4026132" y="1350400"/>
            <a:ext cx="4103430" cy="938315"/>
            <a:chOff x="5368176" y="1800532"/>
            <a:chExt cx="5471241" cy="1251087"/>
          </a:xfrm>
        </p:grpSpPr>
        <p:sp>
          <p:nvSpPr>
            <p:cNvPr id="49" name="任意多边形: 形状 48"/>
            <p:cNvSpPr/>
            <p:nvPr/>
          </p:nvSpPr>
          <p:spPr>
            <a:xfrm>
              <a:off x="5368176" y="2118072"/>
              <a:ext cx="1588400" cy="789892"/>
            </a:xfrm>
            <a:custGeom>
              <a:avLst/>
              <a:gdLst>
                <a:gd name="connsiteX0" fmla="*/ 0 w 1408176"/>
                <a:gd name="connsiteY0" fmla="*/ 0 h 111175"/>
                <a:gd name="connsiteX1" fmla="*/ 1408176 w 1408176"/>
                <a:gd name="connsiteY1" fmla="*/ 54864 h 111175"/>
                <a:gd name="connsiteX0-1" fmla="*/ 0 w 1680187"/>
                <a:gd name="connsiteY0-2" fmla="*/ 0 h 539685"/>
                <a:gd name="connsiteX1-3" fmla="*/ 1680187 w 1680187"/>
                <a:gd name="connsiteY1-4" fmla="*/ 523841 h 539685"/>
                <a:gd name="connsiteX0-5" fmla="*/ 0 w 1680187"/>
                <a:gd name="connsiteY0-6" fmla="*/ 0 h 573168"/>
                <a:gd name="connsiteX1-7" fmla="*/ 1680187 w 1680187"/>
                <a:gd name="connsiteY1-8" fmla="*/ 523841 h 573168"/>
                <a:gd name="connsiteX0-9" fmla="*/ 0 w 1680187"/>
                <a:gd name="connsiteY0-10" fmla="*/ 0 h 551156"/>
                <a:gd name="connsiteX1-11" fmla="*/ 1680187 w 1680187"/>
                <a:gd name="connsiteY1-12" fmla="*/ 523841 h 551156"/>
                <a:gd name="connsiteX0-13" fmla="*/ 0 w 1647847"/>
                <a:gd name="connsiteY0-14" fmla="*/ 0 h 663306"/>
                <a:gd name="connsiteX1-15" fmla="*/ 1647847 w 1647847"/>
                <a:gd name="connsiteY1-16" fmla="*/ 642374 h 663306"/>
                <a:gd name="connsiteX0-17" fmla="*/ 0 w 1647847"/>
                <a:gd name="connsiteY0-18" fmla="*/ 0 h 643609"/>
                <a:gd name="connsiteX1-19" fmla="*/ 1647847 w 1647847"/>
                <a:gd name="connsiteY1-20" fmla="*/ 642374 h 643609"/>
              </a:gdLst>
              <a:ahLst/>
              <a:cxnLst>
                <a:cxn ang="0">
                  <a:pos x="connsiteX0-1" y="connsiteY0-2"/>
                </a:cxn>
                <a:cxn ang="0">
                  <a:pos x="connsiteX1-3" y="connsiteY1-4"/>
                </a:cxn>
              </a:cxnLst>
              <a:rect l="l" t="t" r="r" b="b"/>
              <a:pathLst>
                <a:path w="1647847" h="643609">
                  <a:moveTo>
                    <a:pt x="0" y="0"/>
                  </a:moveTo>
                  <a:cubicBezTo>
                    <a:pt x="432236" y="372444"/>
                    <a:pt x="694513" y="665066"/>
                    <a:pt x="1647847" y="642374"/>
                  </a:cubicBezTo>
                </a:path>
              </a:pathLst>
            </a:custGeom>
            <a:noFill/>
            <a:ln w="19050">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rot="607371">
              <a:off x="5947664" y="2326351"/>
              <a:ext cx="964367" cy="553997"/>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t>岛礁</a:t>
              </a:r>
            </a:p>
          </p:txBody>
        </p:sp>
        <p:pic>
          <p:nvPicPr>
            <p:cNvPr id="70" name="图片 69" descr="图片包含 房间, 游戏机, 桌子, 食物&#10;&#10;描述已自动生成"/>
            <p:cNvPicPr>
              <a:picLocks noChangeAspect="1"/>
            </p:cNvPicPr>
            <p:nvPr/>
          </p:nvPicPr>
          <p:blipFill>
            <a:blip r:embed="rId2" cstate="print">
              <a:extLst>
                <a:ext uri="{28A0092B-C50C-407E-A947-70E740481C1C}">
                  <a14:useLocalDpi xmlns:a14="http://schemas.microsoft.com/office/drawing/2010/main" val="0"/>
                </a:ext>
              </a:extLst>
            </a:blip>
            <a:srcRect t="37768" r="566" b="829"/>
            <a:stretch>
              <a:fillRect/>
            </a:stretch>
          </p:blipFill>
          <p:spPr>
            <a:xfrm>
              <a:off x="6060637" y="1800532"/>
              <a:ext cx="862574" cy="532662"/>
            </a:xfrm>
            <a:custGeom>
              <a:avLst/>
              <a:gdLst>
                <a:gd name="connsiteX0" fmla="*/ 589408 w 1331535"/>
                <a:gd name="connsiteY0" fmla="*/ 1237 h 822257"/>
                <a:gd name="connsiteX1" fmla="*/ 687356 w 1331535"/>
                <a:gd name="connsiteY1" fmla="*/ 21081 h 822257"/>
                <a:gd name="connsiteX2" fmla="*/ 811816 w 1331535"/>
                <a:gd name="connsiteY2" fmla="*/ 262381 h 822257"/>
                <a:gd name="connsiteX3" fmla="*/ 928656 w 1331535"/>
                <a:gd name="connsiteY3" fmla="*/ 303021 h 822257"/>
                <a:gd name="connsiteX4" fmla="*/ 1111536 w 1331535"/>
                <a:gd name="connsiteY4" fmla="*/ 348741 h 822257"/>
                <a:gd name="connsiteX5" fmla="*/ 1205516 w 1331535"/>
                <a:gd name="connsiteY5" fmla="*/ 389381 h 822257"/>
                <a:gd name="connsiteX6" fmla="*/ 1312196 w 1331535"/>
                <a:gd name="connsiteY6" fmla="*/ 447801 h 822257"/>
                <a:gd name="connsiteX7" fmla="*/ 1322356 w 1331535"/>
                <a:gd name="connsiteY7" fmla="*/ 572261 h 822257"/>
                <a:gd name="connsiteX8" fmla="*/ 1213136 w 1331535"/>
                <a:gd name="connsiteY8" fmla="*/ 638301 h 822257"/>
                <a:gd name="connsiteX9" fmla="*/ 1322356 w 1331535"/>
                <a:gd name="connsiteY9" fmla="*/ 729741 h 822257"/>
                <a:gd name="connsiteX10" fmla="*/ 1243616 w 1331535"/>
                <a:gd name="connsiteY10" fmla="*/ 813561 h 822257"/>
                <a:gd name="connsiteX11" fmla="*/ 753396 w 1331535"/>
                <a:gd name="connsiteY11" fmla="*/ 811021 h 822257"/>
                <a:gd name="connsiteX12" fmla="*/ 324136 w 1331535"/>
                <a:gd name="connsiteY12" fmla="*/ 737361 h 822257"/>
                <a:gd name="connsiteX13" fmla="*/ 166656 w 1331535"/>
                <a:gd name="connsiteY13" fmla="*/ 676401 h 822257"/>
                <a:gd name="connsiteX14" fmla="*/ 42196 w 1331535"/>
                <a:gd name="connsiteY14" fmla="*/ 567181 h 822257"/>
                <a:gd name="connsiteX15" fmla="*/ 14355 w 1331535"/>
                <a:gd name="connsiteY15" fmla="*/ 538428 h 822257"/>
                <a:gd name="connsiteX16" fmla="*/ 0 w 1331535"/>
                <a:gd name="connsiteY16" fmla="*/ 523406 h 822257"/>
                <a:gd name="connsiteX17" fmla="*/ 0 w 1331535"/>
                <a:gd name="connsiteY17" fmla="*/ 439271 h 822257"/>
                <a:gd name="connsiteX18" fmla="*/ 25984 w 1331535"/>
                <a:gd name="connsiteY18" fmla="*/ 428533 h 822257"/>
                <a:gd name="connsiteX19" fmla="*/ 242856 w 1331535"/>
                <a:gd name="connsiteY19" fmla="*/ 361441 h 822257"/>
                <a:gd name="connsiteX20" fmla="*/ 324136 w 1331535"/>
                <a:gd name="connsiteY20" fmla="*/ 264921 h 822257"/>
                <a:gd name="connsiteX21" fmla="*/ 392716 w 1331535"/>
                <a:gd name="connsiteY21" fmla="*/ 143001 h 822257"/>
                <a:gd name="connsiteX22" fmla="*/ 494316 w 1331535"/>
                <a:gd name="connsiteY22" fmla="*/ 26161 h 822257"/>
                <a:gd name="connsiteX23" fmla="*/ 589408 w 1331535"/>
                <a:gd name="connsiteY23" fmla="*/ 1237 h 82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31535" h="822257">
                  <a:moveTo>
                    <a:pt x="589408" y="1237"/>
                  </a:moveTo>
                  <a:cubicBezTo>
                    <a:pt x="624915" y="-2414"/>
                    <a:pt x="660898" y="1396"/>
                    <a:pt x="687356" y="21081"/>
                  </a:cubicBezTo>
                  <a:cubicBezTo>
                    <a:pt x="740273" y="60451"/>
                    <a:pt x="771599" y="215391"/>
                    <a:pt x="811816" y="262381"/>
                  </a:cubicBezTo>
                  <a:cubicBezTo>
                    <a:pt x="852033" y="309371"/>
                    <a:pt x="878703" y="288628"/>
                    <a:pt x="928656" y="303021"/>
                  </a:cubicBezTo>
                  <a:cubicBezTo>
                    <a:pt x="978609" y="317414"/>
                    <a:pt x="1065393" y="334348"/>
                    <a:pt x="1111536" y="348741"/>
                  </a:cubicBezTo>
                  <a:cubicBezTo>
                    <a:pt x="1157679" y="363134"/>
                    <a:pt x="1172073" y="372871"/>
                    <a:pt x="1205516" y="389381"/>
                  </a:cubicBezTo>
                  <a:cubicBezTo>
                    <a:pt x="1238959" y="405891"/>
                    <a:pt x="1292723" y="417321"/>
                    <a:pt x="1312196" y="447801"/>
                  </a:cubicBezTo>
                  <a:cubicBezTo>
                    <a:pt x="1331669" y="478281"/>
                    <a:pt x="1338866" y="540511"/>
                    <a:pt x="1322356" y="572261"/>
                  </a:cubicBezTo>
                  <a:cubicBezTo>
                    <a:pt x="1305846" y="604011"/>
                    <a:pt x="1213136" y="612054"/>
                    <a:pt x="1213136" y="638301"/>
                  </a:cubicBezTo>
                  <a:cubicBezTo>
                    <a:pt x="1213136" y="664548"/>
                    <a:pt x="1317276" y="700531"/>
                    <a:pt x="1322356" y="729741"/>
                  </a:cubicBezTo>
                  <a:cubicBezTo>
                    <a:pt x="1327436" y="758951"/>
                    <a:pt x="1338443" y="800014"/>
                    <a:pt x="1243616" y="813561"/>
                  </a:cubicBezTo>
                  <a:cubicBezTo>
                    <a:pt x="1148789" y="827108"/>
                    <a:pt x="906643" y="823721"/>
                    <a:pt x="753396" y="811021"/>
                  </a:cubicBezTo>
                  <a:cubicBezTo>
                    <a:pt x="600149" y="798321"/>
                    <a:pt x="421926" y="759798"/>
                    <a:pt x="324136" y="737361"/>
                  </a:cubicBezTo>
                  <a:cubicBezTo>
                    <a:pt x="226346" y="714924"/>
                    <a:pt x="213646" y="704764"/>
                    <a:pt x="166656" y="676401"/>
                  </a:cubicBezTo>
                  <a:cubicBezTo>
                    <a:pt x="119666" y="648038"/>
                    <a:pt x="73523" y="604434"/>
                    <a:pt x="42196" y="567181"/>
                  </a:cubicBezTo>
                  <a:cubicBezTo>
                    <a:pt x="34365" y="557868"/>
                    <a:pt x="24390" y="548211"/>
                    <a:pt x="14355" y="538428"/>
                  </a:cubicBezTo>
                  <a:lnTo>
                    <a:pt x="0" y="523406"/>
                  </a:lnTo>
                  <a:lnTo>
                    <a:pt x="0" y="439271"/>
                  </a:lnTo>
                  <a:lnTo>
                    <a:pt x="25984" y="428533"/>
                  </a:lnTo>
                  <a:cubicBezTo>
                    <a:pt x="91488" y="405336"/>
                    <a:pt x="199677" y="384936"/>
                    <a:pt x="242856" y="361441"/>
                  </a:cubicBezTo>
                  <a:cubicBezTo>
                    <a:pt x="300429" y="330114"/>
                    <a:pt x="303816" y="298364"/>
                    <a:pt x="324136" y="264921"/>
                  </a:cubicBezTo>
                  <a:cubicBezTo>
                    <a:pt x="344456" y="231478"/>
                    <a:pt x="364353" y="182794"/>
                    <a:pt x="392716" y="143001"/>
                  </a:cubicBezTo>
                  <a:cubicBezTo>
                    <a:pt x="421079" y="103208"/>
                    <a:pt x="445209" y="46481"/>
                    <a:pt x="494316" y="26161"/>
                  </a:cubicBezTo>
                  <a:cubicBezTo>
                    <a:pt x="518870" y="16001"/>
                    <a:pt x="553901" y="4889"/>
                    <a:pt x="589408" y="1237"/>
                  </a:cubicBezTo>
                  <a:close/>
                </a:path>
              </a:pathLst>
            </a:custGeom>
          </p:spPr>
        </p:pic>
        <p:sp>
          <p:nvSpPr>
            <p:cNvPr id="71" name="任意多边形: 形状 70"/>
            <p:cNvSpPr/>
            <p:nvPr/>
          </p:nvSpPr>
          <p:spPr>
            <a:xfrm>
              <a:off x="6951759" y="2917883"/>
              <a:ext cx="3726793" cy="133736"/>
            </a:xfrm>
            <a:custGeom>
              <a:avLst/>
              <a:gdLst>
                <a:gd name="connsiteX0" fmla="*/ 0 w 3180080"/>
                <a:gd name="connsiteY0" fmla="*/ 314960 h 314960"/>
                <a:gd name="connsiteX1" fmla="*/ 3180080 w 3180080"/>
                <a:gd name="connsiteY1" fmla="*/ 0 h 314960"/>
                <a:gd name="connsiteX0-1" fmla="*/ 0 w 3277365"/>
                <a:gd name="connsiteY0-2" fmla="*/ 180340 h 321037"/>
                <a:gd name="connsiteX1-3" fmla="*/ 3277365 w 3277365"/>
                <a:gd name="connsiteY1-4" fmla="*/ 0 h 321037"/>
                <a:gd name="connsiteX0-5" fmla="*/ 0 w 3277365"/>
                <a:gd name="connsiteY0-6" fmla="*/ 180340 h 296520"/>
                <a:gd name="connsiteX1-7" fmla="*/ 3277365 w 3277365"/>
                <a:gd name="connsiteY1-8" fmla="*/ 0 h 296520"/>
                <a:gd name="connsiteX0-9" fmla="*/ 0 w 3450537"/>
                <a:gd name="connsiteY0-10" fmla="*/ 97212 h 245270"/>
                <a:gd name="connsiteX1-11" fmla="*/ 3450537 w 3450537"/>
                <a:gd name="connsiteY1-12" fmla="*/ 0 h 245270"/>
                <a:gd name="connsiteX0-13" fmla="*/ 0 w 3450537"/>
                <a:gd name="connsiteY0-14" fmla="*/ 97212 h 228090"/>
                <a:gd name="connsiteX1-15" fmla="*/ 3450537 w 3450537"/>
                <a:gd name="connsiteY1-16" fmla="*/ 0 h 228090"/>
                <a:gd name="connsiteX0-17" fmla="*/ 0 w 3450537"/>
                <a:gd name="connsiteY0-18" fmla="*/ 0 h 198719"/>
                <a:gd name="connsiteX1-19" fmla="*/ 3450537 w 3450537"/>
                <a:gd name="connsiteY1-20" fmla="*/ 37870 h 198719"/>
                <a:gd name="connsiteX0-21" fmla="*/ 0 w 3450537"/>
                <a:gd name="connsiteY0-22" fmla="*/ 0 h 160416"/>
                <a:gd name="connsiteX1-23" fmla="*/ 3450537 w 3450537"/>
                <a:gd name="connsiteY1-24" fmla="*/ 37870 h 160416"/>
                <a:gd name="connsiteX0-25" fmla="*/ 0 w 3450537"/>
                <a:gd name="connsiteY0-26" fmla="*/ 0 h 133736"/>
                <a:gd name="connsiteX1-27" fmla="*/ 3450537 w 3450537"/>
                <a:gd name="connsiteY1-28" fmla="*/ 37870 h 133736"/>
                <a:gd name="connsiteX0-29" fmla="*/ 0 w 3200400"/>
                <a:gd name="connsiteY0-30" fmla="*/ 408940 h 487420"/>
                <a:gd name="connsiteX1-31" fmla="*/ 3200400 w 3200400"/>
                <a:gd name="connsiteY1-32" fmla="*/ 0 h 487420"/>
              </a:gdLst>
              <a:ahLst/>
              <a:cxnLst>
                <a:cxn ang="0">
                  <a:pos x="connsiteX0-1" y="connsiteY0-2"/>
                </a:cxn>
                <a:cxn ang="0">
                  <a:pos x="connsiteX1-3" y="connsiteY1-4"/>
                </a:cxn>
              </a:cxnLst>
              <a:rect l="l" t="t" r="r" b="b"/>
              <a:pathLst>
                <a:path w="3450537" h="133736">
                  <a:moveTo>
                    <a:pt x="0" y="0"/>
                  </a:moveTo>
                  <a:cubicBezTo>
                    <a:pt x="1168023" y="120073"/>
                    <a:pt x="2218581" y="210590"/>
                    <a:pt x="3450537" y="37870"/>
                  </a:cubicBezTo>
                </a:path>
              </a:pathLst>
            </a:custGeom>
            <a:noFill/>
            <a:ln>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7002469" y="2472612"/>
              <a:ext cx="3836948" cy="553997"/>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solidFill>
                    <a:schemeClr val="tx1"/>
                  </a:solidFill>
                </a:rPr>
                <a:t>岛屿众多利于鱼类栖息</a:t>
              </a:r>
            </a:p>
          </p:txBody>
        </p:sp>
      </p:grpSp>
      <p:grpSp>
        <p:nvGrpSpPr>
          <p:cNvPr id="4" name="组合 166"/>
          <p:cNvGrpSpPr/>
          <p:nvPr/>
        </p:nvGrpSpPr>
        <p:grpSpPr>
          <a:xfrm>
            <a:off x="3858047" y="1672934"/>
            <a:ext cx="4464125" cy="1425290"/>
            <a:chOff x="5144062" y="2230579"/>
            <a:chExt cx="5952167" cy="1900386"/>
          </a:xfrm>
        </p:grpSpPr>
        <p:grpSp>
          <p:nvGrpSpPr>
            <p:cNvPr id="5" name="图形 1026"/>
            <p:cNvGrpSpPr/>
            <p:nvPr/>
          </p:nvGrpSpPr>
          <p:grpSpPr>
            <a:xfrm rot="2193115">
              <a:off x="5897147" y="3015072"/>
              <a:ext cx="616692" cy="675868"/>
              <a:chOff x="7941185" y="827808"/>
              <a:chExt cx="1885950" cy="2066925"/>
            </a:xfrm>
          </p:grpSpPr>
          <p:sp>
            <p:nvSpPr>
              <p:cNvPr id="77" name="任意多边形: 形状 76"/>
              <p:cNvSpPr/>
              <p:nvPr/>
            </p:nvSpPr>
            <p:spPr>
              <a:xfrm>
                <a:off x="7941185" y="935754"/>
                <a:ext cx="1846483" cy="1768478"/>
              </a:xfrm>
              <a:custGeom>
                <a:avLst/>
                <a:gdLst>
                  <a:gd name="connsiteX0" fmla="*/ 1656560 w 1846483"/>
                  <a:gd name="connsiteY0" fmla="*/ 0 h 1768478"/>
                  <a:gd name="connsiteX1" fmla="*/ 977103 w 1846483"/>
                  <a:gd name="connsiteY1" fmla="*/ 400050 h 1768478"/>
                  <a:gd name="connsiteX2" fmla="*/ 1180309 w 1846483"/>
                  <a:gd name="connsiteY2" fmla="*/ 495300 h 1768478"/>
                  <a:gd name="connsiteX3" fmla="*/ 1633985 w 1846483"/>
                  <a:gd name="connsiteY3" fmla="*/ 588102 h 1768478"/>
                  <a:gd name="connsiteX4" fmla="*/ 1215228 w 1846483"/>
                  <a:gd name="connsiteY4" fmla="*/ 917572 h 1768478"/>
                  <a:gd name="connsiteX5" fmla="*/ 72228 w 1846483"/>
                  <a:gd name="connsiteY5" fmla="*/ 1482719 h 1768478"/>
                  <a:gd name="connsiteX6" fmla="*/ 0 w 1846483"/>
                  <a:gd name="connsiteY6" fmla="*/ 1517656 h 1768478"/>
                  <a:gd name="connsiteX7" fmla="*/ 770734 w 1846483"/>
                  <a:gd name="connsiteY7" fmla="*/ 1768478 h 1768478"/>
                  <a:gd name="connsiteX8" fmla="*/ 1161259 w 1846483"/>
                  <a:gd name="connsiteY8" fmla="*/ 1295410 h 1768478"/>
                  <a:gd name="connsiteX9" fmla="*/ 1843878 w 1846483"/>
                  <a:gd name="connsiteY9" fmla="*/ 654053 h 1768478"/>
                  <a:gd name="connsiteX10" fmla="*/ 1691478 w 1846483"/>
                  <a:gd name="connsiteY10" fmla="*/ 400050 h 1768478"/>
                  <a:gd name="connsiteX11" fmla="*/ 1253328 w 1846483"/>
                  <a:gd name="connsiteY11" fmla="*/ 352425 h 1768478"/>
                  <a:gd name="connsiteX12" fmla="*/ 1405890 w 1846483"/>
                  <a:gd name="connsiteY12" fmla="*/ 177889 h 1768478"/>
                  <a:gd name="connsiteX13" fmla="*/ 1716881 w 1846483"/>
                  <a:gd name="connsiteY13" fmla="*/ 19050 h 1768478"/>
                  <a:gd name="connsiteX14" fmla="*/ 1656560 w 1846483"/>
                  <a:gd name="connsiteY14" fmla="*/ 0 h 176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6483" h="1768477">
                    <a:moveTo>
                      <a:pt x="1656560" y="0"/>
                    </a:moveTo>
                    <a:cubicBezTo>
                      <a:pt x="1656560" y="0"/>
                      <a:pt x="992972" y="288922"/>
                      <a:pt x="977103" y="400050"/>
                    </a:cubicBezTo>
                    <a:cubicBezTo>
                      <a:pt x="961234" y="511178"/>
                      <a:pt x="1053313" y="501653"/>
                      <a:pt x="1180309" y="495300"/>
                    </a:cubicBezTo>
                    <a:cubicBezTo>
                      <a:pt x="1307306" y="488947"/>
                      <a:pt x="1639986" y="484061"/>
                      <a:pt x="1633985" y="588102"/>
                    </a:cubicBezTo>
                    <a:cubicBezTo>
                      <a:pt x="1627985" y="692144"/>
                      <a:pt x="1710519" y="682619"/>
                      <a:pt x="1215228" y="917572"/>
                    </a:cubicBezTo>
                    <a:cubicBezTo>
                      <a:pt x="719928" y="1152525"/>
                      <a:pt x="72228" y="1482719"/>
                      <a:pt x="72228" y="1482719"/>
                    </a:cubicBezTo>
                    <a:lnTo>
                      <a:pt x="0" y="1517656"/>
                    </a:lnTo>
                    <a:lnTo>
                      <a:pt x="770734" y="1768478"/>
                    </a:lnTo>
                    <a:cubicBezTo>
                      <a:pt x="770734" y="1768478"/>
                      <a:pt x="843763" y="1574816"/>
                      <a:pt x="1161259" y="1295410"/>
                    </a:cubicBezTo>
                    <a:cubicBezTo>
                      <a:pt x="1478756" y="1016003"/>
                      <a:pt x="1824828" y="809625"/>
                      <a:pt x="1843878" y="654053"/>
                    </a:cubicBezTo>
                    <a:cubicBezTo>
                      <a:pt x="1862928" y="498481"/>
                      <a:pt x="1774022" y="415928"/>
                      <a:pt x="1691478" y="400050"/>
                    </a:cubicBezTo>
                    <a:cubicBezTo>
                      <a:pt x="1608935" y="384172"/>
                      <a:pt x="1250147" y="460372"/>
                      <a:pt x="1253328" y="352425"/>
                    </a:cubicBezTo>
                    <a:cubicBezTo>
                      <a:pt x="1256510" y="244478"/>
                      <a:pt x="1301267" y="241478"/>
                      <a:pt x="1405890" y="177889"/>
                    </a:cubicBezTo>
                    <a:cubicBezTo>
                      <a:pt x="1510513" y="114300"/>
                      <a:pt x="1716881" y="19050"/>
                      <a:pt x="1716881" y="19050"/>
                    </a:cubicBezTo>
                    <a:lnTo>
                      <a:pt x="1656560" y="0"/>
                    </a:lnTo>
                    <a:close/>
                  </a:path>
                </a:pathLst>
              </a:custGeom>
              <a:solidFill>
                <a:srgbClr val="92D4E6"/>
              </a:solidFill>
              <a:ln w="9525" cap="flat">
                <a:noFill/>
                <a:prstDash val="solid"/>
                <a:miter/>
              </a:ln>
            </p:spPr>
            <p:txBody>
              <a:bodyPr rtlCol="0" anchor="ctr"/>
              <a:lstStyle/>
              <a:p>
                <a:endParaRPr lang="zh-CN" altLang="en-US"/>
              </a:p>
            </p:txBody>
          </p:sp>
          <p:sp>
            <p:nvSpPr>
              <p:cNvPr id="78" name="任意多边形: 形状 77"/>
              <p:cNvSpPr/>
              <p:nvPr/>
            </p:nvSpPr>
            <p:spPr>
              <a:xfrm>
                <a:off x="7965797" y="929738"/>
                <a:ext cx="1676390" cy="1514138"/>
              </a:xfrm>
              <a:custGeom>
                <a:avLst/>
                <a:gdLst>
                  <a:gd name="connsiteX0" fmla="*/ 1676390 w 1676390"/>
                  <a:gd name="connsiteY0" fmla="*/ 2845 h 1514138"/>
                  <a:gd name="connsiteX1" fmla="*/ 1118321 w 1676390"/>
                  <a:gd name="connsiteY1" fmla="*/ 266201 h 1514138"/>
                  <a:gd name="connsiteX2" fmla="*/ 961892 w 1676390"/>
                  <a:gd name="connsiteY2" fmla="*/ 444405 h 1514138"/>
                  <a:gd name="connsiteX3" fmla="*/ 1256357 w 1676390"/>
                  <a:gd name="connsiteY3" fmla="*/ 498145 h 1514138"/>
                  <a:gd name="connsiteX4" fmla="*/ 1609373 w 1676390"/>
                  <a:gd name="connsiteY4" fmla="*/ 594128 h 1514138"/>
                  <a:gd name="connsiteX5" fmla="*/ 1533944 w 1676390"/>
                  <a:gd name="connsiteY5" fmla="*/ 738651 h 1514138"/>
                  <a:gd name="connsiteX6" fmla="*/ 1238698 w 1676390"/>
                  <a:gd name="connsiteY6" fmla="*/ 907739 h 1514138"/>
                  <a:gd name="connsiteX7" fmla="*/ 361579 w 1676390"/>
                  <a:gd name="connsiteY7" fmla="*/ 1316638 h 1514138"/>
                  <a:gd name="connsiteX8" fmla="*/ 76419 w 1676390"/>
                  <a:gd name="connsiteY8" fmla="*/ 1466009 h 1514138"/>
                  <a:gd name="connsiteX9" fmla="*/ 0 w 1676390"/>
                  <a:gd name="connsiteY9" fmla="*/ 1514138 h 151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390" h="1514138">
                    <a:moveTo>
                      <a:pt x="1676390" y="2845"/>
                    </a:moveTo>
                    <a:cubicBezTo>
                      <a:pt x="1662408" y="-30131"/>
                      <a:pt x="1172966" y="233807"/>
                      <a:pt x="1118321" y="266201"/>
                    </a:cubicBezTo>
                    <a:cubicBezTo>
                      <a:pt x="1063571" y="298663"/>
                      <a:pt x="946804" y="362852"/>
                      <a:pt x="961892" y="444405"/>
                    </a:cubicBezTo>
                    <a:cubicBezTo>
                      <a:pt x="977798" y="530339"/>
                      <a:pt x="1198855" y="498145"/>
                      <a:pt x="1256357" y="498145"/>
                    </a:cubicBezTo>
                    <a:cubicBezTo>
                      <a:pt x="1341396" y="498154"/>
                      <a:pt x="1585312" y="472684"/>
                      <a:pt x="1609373" y="594128"/>
                    </a:cubicBezTo>
                    <a:cubicBezTo>
                      <a:pt x="1621479" y="655269"/>
                      <a:pt x="1574692" y="700951"/>
                      <a:pt x="1533944" y="738651"/>
                    </a:cubicBezTo>
                    <a:cubicBezTo>
                      <a:pt x="1449953" y="816356"/>
                      <a:pt x="1341606" y="860904"/>
                      <a:pt x="1238698" y="907739"/>
                    </a:cubicBezTo>
                    <a:cubicBezTo>
                      <a:pt x="944880" y="1041460"/>
                      <a:pt x="654177" y="1180259"/>
                      <a:pt x="361579" y="1316638"/>
                    </a:cubicBezTo>
                    <a:cubicBezTo>
                      <a:pt x="264338" y="1361957"/>
                      <a:pt x="165973" y="1406582"/>
                      <a:pt x="76419" y="1466009"/>
                    </a:cubicBezTo>
                    <a:cubicBezTo>
                      <a:pt x="52006" y="1482211"/>
                      <a:pt x="28442" y="1506938"/>
                      <a:pt x="0" y="1514138"/>
                    </a:cubicBezTo>
                  </a:path>
                </a:pathLst>
              </a:custGeom>
              <a:noFill/>
              <a:ln w="6350" cap="rnd">
                <a:solidFill>
                  <a:srgbClr val="000000"/>
                </a:solidFill>
                <a:prstDash val="solid"/>
                <a:round/>
              </a:ln>
            </p:spPr>
            <p:txBody>
              <a:bodyPr rtlCol="0" anchor="ctr"/>
              <a:lstStyle/>
              <a:p>
                <a:endParaRPr lang="zh-CN" altLang="en-US"/>
              </a:p>
            </p:txBody>
          </p:sp>
          <p:sp>
            <p:nvSpPr>
              <p:cNvPr id="79" name="任意多边形: 形状 78"/>
              <p:cNvSpPr/>
              <p:nvPr/>
            </p:nvSpPr>
            <p:spPr>
              <a:xfrm>
                <a:off x="8721444" y="951065"/>
                <a:ext cx="1065307" cy="1734117"/>
              </a:xfrm>
              <a:custGeom>
                <a:avLst/>
                <a:gdLst>
                  <a:gd name="connsiteX0" fmla="*/ 958844 w 1065307"/>
                  <a:gd name="connsiteY0" fmla="*/ 568 h 1734117"/>
                  <a:gd name="connsiteX1" fmla="*/ 873814 w 1065307"/>
                  <a:gd name="connsiteY1" fmla="*/ 33115 h 1734117"/>
                  <a:gd name="connsiteX2" fmla="*/ 756571 w 1065307"/>
                  <a:gd name="connsiteY2" fmla="*/ 90103 h 1734117"/>
                  <a:gd name="connsiteX3" fmla="*/ 625621 w 1065307"/>
                  <a:gd name="connsiteY3" fmla="*/ 162579 h 1734117"/>
                  <a:gd name="connsiteX4" fmla="*/ 519836 w 1065307"/>
                  <a:gd name="connsiteY4" fmla="*/ 231473 h 1734117"/>
                  <a:gd name="connsiteX5" fmla="*/ 498300 w 1065307"/>
                  <a:gd name="connsiteY5" fmla="*/ 368071 h 1734117"/>
                  <a:gd name="connsiteX6" fmla="*/ 819160 w 1065307"/>
                  <a:gd name="connsiteY6" fmla="*/ 387912 h 1734117"/>
                  <a:gd name="connsiteX7" fmla="*/ 1041473 w 1065307"/>
                  <a:gd name="connsiteY7" fmla="*/ 468007 h 1734117"/>
                  <a:gd name="connsiteX8" fmla="*/ 905961 w 1065307"/>
                  <a:gd name="connsiteY8" fmla="*/ 860904 h 1734117"/>
                  <a:gd name="connsiteX9" fmla="*/ 630888 w 1065307"/>
                  <a:gd name="connsiteY9" fmla="*/ 1054662 h 1734117"/>
                  <a:gd name="connsiteX10" fmla="*/ 357902 w 1065307"/>
                  <a:gd name="connsiteY10" fmla="*/ 1298444 h 1734117"/>
                  <a:gd name="connsiteX11" fmla="*/ 70656 w 1065307"/>
                  <a:gd name="connsiteY11" fmla="*/ 1619018 h 1734117"/>
                  <a:gd name="connsiteX12" fmla="*/ 0 w 1065307"/>
                  <a:gd name="connsiteY12" fmla="*/ 1734118 h 173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5307" h="1734116">
                    <a:moveTo>
                      <a:pt x="958844" y="568"/>
                    </a:moveTo>
                    <a:cubicBezTo>
                      <a:pt x="929335" y="-4004"/>
                      <a:pt x="898541" y="20142"/>
                      <a:pt x="873814" y="33115"/>
                    </a:cubicBezTo>
                    <a:cubicBezTo>
                      <a:pt x="834847" y="53555"/>
                      <a:pt x="796900" y="72644"/>
                      <a:pt x="756571" y="90103"/>
                    </a:cubicBezTo>
                    <a:cubicBezTo>
                      <a:pt x="709946" y="110296"/>
                      <a:pt x="667493" y="134547"/>
                      <a:pt x="625621" y="162579"/>
                    </a:cubicBezTo>
                    <a:cubicBezTo>
                      <a:pt x="590598" y="186029"/>
                      <a:pt x="550374" y="201879"/>
                      <a:pt x="519836" y="231473"/>
                    </a:cubicBezTo>
                    <a:cubicBezTo>
                      <a:pt x="483832" y="266354"/>
                      <a:pt x="441636" y="334791"/>
                      <a:pt x="498300" y="368071"/>
                    </a:cubicBezTo>
                    <a:cubicBezTo>
                      <a:pt x="583025" y="417820"/>
                      <a:pt x="724376" y="388150"/>
                      <a:pt x="819160" y="387912"/>
                    </a:cubicBezTo>
                    <a:cubicBezTo>
                      <a:pt x="897426" y="387712"/>
                      <a:pt x="1000182" y="390588"/>
                      <a:pt x="1041473" y="468007"/>
                    </a:cubicBezTo>
                    <a:cubicBezTo>
                      <a:pt x="1113663" y="603377"/>
                      <a:pt x="1008336" y="774550"/>
                      <a:pt x="905961" y="860904"/>
                    </a:cubicBezTo>
                    <a:cubicBezTo>
                      <a:pt x="819874" y="933513"/>
                      <a:pt x="716280" y="979890"/>
                      <a:pt x="630888" y="1054662"/>
                    </a:cubicBezTo>
                    <a:cubicBezTo>
                      <a:pt x="539067" y="1135043"/>
                      <a:pt x="446189" y="1214034"/>
                      <a:pt x="357902" y="1298444"/>
                    </a:cubicBezTo>
                    <a:cubicBezTo>
                      <a:pt x="252660" y="1399048"/>
                      <a:pt x="155505" y="1500441"/>
                      <a:pt x="70656" y="1619018"/>
                    </a:cubicBezTo>
                    <a:cubicBezTo>
                      <a:pt x="54473" y="1641621"/>
                      <a:pt x="15516" y="1726765"/>
                      <a:pt x="0" y="1734118"/>
                    </a:cubicBezTo>
                  </a:path>
                </a:pathLst>
              </a:custGeom>
              <a:noFill/>
              <a:ln w="6350" cap="rnd">
                <a:solidFill>
                  <a:srgbClr val="000000"/>
                </a:solidFill>
                <a:prstDash val="solid"/>
                <a:round/>
              </a:ln>
            </p:spPr>
            <p:txBody>
              <a:bodyPr rtlCol="0" anchor="ctr"/>
              <a:lstStyle/>
              <a:p>
                <a:endParaRPr lang="zh-CN" altLang="en-US"/>
              </a:p>
            </p:txBody>
          </p:sp>
        </p:grpSp>
        <p:sp>
          <p:nvSpPr>
            <p:cNvPr id="50" name="任意多边形: 形状 49"/>
            <p:cNvSpPr/>
            <p:nvPr/>
          </p:nvSpPr>
          <p:spPr>
            <a:xfrm>
              <a:off x="5144062" y="2230579"/>
              <a:ext cx="1759712" cy="1801094"/>
            </a:xfrm>
            <a:custGeom>
              <a:avLst/>
              <a:gdLst>
                <a:gd name="connsiteX0" fmla="*/ 0 w 1694688"/>
                <a:gd name="connsiteY0" fmla="*/ 0 h 469392"/>
                <a:gd name="connsiteX1" fmla="*/ 335280 w 1694688"/>
                <a:gd name="connsiteY1" fmla="*/ 396240 h 469392"/>
                <a:gd name="connsiteX2" fmla="*/ 1694688 w 1694688"/>
                <a:gd name="connsiteY2" fmla="*/ 469392 h 469392"/>
                <a:gd name="connsiteX0-1" fmla="*/ 0 w 1660652"/>
                <a:gd name="connsiteY0-2" fmla="*/ 0 h 1471084"/>
                <a:gd name="connsiteX1-3" fmla="*/ 459740 w 1660652"/>
                <a:gd name="connsiteY1-4" fmla="*/ 1394460 h 1471084"/>
                <a:gd name="connsiteX2-5" fmla="*/ 1660652 w 1660652"/>
                <a:gd name="connsiteY2-6" fmla="*/ 1467612 h 1471084"/>
                <a:gd name="connsiteX0-7" fmla="*/ 0 w 1660652"/>
                <a:gd name="connsiteY0-8" fmla="*/ 0 h 1471084"/>
                <a:gd name="connsiteX1-9" fmla="*/ 459740 w 1660652"/>
                <a:gd name="connsiteY1-10" fmla="*/ 1394460 h 1471084"/>
                <a:gd name="connsiteX2-11" fmla="*/ 1660652 w 1660652"/>
                <a:gd name="connsiteY2-12" fmla="*/ 1467612 h 1471084"/>
                <a:gd name="connsiteX0-13" fmla="*/ 0 w 1759712"/>
                <a:gd name="connsiteY0-14" fmla="*/ 0 h 1514410"/>
                <a:gd name="connsiteX1-15" fmla="*/ 459740 w 1759712"/>
                <a:gd name="connsiteY1-16" fmla="*/ 1394460 h 1514410"/>
                <a:gd name="connsiteX2-17" fmla="*/ 1759712 w 1759712"/>
                <a:gd name="connsiteY2-18" fmla="*/ 1513332 h 1514410"/>
                <a:gd name="connsiteX0-19" fmla="*/ 0 w 1759712"/>
                <a:gd name="connsiteY0-20" fmla="*/ 0 h 1515332"/>
                <a:gd name="connsiteX1-21" fmla="*/ 459740 w 1759712"/>
                <a:gd name="connsiteY1-22" fmla="*/ 1394460 h 1515332"/>
                <a:gd name="connsiteX2-23" fmla="*/ 1759712 w 1759712"/>
                <a:gd name="connsiteY2-24" fmla="*/ 1513332 h 1515332"/>
                <a:gd name="connsiteX0-25" fmla="*/ 0 w 1759712"/>
                <a:gd name="connsiteY0-26" fmla="*/ 0 h 1515332"/>
                <a:gd name="connsiteX1-27" fmla="*/ 459740 w 1759712"/>
                <a:gd name="connsiteY1-28" fmla="*/ 1394460 h 1515332"/>
                <a:gd name="connsiteX2-29" fmla="*/ 1759712 w 1759712"/>
                <a:gd name="connsiteY2-30" fmla="*/ 1513332 h 1515332"/>
                <a:gd name="connsiteX0-31" fmla="*/ 0 w 1759712"/>
                <a:gd name="connsiteY0-32" fmla="*/ 0 h 1514292"/>
                <a:gd name="connsiteX1-33" fmla="*/ 459740 w 1759712"/>
                <a:gd name="connsiteY1-34" fmla="*/ 1394460 h 1514292"/>
                <a:gd name="connsiteX2-35" fmla="*/ 1759712 w 1759712"/>
                <a:gd name="connsiteY2-36" fmla="*/ 1513332 h 1514292"/>
                <a:gd name="connsiteX0-37" fmla="*/ 0 w 1759712"/>
                <a:gd name="connsiteY0-38" fmla="*/ 0 h 1515519"/>
                <a:gd name="connsiteX1-39" fmla="*/ 459740 w 1759712"/>
                <a:gd name="connsiteY1-40" fmla="*/ 1394460 h 1515519"/>
                <a:gd name="connsiteX2-41" fmla="*/ 1759712 w 1759712"/>
                <a:gd name="connsiteY2-42" fmla="*/ 1513332 h 1515519"/>
                <a:gd name="connsiteX0-43" fmla="*/ 0 w 1759712"/>
                <a:gd name="connsiteY0-44" fmla="*/ 0 h 1540786"/>
                <a:gd name="connsiteX1-45" fmla="*/ 459740 w 1759712"/>
                <a:gd name="connsiteY1-46" fmla="*/ 1394460 h 1540786"/>
                <a:gd name="connsiteX2-47" fmla="*/ 1759712 w 1759712"/>
                <a:gd name="connsiteY2-48" fmla="*/ 1513332 h 1540786"/>
              </a:gdLst>
              <a:ahLst/>
              <a:cxnLst>
                <a:cxn ang="0">
                  <a:pos x="connsiteX0-1" y="connsiteY0-2"/>
                </a:cxn>
                <a:cxn ang="0">
                  <a:pos x="connsiteX1-3" y="connsiteY1-4"/>
                </a:cxn>
                <a:cxn ang="0">
                  <a:pos x="connsiteX2-5" y="connsiteY2-6"/>
                </a:cxn>
              </a:cxnLst>
              <a:rect l="l" t="t" r="r" b="b"/>
              <a:pathLst>
                <a:path w="1759712" h="1540786">
                  <a:moveTo>
                    <a:pt x="0" y="0"/>
                  </a:moveTo>
                  <a:cubicBezTo>
                    <a:pt x="257556" y="148844"/>
                    <a:pt x="221626" y="1282284"/>
                    <a:pt x="459740" y="1394460"/>
                  </a:cubicBezTo>
                  <a:cubicBezTo>
                    <a:pt x="697854" y="1506636"/>
                    <a:pt x="1285517" y="1584822"/>
                    <a:pt x="1759712" y="1513332"/>
                  </a:cubicBezTo>
                </a:path>
              </a:pathLst>
            </a:custGeom>
            <a:noFill/>
            <a:ln w="19050">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rot="258404">
              <a:off x="5592557" y="3324529"/>
              <a:ext cx="1614545" cy="523220"/>
            </a:xfrm>
            <a:prstGeom prst="rect">
              <a:avLst/>
            </a:prstGeom>
            <a:noFill/>
          </p:spPr>
          <p:txBody>
            <a:bodyPr wrap="none" rtlCol="0">
              <a:prstTxWarp prst="textArchDown">
                <a:avLst/>
              </a:prstTxWarp>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t>入海径流</a:t>
              </a:r>
            </a:p>
          </p:txBody>
        </p:sp>
        <p:sp>
          <p:nvSpPr>
            <p:cNvPr id="73" name="任意多边形: 形状 72"/>
            <p:cNvSpPr/>
            <p:nvPr/>
          </p:nvSpPr>
          <p:spPr>
            <a:xfrm>
              <a:off x="6882970" y="3913234"/>
              <a:ext cx="4213259" cy="217731"/>
            </a:xfrm>
            <a:custGeom>
              <a:avLst/>
              <a:gdLst>
                <a:gd name="connsiteX0" fmla="*/ 0 w 4023360"/>
                <a:gd name="connsiteY0" fmla="*/ 375920 h 376803"/>
                <a:gd name="connsiteX1" fmla="*/ 4023360 w 4023360"/>
                <a:gd name="connsiteY1" fmla="*/ 0 h 376803"/>
                <a:gd name="connsiteX0-1" fmla="*/ 0 w 3833565"/>
                <a:gd name="connsiteY0-2" fmla="*/ 83820 h 217731"/>
                <a:gd name="connsiteX1-3" fmla="*/ 3833565 w 3833565"/>
                <a:gd name="connsiteY1-4" fmla="*/ 0 h 217731"/>
                <a:gd name="connsiteX0-5" fmla="*/ 0 w 3942080"/>
                <a:gd name="connsiteY0-6" fmla="*/ 457200 h 490133"/>
                <a:gd name="connsiteX1-7" fmla="*/ 3942080 w 3942080"/>
                <a:gd name="connsiteY1-8" fmla="*/ 0 h 490133"/>
                <a:gd name="connsiteX0-9" fmla="*/ 0 w 3942080"/>
                <a:gd name="connsiteY0-10" fmla="*/ 457200 h 485553"/>
                <a:gd name="connsiteX1-11" fmla="*/ 3942080 w 3942080"/>
                <a:gd name="connsiteY1-12" fmla="*/ 0 h 485553"/>
                <a:gd name="connsiteX0-13" fmla="*/ 0 w 3862070"/>
                <a:gd name="connsiteY0-14" fmla="*/ 415290 h 447259"/>
                <a:gd name="connsiteX1-15" fmla="*/ 3862070 w 3862070"/>
                <a:gd name="connsiteY1-16" fmla="*/ 0 h 447259"/>
                <a:gd name="connsiteX0-17" fmla="*/ 0 w 3877310"/>
                <a:gd name="connsiteY0-18" fmla="*/ 411480 h 443820"/>
                <a:gd name="connsiteX1-19" fmla="*/ 3877310 w 3877310"/>
                <a:gd name="connsiteY1-20" fmla="*/ 0 h 443820"/>
                <a:gd name="connsiteX0-21" fmla="*/ 0 w 3877310"/>
                <a:gd name="connsiteY0-22" fmla="*/ 411480 h 454093"/>
                <a:gd name="connsiteX1-23" fmla="*/ 3877310 w 3877310"/>
                <a:gd name="connsiteY1-24" fmla="*/ 0 h 454093"/>
                <a:gd name="connsiteX0-25" fmla="*/ 0 w 3843020"/>
                <a:gd name="connsiteY0-26" fmla="*/ 426720 h 467685"/>
                <a:gd name="connsiteX1-27" fmla="*/ 3843020 w 3843020"/>
                <a:gd name="connsiteY1-28" fmla="*/ 0 h 467685"/>
              </a:gdLst>
              <a:ahLst/>
              <a:cxnLst>
                <a:cxn ang="0">
                  <a:pos x="connsiteX0-1" y="connsiteY0-2"/>
                </a:cxn>
                <a:cxn ang="0">
                  <a:pos x="connsiteX1-3" y="connsiteY1-4"/>
                </a:cxn>
              </a:cxnLst>
              <a:rect l="l" t="t" r="r" b="b"/>
              <a:pathLst>
                <a:path w="3833565" h="217731">
                  <a:moveTo>
                    <a:pt x="0" y="83820"/>
                  </a:moveTo>
                  <a:cubicBezTo>
                    <a:pt x="1302173" y="223943"/>
                    <a:pt x="2775232" y="328507"/>
                    <a:pt x="3833565" y="0"/>
                  </a:cubicBezTo>
                </a:path>
              </a:pathLst>
            </a:custGeom>
            <a:noFill/>
            <a:ln>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7056299" y="3562057"/>
              <a:ext cx="3749608" cy="421410"/>
            </a:xfrm>
            <a:prstGeom prst="rect">
              <a:avLst/>
            </a:prstGeom>
            <a:noFill/>
          </p:spPr>
          <p:txBody>
            <a:bodyPr wrap="none" rtlCol="0">
              <a:prstTxWarp prst="textArchDown">
                <a:avLst>
                  <a:gd name="adj" fmla="val 212999"/>
                </a:avLst>
              </a:prstTxWarp>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solidFill>
                    <a:schemeClr val="tx1"/>
                  </a:solidFill>
                </a:rPr>
                <a:t>入海河流带来的营养物质</a:t>
              </a:r>
            </a:p>
          </p:txBody>
        </p:sp>
      </p:grpSp>
      <p:grpSp>
        <p:nvGrpSpPr>
          <p:cNvPr id="6" name="组合 167"/>
          <p:cNvGrpSpPr/>
          <p:nvPr/>
        </p:nvGrpSpPr>
        <p:grpSpPr>
          <a:xfrm>
            <a:off x="3695609" y="1733587"/>
            <a:ext cx="857016" cy="2069486"/>
            <a:chOff x="4927477" y="2311449"/>
            <a:chExt cx="1142688" cy="2759315"/>
          </a:xfrm>
        </p:grpSpPr>
        <p:sp>
          <p:nvSpPr>
            <p:cNvPr id="47" name="任意多边形: 形状 46"/>
            <p:cNvSpPr/>
            <p:nvPr/>
          </p:nvSpPr>
          <p:spPr>
            <a:xfrm>
              <a:off x="4927477" y="2311449"/>
              <a:ext cx="1009242" cy="2759315"/>
            </a:xfrm>
            <a:custGeom>
              <a:avLst/>
              <a:gdLst>
                <a:gd name="connsiteX0" fmla="*/ 802640 w 836317"/>
                <a:gd name="connsiteY0" fmla="*/ 0 h 640080"/>
                <a:gd name="connsiteX1" fmla="*/ 741680 w 836317"/>
                <a:gd name="connsiteY1" fmla="*/ 457200 h 640080"/>
                <a:gd name="connsiteX2" fmla="*/ 0 w 836317"/>
                <a:gd name="connsiteY2" fmla="*/ 640080 h 640080"/>
                <a:gd name="connsiteX0-1" fmla="*/ 73308 w 1681917"/>
                <a:gd name="connsiteY0-2" fmla="*/ 0 h 870479"/>
                <a:gd name="connsiteX1-3" fmla="*/ 233243 w 1681917"/>
                <a:gd name="connsiteY1-4" fmla="*/ 701760 h 870479"/>
                <a:gd name="connsiteX2-5" fmla="*/ 1681916 w 1681917"/>
                <a:gd name="connsiteY2-6" fmla="*/ 870172 h 870479"/>
                <a:gd name="connsiteX0-7" fmla="*/ 0 w 1876056"/>
                <a:gd name="connsiteY0-8" fmla="*/ 0 h 1045194"/>
                <a:gd name="connsiteX1-9" fmla="*/ 20062 w 1876056"/>
                <a:gd name="connsiteY1-10" fmla="*/ 746567 h 1045194"/>
                <a:gd name="connsiteX2-11" fmla="*/ 1847963 w 1876056"/>
                <a:gd name="connsiteY2-12" fmla="*/ 1045194 h 1045194"/>
                <a:gd name="connsiteX0-13" fmla="*/ 0 w 1876056"/>
                <a:gd name="connsiteY0-14" fmla="*/ 0 h 1045194"/>
                <a:gd name="connsiteX1-15" fmla="*/ 20062 w 1876056"/>
                <a:gd name="connsiteY1-16" fmla="*/ 746567 h 1045194"/>
                <a:gd name="connsiteX2-17" fmla="*/ 1847963 w 1876056"/>
                <a:gd name="connsiteY2-18" fmla="*/ 1045194 h 1045194"/>
                <a:gd name="connsiteX0-19" fmla="*/ 0 w 1878131"/>
                <a:gd name="connsiteY0-20" fmla="*/ 0 h 1045194"/>
                <a:gd name="connsiteX1-21" fmla="*/ 20062 w 1878131"/>
                <a:gd name="connsiteY1-22" fmla="*/ 746567 h 1045194"/>
                <a:gd name="connsiteX2-23" fmla="*/ 1847963 w 1878131"/>
                <a:gd name="connsiteY2-24" fmla="*/ 1045194 h 1045194"/>
                <a:gd name="connsiteX0-25" fmla="*/ 0 w 1882082"/>
                <a:gd name="connsiteY0-26" fmla="*/ 0 h 1045194"/>
                <a:gd name="connsiteX1-27" fmla="*/ 286280 w 1882082"/>
                <a:gd name="connsiteY1-28" fmla="*/ 630820 h 1045194"/>
                <a:gd name="connsiteX2-29" fmla="*/ 1847963 w 1882082"/>
                <a:gd name="connsiteY2-30" fmla="*/ 1045194 h 1045194"/>
                <a:gd name="connsiteX0-31" fmla="*/ 0 w 1955289"/>
                <a:gd name="connsiteY0-32" fmla="*/ 0 h 975746"/>
                <a:gd name="connsiteX1-33" fmla="*/ 286280 w 1955289"/>
                <a:gd name="connsiteY1-34" fmla="*/ 630820 h 975746"/>
                <a:gd name="connsiteX2-35" fmla="*/ 1917411 w 1955289"/>
                <a:gd name="connsiteY2-36" fmla="*/ 975746 h 975746"/>
                <a:gd name="connsiteX0-37" fmla="*/ 0 w 1917411"/>
                <a:gd name="connsiteY0-38" fmla="*/ 0 h 975746"/>
                <a:gd name="connsiteX1-39" fmla="*/ 286280 w 1917411"/>
                <a:gd name="connsiteY1-40" fmla="*/ 630820 h 975746"/>
                <a:gd name="connsiteX2-41" fmla="*/ 1917411 w 1917411"/>
                <a:gd name="connsiteY2-42" fmla="*/ 975746 h 975746"/>
                <a:gd name="connsiteX0-43" fmla="*/ 0 w 1917411"/>
                <a:gd name="connsiteY0-44" fmla="*/ 0 h 975746"/>
                <a:gd name="connsiteX1-45" fmla="*/ 286280 w 1917411"/>
                <a:gd name="connsiteY1-46" fmla="*/ 630820 h 975746"/>
                <a:gd name="connsiteX2-47" fmla="*/ 1917411 w 1917411"/>
                <a:gd name="connsiteY2-48" fmla="*/ 975746 h 975746"/>
                <a:gd name="connsiteX0-49" fmla="*/ 0 w 1917411"/>
                <a:gd name="connsiteY0-50" fmla="*/ 0 h 975746"/>
                <a:gd name="connsiteX1-51" fmla="*/ 375815 w 1917411"/>
                <a:gd name="connsiteY1-52" fmla="*/ 573670 h 975746"/>
                <a:gd name="connsiteX2-53" fmla="*/ 1917411 w 1917411"/>
                <a:gd name="connsiteY2-54" fmla="*/ 975746 h 975746"/>
                <a:gd name="connsiteX0-55" fmla="*/ 0 w 1801206"/>
                <a:gd name="connsiteY0-56" fmla="*/ 0 h 853826"/>
                <a:gd name="connsiteX1-57" fmla="*/ 375815 w 1801206"/>
                <a:gd name="connsiteY1-58" fmla="*/ 573670 h 853826"/>
                <a:gd name="connsiteX2-59" fmla="*/ 1801206 w 1801206"/>
                <a:gd name="connsiteY2-60" fmla="*/ 853826 h 853826"/>
                <a:gd name="connsiteX0-61" fmla="*/ 0 w 1801206"/>
                <a:gd name="connsiteY0-62" fmla="*/ 0 h 853895"/>
                <a:gd name="connsiteX1-63" fmla="*/ 375815 w 1801206"/>
                <a:gd name="connsiteY1-64" fmla="*/ 573670 h 853895"/>
                <a:gd name="connsiteX2-65" fmla="*/ 1801206 w 1801206"/>
                <a:gd name="connsiteY2-66" fmla="*/ 853826 h 853895"/>
                <a:gd name="connsiteX0-67" fmla="*/ 41870 w 1843076"/>
                <a:gd name="connsiteY0-68" fmla="*/ 0 h 853895"/>
                <a:gd name="connsiteX1-69" fmla="*/ 417685 w 1843076"/>
                <a:gd name="connsiteY1-70" fmla="*/ 573670 h 853895"/>
                <a:gd name="connsiteX2-71" fmla="*/ 1843076 w 1843076"/>
                <a:gd name="connsiteY2-72" fmla="*/ 853826 h 853895"/>
                <a:gd name="connsiteX0-73" fmla="*/ 47459 w 1797870"/>
                <a:gd name="connsiteY0-74" fmla="*/ 0 h 853895"/>
                <a:gd name="connsiteX1-75" fmla="*/ 372479 w 1797870"/>
                <a:gd name="connsiteY1-76" fmla="*/ 573670 h 853895"/>
                <a:gd name="connsiteX2-77" fmla="*/ 1797870 w 1797870"/>
                <a:gd name="connsiteY2-78" fmla="*/ 853826 h 853895"/>
                <a:gd name="connsiteX0-79" fmla="*/ 86230 w 1836641"/>
                <a:gd name="connsiteY0-80" fmla="*/ 0 h 854321"/>
                <a:gd name="connsiteX1-81" fmla="*/ 246165 w 1836641"/>
                <a:gd name="connsiteY1-82" fmla="*/ 701760 h 854321"/>
                <a:gd name="connsiteX2-83" fmla="*/ 1836641 w 1836641"/>
                <a:gd name="connsiteY2-84" fmla="*/ 853826 h 854321"/>
                <a:gd name="connsiteX0-85" fmla="*/ 73310 w 1535880"/>
                <a:gd name="connsiteY0-86" fmla="*/ 0 h 867882"/>
                <a:gd name="connsiteX1-87" fmla="*/ 233245 w 1535880"/>
                <a:gd name="connsiteY1-88" fmla="*/ 701760 h 867882"/>
                <a:gd name="connsiteX2-89" fmla="*/ 1535881 w 1535880"/>
                <a:gd name="connsiteY2-90" fmla="*/ 867550 h 867882"/>
              </a:gdLst>
              <a:ahLst/>
              <a:cxnLst>
                <a:cxn ang="0">
                  <a:pos x="connsiteX0-1" y="connsiteY0-2"/>
                </a:cxn>
                <a:cxn ang="0">
                  <a:pos x="connsiteX1-3" y="connsiteY1-4"/>
                </a:cxn>
                <a:cxn ang="0">
                  <a:pos x="connsiteX2-5" y="connsiteY2-6"/>
                </a:cxn>
              </a:cxnLst>
              <a:rect l="l" t="t" r="r" b="b"/>
              <a:pathLst>
                <a:path w="1681917" h="870479">
                  <a:moveTo>
                    <a:pt x="73308" y="0"/>
                  </a:moveTo>
                  <a:cubicBezTo>
                    <a:pt x="-62125" y="277444"/>
                    <a:pt x="-10519" y="557168"/>
                    <a:pt x="233243" y="701760"/>
                  </a:cubicBezTo>
                  <a:cubicBezTo>
                    <a:pt x="477005" y="846352"/>
                    <a:pt x="1159943" y="873837"/>
                    <a:pt x="1681916" y="870172"/>
                  </a:cubicBezTo>
                </a:path>
              </a:pathLst>
            </a:custGeom>
            <a:noFill/>
            <a:ln w="19050">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rot="802271">
              <a:off x="5105798" y="4450399"/>
              <a:ext cx="964367" cy="553997"/>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t>海区</a:t>
              </a:r>
            </a:p>
          </p:txBody>
        </p:sp>
      </p:grpSp>
      <p:grpSp>
        <p:nvGrpSpPr>
          <p:cNvPr id="7" name="组合 171"/>
          <p:cNvGrpSpPr/>
          <p:nvPr/>
        </p:nvGrpSpPr>
        <p:grpSpPr>
          <a:xfrm>
            <a:off x="4439311" y="3356104"/>
            <a:ext cx="1339757" cy="924507"/>
            <a:chOff x="5919083" y="4474802"/>
            <a:chExt cx="1786343" cy="1232675"/>
          </a:xfrm>
        </p:grpSpPr>
        <p:sp>
          <p:nvSpPr>
            <p:cNvPr id="83" name="文本框 82"/>
            <p:cNvSpPr txBox="1"/>
            <p:nvPr/>
          </p:nvSpPr>
          <p:spPr>
            <a:xfrm>
              <a:off x="6022914" y="5153480"/>
              <a:ext cx="1682512" cy="553997"/>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t>中纬温带</a:t>
              </a:r>
            </a:p>
          </p:txBody>
        </p:sp>
        <p:grpSp>
          <p:nvGrpSpPr>
            <p:cNvPr id="8" name="组合 168"/>
            <p:cNvGrpSpPr/>
            <p:nvPr/>
          </p:nvGrpSpPr>
          <p:grpSpPr>
            <a:xfrm>
              <a:off x="5919083" y="4474802"/>
              <a:ext cx="1432560" cy="1194665"/>
              <a:chOff x="5919083" y="4474802"/>
              <a:chExt cx="1432560" cy="1194665"/>
            </a:xfrm>
          </p:grpSpPr>
          <p:sp>
            <p:nvSpPr>
              <p:cNvPr id="80" name="任意多边形: 形状 79"/>
              <p:cNvSpPr/>
              <p:nvPr/>
            </p:nvSpPr>
            <p:spPr>
              <a:xfrm>
                <a:off x="5921647" y="4905619"/>
                <a:ext cx="1080822" cy="167120"/>
              </a:xfrm>
              <a:custGeom>
                <a:avLst/>
                <a:gdLst>
                  <a:gd name="connsiteX0" fmla="*/ 0 w 1377696"/>
                  <a:gd name="connsiteY0" fmla="*/ 272078 h 272078"/>
                  <a:gd name="connsiteX1" fmla="*/ 487680 w 1377696"/>
                  <a:gd name="connsiteY1" fmla="*/ 22142 h 272078"/>
                  <a:gd name="connsiteX2" fmla="*/ 1377696 w 1377696"/>
                  <a:gd name="connsiteY2" fmla="*/ 28238 h 272078"/>
                </a:gdLst>
                <a:ahLst/>
                <a:cxnLst>
                  <a:cxn ang="0">
                    <a:pos x="connsiteX0" y="connsiteY0"/>
                  </a:cxn>
                  <a:cxn ang="0">
                    <a:pos x="connsiteX1" y="connsiteY1"/>
                  </a:cxn>
                  <a:cxn ang="0">
                    <a:pos x="connsiteX2" y="connsiteY2"/>
                  </a:cxn>
                </a:cxnLst>
                <a:rect l="l" t="t" r="r" b="b"/>
                <a:pathLst>
                  <a:path w="1377696" h="272078">
                    <a:moveTo>
                      <a:pt x="0" y="272078"/>
                    </a:moveTo>
                    <a:cubicBezTo>
                      <a:pt x="129032" y="167430"/>
                      <a:pt x="258064" y="62782"/>
                      <a:pt x="487680" y="22142"/>
                    </a:cubicBezTo>
                    <a:cubicBezTo>
                      <a:pt x="717296" y="-18498"/>
                      <a:pt x="1047496" y="4870"/>
                      <a:pt x="1377696" y="28238"/>
                    </a:cubicBezTo>
                  </a:path>
                </a:pathLst>
              </a:custGeom>
              <a:noFill/>
              <a:ln w="19050">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6142350" y="4474802"/>
                <a:ext cx="964367" cy="553997"/>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t>低纬</a:t>
                </a:r>
              </a:p>
            </p:txBody>
          </p:sp>
          <p:sp>
            <p:nvSpPr>
              <p:cNvPr id="84" name="任意多边形: 形状 83"/>
              <p:cNvSpPr/>
              <p:nvPr/>
            </p:nvSpPr>
            <p:spPr>
              <a:xfrm>
                <a:off x="5919083" y="5063487"/>
                <a:ext cx="1432560" cy="605980"/>
              </a:xfrm>
              <a:custGeom>
                <a:avLst/>
                <a:gdLst>
                  <a:gd name="connsiteX0" fmla="*/ 0 w 1432560"/>
                  <a:gd name="connsiteY0" fmla="*/ 0 h 371794"/>
                  <a:gd name="connsiteX1" fmla="*/ 323088 w 1432560"/>
                  <a:gd name="connsiteY1" fmla="*/ 335280 h 371794"/>
                  <a:gd name="connsiteX2" fmla="*/ 1432560 w 1432560"/>
                  <a:gd name="connsiteY2" fmla="*/ 347472 h 371794"/>
                </a:gdLst>
                <a:ahLst/>
                <a:cxnLst>
                  <a:cxn ang="0">
                    <a:pos x="connsiteX0" y="connsiteY0"/>
                  </a:cxn>
                  <a:cxn ang="0">
                    <a:pos x="connsiteX1" y="connsiteY1"/>
                  </a:cxn>
                  <a:cxn ang="0">
                    <a:pos x="connsiteX2" y="connsiteY2"/>
                  </a:cxn>
                </a:cxnLst>
                <a:rect l="l" t="t" r="r" b="b"/>
                <a:pathLst>
                  <a:path w="1432560" h="371794">
                    <a:moveTo>
                      <a:pt x="0" y="0"/>
                    </a:moveTo>
                    <a:cubicBezTo>
                      <a:pt x="42164" y="138684"/>
                      <a:pt x="84328" y="277368"/>
                      <a:pt x="323088" y="335280"/>
                    </a:cubicBezTo>
                    <a:cubicBezTo>
                      <a:pt x="561848" y="393192"/>
                      <a:pt x="997204" y="370332"/>
                      <a:pt x="1432560" y="347472"/>
                    </a:cubicBezTo>
                  </a:path>
                </a:pathLst>
              </a:custGeom>
              <a:noFill/>
              <a:ln w="19050">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170"/>
          <p:cNvGrpSpPr/>
          <p:nvPr/>
        </p:nvGrpSpPr>
        <p:grpSpPr>
          <a:xfrm>
            <a:off x="5514113" y="4000872"/>
            <a:ext cx="3222044" cy="466115"/>
            <a:chOff x="7352151" y="5334495"/>
            <a:chExt cx="4296058" cy="621487"/>
          </a:xfrm>
        </p:grpSpPr>
        <p:sp>
          <p:nvSpPr>
            <p:cNvPr id="85" name="文本框 84"/>
            <p:cNvSpPr txBox="1"/>
            <p:nvPr/>
          </p:nvSpPr>
          <p:spPr>
            <a:xfrm>
              <a:off x="7672312" y="5334495"/>
              <a:ext cx="3858749" cy="418579"/>
            </a:xfrm>
            <a:prstGeom prst="rect">
              <a:avLst/>
            </a:prstGeom>
            <a:noFill/>
          </p:spPr>
          <p:txBody>
            <a:bodyPr spcFirstLastPara="1" wrap="none" numCol="1" rtlCol="0">
              <a:prstTxWarp prst="textArchDown">
                <a:avLst>
                  <a:gd name="adj" fmla="val 212999"/>
                </a:avLst>
              </a:prstTxWarp>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solidFill>
                    <a:schemeClr val="tx1"/>
                  </a:solidFill>
                </a:rPr>
                <a:t>季节变换导致海水对流旺盛</a:t>
              </a:r>
            </a:p>
          </p:txBody>
        </p:sp>
        <p:sp>
          <p:nvSpPr>
            <p:cNvPr id="86" name="任意多边形: 形状 85"/>
            <p:cNvSpPr/>
            <p:nvPr/>
          </p:nvSpPr>
          <p:spPr>
            <a:xfrm>
              <a:off x="7352151" y="5634756"/>
              <a:ext cx="4296058" cy="321226"/>
            </a:xfrm>
            <a:custGeom>
              <a:avLst/>
              <a:gdLst>
                <a:gd name="connsiteX0" fmla="*/ 0 w 3840480"/>
                <a:gd name="connsiteY0" fmla="*/ 0 h 119770"/>
                <a:gd name="connsiteX1" fmla="*/ 3840480 w 3840480"/>
                <a:gd name="connsiteY1" fmla="*/ 54864 h 119770"/>
                <a:gd name="connsiteX0-1" fmla="*/ 0 w 3993804"/>
                <a:gd name="connsiteY0-2" fmla="*/ 0 h 269404"/>
                <a:gd name="connsiteX1-3" fmla="*/ 3993804 w 3993804"/>
                <a:gd name="connsiteY1-4" fmla="*/ 242362 h 269404"/>
                <a:gd name="connsiteX0-5" fmla="*/ 0 w 3993804"/>
                <a:gd name="connsiteY0-6" fmla="*/ 0 h 312897"/>
                <a:gd name="connsiteX1-7" fmla="*/ 3993804 w 3993804"/>
                <a:gd name="connsiteY1-8" fmla="*/ 242362 h 312897"/>
                <a:gd name="connsiteX0-9" fmla="*/ 0 w 3974577"/>
                <a:gd name="connsiteY0-10" fmla="*/ 0 h 219840"/>
                <a:gd name="connsiteX1-11" fmla="*/ 3974577 w 3974577"/>
                <a:gd name="connsiteY1-12" fmla="*/ 61945 h 219840"/>
                <a:gd name="connsiteX0-13" fmla="*/ 0 w 3974577"/>
                <a:gd name="connsiteY0-14" fmla="*/ 0 h 309857"/>
                <a:gd name="connsiteX1-15" fmla="*/ 3974577 w 3974577"/>
                <a:gd name="connsiteY1-16" fmla="*/ 61945 h 309857"/>
              </a:gdLst>
              <a:ahLst/>
              <a:cxnLst>
                <a:cxn ang="0">
                  <a:pos x="connsiteX0-1" y="connsiteY0-2"/>
                </a:cxn>
                <a:cxn ang="0">
                  <a:pos x="connsiteX1-3" y="connsiteY1-4"/>
                </a:cxn>
              </a:cxnLst>
              <a:rect l="l" t="t" r="r" b="b"/>
              <a:pathLst>
                <a:path w="3974577" h="309857">
                  <a:moveTo>
                    <a:pt x="0" y="0"/>
                  </a:moveTo>
                  <a:cubicBezTo>
                    <a:pt x="1267044" y="390098"/>
                    <a:pt x="2480903" y="413107"/>
                    <a:pt x="3974577" y="61945"/>
                  </a:cubicBezTo>
                </a:path>
              </a:pathLst>
            </a:custGeom>
            <a:noFill/>
            <a:ln>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169"/>
          <p:cNvGrpSpPr/>
          <p:nvPr/>
        </p:nvGrpSpPr>
        <p:grpSpPr>
          <a:xfrm>
            <a:off x="5243984" y="3367645"/>
            <a:ext cx="2949591" cy="415498"/>
            <a:chOff x="6991979" y="4490191"/>
            <a:chExt cx="3932787" cy="553997"/>
          </a:xfrm>
        </p:grpSpPr>
        <p:sp>
          <p:nvSpPr>
            <p:cNvPr id="81" name="文本框 80"/>
            <p:cNvSpPr txBox="1"/>
            <p:nvPr/>
          </p:nvSpPr>
          <p:spPr>
            <a:xfrm>
              <a:off x="7087819" y="4490191"/>
              <a:ext cx="3836947" cy="553997"/>
            </a:xfrm>
            <a:prstGeom prst="rect">
              <a:avLst/>
            </a:prstGeom>
            <a:noFill/>
          </p:spPr>
          <p:txBody>
            <a:bodyPr spcFirstLastPara="1" wrap="none" numCol="1"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solidFill>
                    <a:schemeClr val="tx1"/>
                  </a:solidFill>
                </a:rPr>
                <a:t>气温高，适合鱼类生长</a:t>
              </a:r>
            </a:p>
          </p:txBody>
        </p:sp>
        <p:sp>
          <p:nvSpPr>
            <p:cNvPr id="87" name="任意多边形: 形状 86"/>
            <p:cNvSpPr/>
            <p:nvPr/>
          </p:nvSpPr>
          <p:spPr>
            <a:xfrm>
              <a:off x="6991979" y="4886103"/>
              <a:ext cx="3745992" cy="114655"/>
            </a:xfrm>
            <a:custGeom>
              <a:avLst/>
              <a:gdLst>
                <a:gd name="connsiteX0" fmla="*/ 0 w 3517392"/>
                <a:gd name="connsiteY0" fmla="*/ 0 h 132055"/>
                <a:gd name="connsiteX1" fmla="*/ 3517392 w 3517392"/>
                <a:gd name="connsiteY1" fmla="*/ 36576 h 132055"/>
                <a:gd name="connsiteX0-1" fmla="*/ 0 w 3745992"/>
                <a:gd name="connsiteY0-2" fmla="*/ 49960 h 49960"/>
                <a:gd name="connsiteX1-3" fmla="*/ 3745992 w 3745992"/>
                <a:gd name="connsiteY1-4" fmla="*/ 13800 h 49960"/>
                <a:gd name="connsiteX0-5" fmla="*/ 0 w 3745992"/>
                <a:gd name="connsiteY0-6" fmla="*/ 36160 h 83219"/>
                <a:gd name="connsiteX1-7" fmla="*/ 3745992 w 3745992"/>
                <a:gd name="connsiteY1-8" fmla="*/ 0 h 83219"/>
                <a:gd name="connsiteX0-9" fmla="*/ 0 w 3745992"/>
                <a:gd name="connsiteY0-10" fmla="*/ 36160 h 114655"/>
                <a:gd name="connsiteX1-11" fmla="*/ 3745992 w 3745992"/>
                <a:gd name="connsiteY1-12" fmla="*/ 0 h 114655"/>
                <a:gd name="connsiteX0-13" fmla="*/ 0 w 3517392"/>
                <a:gd name="connsiteY0-14" fmla="*/ 30199 h 66775"/>
                <a:gd name="connsiteX1-15" fmla="*/ 3517392 w 3517392"/>
                <a:gd name="connsiteY1-16" fmla="*/ 66775 h 66775"/>
                <a:gd name="connsiteX0-17" fmla="*/ 0 w 3517392"/>
                <a:gd name="connsiteY0-18" fmla="*/ 20076 h 56652"/>
                <a:gd name="connsiteX1-19" fmla="*/ 3517392 w 3517392"/>
                <a:gd name="connsiteY1-20" fmla="*/ 56652 h 56652"/>
              </a:gdLst>
              <a:ahLst/>
              <a:cxnLst>
                <a:cxn ang="0">
                  <a:pos x="connsiteX0-1" y="connsiteY0-2"/>
                </a:cxn>
                <a:cxn ang="0">
                  <a:pos x="connsiteX1-3" y="connsiteY1-4"/>
                </a:cxn>
              </a:cxnLst>
              <a:rect l="l" t="t" r="r" b="b"/>
              <a:pathLst>
                <a:path w="3745991" h="114655">
                  <a:moveTo>
                    <a:pt x="0" y="36160"/>
                  </a:moveTo>
                  <a:cubicBezTo>
                    <a:pt x="1388230" y="98425"/>
                    <a:pt x="2492996" y="192153"/>
                    <a:pt x="3745992" y="0"/>
                  </a:cubicBezTo>
                </a:path>
              </a:pathLst>
            </a:custGeom>
            <a:noFill/>
            <a:ln>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87"/>
          <p:cNvGrpSpPr/>
          <p:nvPr/>
        </p:nvGrpSpPr>
        <p:grpSpPr>
          <a:xfrm>
            <a:off x="2514299" y="394925"/>
            <a:ext cx="1176604" cy="794192"/>
            <a:chOff x="3547205" y="422637"/>
            <a:chExt cx="1568805" cy="1058922"/>
          </a:xfrm>
        </p:grpSpPr>
        <p:sp>
          <p:nvSpPr>
            <p:cNvPr id="90" name="任意多边形: 形状 89"/>
            <p:cNvSpPr/>
            <p:nvPr/>
          </p:nvSpPr>
          <p:spPr>
            <a:xfrm>
              <a:off x="3547205" y="459010"/>
              <a:ext cx="1037837" cy="548265"/>
            </a:xfrm>
            <a:custGeom>
              <a:avLst/>
              <a:gdLst>
                <a:gd name="connsiteX0" fmla="*/ 191418 w 1037837"/>
                <a:gd name="connsiteY0" fmla="*/ 15552 h 548265"/>
                <a:gd name="connsiteX1" fmla="*/ 52522 w 1037837"/>
                <a:gd name="connsiteY1" fmla="*/ 397517 h 548265"/>
                <a:gd name="connsiteX2" fmla="*/ 932198 w 1037837"/>
                <a:gd name="connsiteY2" fmla="*/ 536413 h 548265"/>
                <a:gd name="connsiteX3" fmla="*/ 943772 w 1037837"/>
                <a:gd name="connsiteY3" fmla="*/ 119724 h 548265"/>
                <a:gd name="connsiteX4" fmla="*/ 191418 w 1037837"/>
                <a:gd name="connsiteY4" fmla="*/ 15552 h 548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36" h="548265">
                  <a:moveTo>
                    <a:pt x="191418" y="15552"/>
                  </a:moveTo>
                  <a:cubicBezTo>
                    <a:pt x="42876" y="61851"/>
                    <a:pt x="-70941" y="310707"/>
                    <a:pt x="52522" y="397517"/>
                  </a:cubicBezTo>
                  <a:cubicBezTo>
                    <a:pt x="175985" y="484327"/>
                    <a:pt x="783656" y="582712"/>
                    <a:pt x="932198" y="536413"/>
                  </a:cubicBezTo>
                  <a:cubicBezTo>
                    <a:pt x="1080740" y="490114"/>
                    <a:pt x="1061448" y="206534"/>
                    <a:pt x="943772" y="119724"/>
                  </a:cubicBezTo>
                  <a:cubicBezTo>
                    <a:pt x="826096" y="32914"/>
                    <a:pt x="339960" y="-30747"/>
                    <a:pt x="191418" y="15552"/>
                  </a:cubicBezTo>
                  <a:close/>
                </a:path>
              </a:pathLst>
            </a:custGeom>
            <a:solidFill>
              <a:srgbClr val="92D4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rot="291721">
              <a:off x="3555072" y="422637"/>
              <a:ext cx="1066958" cy="615553"/>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noProof="1">
                  <a:solidFill>
                    <a:schemeClr val="tx1"/>
                  </a:solidFill>
                </a:rPr>
                <a:t>洋流</a:t>
              </a:r>
              <a:endParaRPr lang="zh-CN" altLang="en-US" dirty="0">
                <a:solidFill>
                  <a:schemeClr val="tx1"/>
                </a:solidFill>
              </a:endParaRPr>
            </a:p>
          </p:txBody>
        </p:sp>
        <p:sp>
          <p:nvSpPr>
            <p:cNvPr id="91" name="任意多边形: 形状 90"/>
            <p:cNvSpPr/>
            <p:nvPr/>
          </p:nvSpPr>
          <p:spPr>
            <a:xfrm>
              <a:off x="4548851" y="925975"/>
              <a:ext cx="567159" cy="555584"/>
            </a:xfrm>
            <a:custGeom>
              <a:avLst/>
              <a:gdLst>
                <a:gd name="connsiteX0" fmla="*/ 0 w 567159"/>
                <a:gd name="connsiteY0" fmla="*/ 0 h 555584"/>
                <a:gd name="connsiteX1" fmla="*/ 567159 w 567159"/>
                <a:gd name="connsiteY1" fmla="*/ 555584 h 555584"/>
              </a:gdLst>
              <a:ahLst/>
              <a:cxnLst>
                <a:cxn ang="0">
                  <a:pos x="connsiteX0" y="connsiteY0"/>
                </a:cxn>
                <a:cxn ang="0">
                  <a:pos x="connsiteX1" y="connsiteY1"/>
                </a:cxn>
              </a:cxnLst>
              <a:rect l="l" t="t" r="r" b="b"/>
              <a:pathLst>
                <a:path w="567159" h="555584">
                  <a:moveTo>
                    <a:pt x="0" y="0"/>
                  </a:moveTo>
                  <a:cubicBezTo>
                    <a:pt x="190982" y="45334"/>
                    <a:pt x="381964" y="90668"/>
                    <a:pt x="567159" y="555584"/>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64"/>
          <p:cNvGrpSpPr/>
          <p:nvPr/>
        </p:nvGrpSpPr>
        <p:grpSpPr>
          <a:xfrm>
            <a:off x="3973150" y="327913"/>
            <a:ext cx="3433998" cy="1127726"/>
            <a:chOff x="5297534" y="437217"/>
            <a:chExt cx="4578665" cy="1503634"/>
          </a:xfrm>
        </p:grpSpPr>
        <p:sp>
          <p:nvSpPr>
            <p:cNvPr id="51" name="任意多边形: 形状 50"/>
            <p:cNvSpPr/>
            <p:nvPr/>
          </p:nvSpPr>
          <p:spPr>
            <a:xfrm>
              <a:off x="5297534" y="1257300"/>
              <a:ext cx="1990512" cy="623799"/>
            </a:xfrm>
            <a:custGeom>
              <a:avLst/>
              <a:gdLst>
                <a:gd name="connsiteX0" fmla="*/ 0 w 1287780"/>
                <a:gd name="connsiteY0" fmla="*/ 670560 h 670560"/>
                <a:gd name="connsiteX1" fmla="*/ 335280 w 1287780"/>
                <a:gd name="connsiteY1" fmla="*/ 167640 h 670560"/>
                <a:gd name="connsiteX2" fmla="*/ 1287780 w 1287780"/>
                <a:gd name="connsiteY2" fmla="*/ 0 h 670560"/>
                <a:gd name="connsiteX0-1" fmla="*/ 0 w 1518043"/>
                <a:gd name="connsiteY0-2" fmla="*/ 749523 h 749523"/>
                <a:gd name="connsiteX1-3" fmla="*/ 335280 w 1518043"/>
                <a:gd name="connsiteY1-4" fmla="*/ 246603 h 749523"/>
                <a:gd name="connsiteX2-5" fmla="*/ 1518043 w 1518043"/>
                <a:gd name="connsiteY2-6" fmla="*/ 0 h 749523"/>
                <a:gd name="connsiteX0-7" fmla="*/ 0 w 1538825"/>
                <a:gd name="connsiteY0-8" fmla="*/ 727614 h 727614"/>
                <a:gd name="connsiteX1-9" fmla="*/ 335280 w 1538825"/>
                <a:gd name="connsiteY1-10" fmla="*/ 224694 h 727614"/>
                <a:gd name="connsiteX2-11" fmla="*/ 1538825 w 1538825"/>
                <a:gd name="connsiteY2-12" fmla="*/ 0 h 727614"/>
                <a:gd name="connsiteX0-13" fmla="*/ 0 w 1351788"/>
                <a:gd name="connsiteY0-14" fmla="*/ 749523 h 749523"/>
                <a:gd name="connsiteX1-15" fmla="*/ 335280 w 1351788"/>
                <a:gd name="connsiteY1-16" fmla="*/ 246603 h 749523"/>
                <a:gd name="connsiteX2-17" fmla="*/ 1351788 w 1351788"/>
                <a:gd name="connsiteY2-18" fmla="*/ 0 h 749523"/>
              </a:gdLst>
              <a:ahLst/>
              <a:cxnLst>
                <a:cxn ang="0">
                  <a:pos x="connsiteX0-1" y="connsiteY0-2"/>
                </a:cxn>
                <a:cxn ang="0">
                  <a:pos x="connsiteX1-3" y="connsiteY1-4"/>
                </a:cxn>
                <a:cxn ang="0">
                  <a:pos x="connsiteX2-5" y="connsiteY2-6"/>
                </a:cxn>
              </a:cxnLst>
              <a:rect l="l" t="t" r="r" b="b"/>
              <a:pathLst>
                <a:path w="1538825" h="727614">
                  <a:moveTo>
                    <a:pt x="0" y="727614"/>
                  </a:moveTo>
                  <a:cubicBezTo>
                    <a:pt x="60325" y="532034"/>
                    <a:pt x="120650" y="336454"/>
                    <a:pt x="335280" y="224694"/>
                  </a:cubicBezTo>
                  <a:cubicBezTo>
                    <a:pt x="549910" y="112934"/>
                    <a:pt x="1090642" y="58420"/>
                    <a:pt x="1538825" y="0"/>
                  </a:cubicBezTo>
                </a:path>
              </a:pathLst>
            </a:custGeom>
            <a:noFill/>
            <a:ln w="19050">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rot="21213066">
              <a:off x="5733334" y="800976"/>
              <a:ext cx="1323439" cy="553997"/>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t>大陆架</a:t>
              </a:r>
            </a:p>
          </p:txBody>
        </p:sp>
        <p:grpSp>
          <p:nvGrpSpPr>
            <p:cNvPr id="13" name="组合 60"/>
            <p:cNvGrpSpPr/>
            <p:nvPr/>
          </p:nvGrpSpPr>
          <p:grpSpPr>
            <a:xfrm rot="21272004">
              <a:off x="5992273" y="437217"/>
              <a:ext cx="741692" cy="424632"/>
              <a:chOff x="6276340" y="1717038"/>
              <a:chExt cx="2291080" cy="1150301"/>
            </a:xfrm>
          </p:grpSpPr>
          <p:sp>
            <p:nvSpPr>
              <p:cNvPr id="62" name="任意多边形: 形状 61"/>
              <p:cNvSpPr/>
              <p:nvPr/>
            </p:nvSpPr>
            <p:spPr>
              <a:xfrm>
                <a:off x="6276340" y="1717038"/>
                <a:ext cx="2288540" cy="450142"/>
              </a:xfrm>
              <a:custGeom>
                <a:avLst/>
                <a:gdLst>
                  <a:gd name="connsiteX0" fmla="*/ 139700 w 2288540"/>
                  <a:gd name="connsiteY0" fmla="*/ 3 h 450142"/>
                  <a:gd name="connsiteX1" fmla="*/ 246380 w 2288540"/>
                  <a:gd name="connsiteY1" fmla="*/ 38103 h 450142"/>
                  <a:gd name="connsiteX2" fmla="*/ 414020 w 2288540"/>
                  <a:gd name="connsiteY2" fmla="*/ 10163 h 450142"/>
                  <a:gd name="connsiteX3" fmla="*/ 548640 w 2288540"/>
                  <a:gd name="connsiteY3" fmla="*/ 38103 h 450142"/>
                  <a:gd name="connsiteX4" fmla="*/ 683260 w 2288540"/>
                  <a:gd name="connsiteY4" fmla="*/ 7623 h 450142"/>
                  <a:gd name="connsiteX5" fmla="*/ 802640 w 2288540"/>
                  <a:gd name="connsiteY5" fmla="*/ 48263 h 450142"/>
                  <a:gd name="connsiteX6" fmla="*/ 942340 w 2288540"/>
                  <a:gd name="connsiteY6" fmla="*/ 7623 h 450142"/>
                  <a:gd name="connsiteX7" fmla="*/ 1076960 w 2288540"/>
                  <a:gd name="connsiteY7" fmla="*/ 50803 h 450142"/>
                  <a:gd name="connsiteX8" fmla="*/ 1196340 w 2288540"/>
                  <a:gd name="connsiteY8" fmla="*/ 12703 h 450142"/>
                  <a:gd name="connsiteX9" fmla="*/ 1338580 w 2288540"/>
                  <a:gd name="connsiteY9" fmla="*/ 48263 h 450142"/>
                  <a:gd name="connsiteX10" fmla="*/ 1457960 w 2288540"/>
                  <a:gd name="connsiteY10" fmla="*/ 10163 h 450142"/>
                  <a:gd name="connsiteX11" fmla="*/ 1612900 w 2288540"/>
                  <a:gd name="connsiteY11" fmla="*/ 55883 h 450142"/>
                  <a:gd name="connsiteX12" fmla="*/ 1742440 w 2288540"/>
                  <a:gd name="connsiteY12" fmla="*/ 12703 h 450142"/>
                  <a:gd name="connsiteX13" fmla="*/ 1859280 w 2288540"/>
                  <a:gd name="connsiteY13" fmla="*/ 55883 h 450142"/>
                  <a:gd name="connsiteX14" fmla="*/ 1991360 w 2288540"/>
                  <a:gd name="connsiteY14" fmla="*/ 15243 h 450142"/>
                  <a:gd name="connsiteX15" fmla="*/ 2120900 w 2288540"/>
                  <a:gd name="connsiteY15" fmla="*/ 55883 h 450142"/>
                  <a:gd name="connsiteX16" fmla="*/ 2288540 w 2288540"/>
                  <a:gd name="connsiteY16" fmla="*/ 17783 h 450142"/>
                  <a:gd name="connsiteX17" fmla="*/ 2284214 w 2288540"/>
                  <a:gd name="connsiteY17" fmla="*/ 33172 h 450142"/>
                  <a:gd name="connsiteX18" fmla="*/ 2288540 w 2288540"/>
                  <a:gd name="connsiteY18" fmla="*/ 42290 h 450142"/>
                  <a:gd name="connsiteX19" fmla="*/ 2288540 w 2288540"/>
                  <a:gd name="connsiteY19" fmla="*/ 448098 h 450142"/>
                  <a:gd name="connsiteX20" fmla="*/ 2240657 w 2288540"/>
                  <a:gd name="connsiteY20" fmla="*/ 450099 h 450142"/>
                  <a:gd name="connsiteX21" fmla="*/ 1988820 w 2288540"/>
                  <a:gd name="connsiteY21" fmla="*/ 439423 h 450142"/>
                  <a:gd name="connsiteX22" fmla="*/ 38490 w 2288540"/>
                  <a:gd name="connsiteY22" fmla="*/ 208648 h 450142"/>
                  <a:gd name="connsiteX23" fmla="*/ 0 w 2288540"/>
                  <a:gd name="connsiteY23" fmla="*/ 203328 h 450142"/>
                  <a:gd name="connsiteX24" fmla="*/ 0 w 2288540"/>
                  <a:gd name="connsiteY24" fmla="*/ 48686 h 450142"/>
                  <a:gd name="connsiteX25" fmla="*/ 7620 w 2288540"/>
                  <a:gd name="connsiteY25" fmla="*/ 40643 h 450142"/>
                  <a:gd name="connsiteX26" fmla="*/ 139700 w 2288540"/>
                  <a:gd name="connsiteY26" fmla="*/ 3 h 4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8540" h="450141">
                    <a:moveTo>
                      <a:pt x="139700" y="3"/>
                    </a:moveTo>
                    <a:cubicBezTo>
                      <a:pt x="179493" y="-420"/>
                      <a:pt x="200660" y="36410"/>
                      <a:pt x="246380" y="38103"/>
                    </a:cubicBezTo>
                    <a:cubicBezTo>
                      <a:pt x="292100" y="39796"/>
                      <a:pt x="363643" y="10163"/>
                      <a:pt x="414020" y="10163"/>
                    </a:cubicBezTo>
                    <a:cubicBezTo>
                      <a:pt x="464397" y="10163"/>
                      <a:pt x="503767" y="38526"/>
                      <a:pt x="548640" y="38103"/>
                    </a:cubicBezTo>
                    <a:cubicBezTo>
                      <a:pt x="593513" y="37680"/>
                      <a:pt x="640927" y="5930"/>
                      <a:pt x="683260" y="7623"/>
                    </a:cubicBezTo>
                    <a:cubicBezTo>
                      <a:pt x="725593" y="9316"/>
                      <a:pt x="759460" y="48263"/>
                      <a:pt x="802640" y="48263"/>
                    </a:cubicBezTo>
                    <a:cubicBezTo>
                      <a:pt x="845820" y="48263"/>
                      <a:pt x="896620" y="7200"/>
                      <a:pt x="942340" y="7623"/>
                    </a:cubicBezTo>
                    <a:cubicBezTo>
                      <a:pt x="988060" y="8046"/>
                      <a:pt x="1034627" y="49956"/>
                      <a:pt x="1076960" y="50803"/>
                    </a:cubicBezTo>
                    <a:cubicBezTo>
                      <a:pt x="1119293" y="51650"/>
                      <a:pt x="1152737" y="13126"/>
                      <a:pt x="1196340" y="12703"/>
                    </a:cubicBezTo>
                    <a:cubicBezTo>
                      <a:pt x="1239943" y="12280"/>
                      <a:pt x="1294977" y="48686"/>
                      <a:pt x="1338580" y="48263"/>
                    </a:cubicBezTo>
                    <a:cubicBezTo>
                      <a:pt x="1382183" y="47840"/>
                      <a:pt x="1412240" y="8893"/>
                      <a:pt x="1457960" y="10163"/>
                    </a:cubicBezTo>
                    <a:cubicBezTo>
                      <a:pt x="1503680" y="11433"/>
                      <a:pt x="1565487" y="55460"/>
                      <a:pt x="1612900" y="55883"/>
                    </a:cubicBezTo>
                    <a:cubicBezTo>
                      <a:pt x="1660313" y="56306"/>
                      <a:pt x="1701377" y="12703"/>
                      <a:pt x="1742440" y="12703"/>
                    </a:cubicBezTo>
                    <a:cubicBezTo>
                      <a:pt x="1783503" y="12703"/>
                      <a:pt x="1817793" y="55460"/>
                      <a:pt x="1859280" y="55883"/>
                    </a:cubicBezTo>
                    <a:cubicBezTo>
                      <a:pt x="1900767" y="56306"/>
                      <a:pt x="1947757" y="15243"/>
                      <a:pt x="1991360" y="15243"/>
                    </a:cubicBezTo>
                    <a:cubicBezTo>
                      <a:pt x="2034963" y="15243"/>
                      <a:pt x="2071370" y="55460"/>
                      <a:pt x="2120900" y="55883"/>
                    </a:cubicBezTo>
                    <a:cubicBezTo>
                      <a:pt x="2170430" y="56306"/>
                      <a:pt x="2285577" y="24133"/>
                      <a:pt x="2288540" y="17783"/>
                    </a:cubicBezTo>
                    <a:cubicBezTo>
                      <a:pt x="2282296" y="17783"/>
                      <a:pt x="2281290" y="23379"/>
                      <a:pt x="2284214" y="33172"/>
                    </a:cubicBezTo>
                    <a:lnTo>
                      <a:pt x="2288540" y="42290"/>
                    </a:lnTo>
                    <a:lnTo>
                      <a:pt x="2288540" y="448098"/>
                    </a:lnTo>
                    <a:lnTo>
                      <a:pt x="2240657" y="450099"/>
                    </a:lnTo>
                    <a:cubicBezTo>
                      <a:pt x="2178738" y="450562"/>
                      <a:pt x="2097299" y="447361"/>
                      <a:pt x="1988820" y="439423"/>
                    </a:cubicBezTo>
                    <a:cubicBezTo>
                      <a:pt x="1609143" y="411642"/>
                      <a:pt x="524841" y="274310"/>
                      <a:pt x="38490" y="208648"/>
                    </a:cubicBezTo>
                    <a:lnTo>
                      <a:pt x="0" y="203328"/>
                    </a:lnTo>
                    <a:lnTo>
                      <a:pt x="0" y="48686"/>
                    </a:lnTo>
                    <a:lnTo>
                      <a:pt x="7620" y="40643"/>
                    </a:lnTo>
                    <a:cubicBezTo>
                      <a:pt x="53763" y="20534"/>
                      <a:pt x="99907" y="426"/>
                      <a:pt x="139700" y="3"/>
                    </a:cubicBezTo>
                    <a:close/>
                  </a:path>
                </a:pathLst>
              </a:custGeom>
              <a:solidFill>
                <a:srgbClr val="4A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p:cNvSpPr/>
              <p:nvPr/>
            </p:nvSpPr>
            <p:spPr>
              <a:xfrm>
                <a:off x="6278880" y="1782077"/>
                <a:ext cx="2288540" cy="1085262"/>
              </a:xfrm>
              <a:custGeom>
                <a:avLst/>
                <a:gdLst>
                  <a:gd name="connsiteX0" fmla="*/ 266462 w 2288540"/>
                  <a:gd name="connsiteY0" fmla="*/ 13 h 1085262"/>
                  <a:gd name="connsiteX1" fmla="*/ 480060 w 2288540"/>
                  <a:gd name="connsiteY1" fmla="*/ 13110 h 1085262"/>
                  <a:gd name="connsiteX2" fmla="*/ 678180 w 2288540"/>
                  <a:gd name="connsiteY2" fmla="*/ 119790 h 1085262"/>
                  <a:gd name="connsiteX3" fmla="*/ 1112520 w 2288540"/>
                  <a:gd name="connsiteY3" fmla="*/ 234090 h 1085262"/>
                  <a:gd name="connsiteX4" fmla="*/ 1402080 w 2288540"/>
                  <a:gd name="connsiteY4" fmla="*/ 256950 h 1085262"/>
                  <a:gd name="connsiteX5" fmla="*/ 1775460 w 2288540"/>
                  <a:gd name="connsiteY5" fmla="*/ 310290 h 1085262"/>
                  <a:gd name="connsiteX6" fmla="*/ 2286000 w 2288540"/>
                  <a:gd name="connsiteY6" fmla="*/ 317910 h 1085262"/>
                  <a:gd name="connsiteX7" fmla="*/ 2288540 w 2288540"/>
                  <a:gd name="connsiteY7" fmla="*/ 318343 h 1085262"/>
                  <a:gd name="connsiteX8" fmla="*/ 2288540 w 2288540"/>
                  <a:gd name="connsiteY8" fmla="*/ 1033839 h 1085262"/>
                  <a:gd name="connsiteX9" fmla="*/ 2273300 w 2288540"/>
                  <a:gd name="connsiteY9" fmla="*/ 1034784 h 1085262"/>
                  <a:gd name="connsiteX10" fmla="*/ 10160 w 2288540"/>
                  <a:gd name="connsiteY10" fmla="*/ 1047484 h 1085262"/>
                  <a:gd name="connsiteX11" fmla="*/ 0 w 2288540"/>
                  <a:gd name="connsiteY11" fmla="*/ 1043254 h 1085262"/>
                  <a:gd name="connsiteX12" fmla="*/ 0 w 2288540"/>
                  <a:gd name="connsiteY12" fmla="*/ 5490 h 1085262"/>
                  <a:gd name="connsiteX13" fmla="*/ 266462 w 2288540"/>
                  <a:gd name="connsiteY13" fmla="*/ 13 h 10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8540" h="1085262">
                    <a:moveTo>
                      <a:pt x="266462" y="13"/>
                    </a:moveTo>
                    <a:cubicBezTo>
                      <a:pt x="349409" y="251"/>
                      <a:pt x="423545" y="3585"/>
                      <a:pt x="480060" y="13110"/>
                    </a:cubicBezTo>
                    <a:cubicBezTo>
                      <a:pt x="593090" y="32160"/>
                      <a:pt x="572770" y="82960"/>
                      <a:pt x="678180" y="119790"/>
                    </a:cubicBezTo>
                    <a:cubicBezTo>
                      <a:pt x="783590" y="156620"/>
                      <a:pt x="991870" y="211230"/>
                      <a:pt x="1112520" y="234090"/>
                    </a:cubicBezTo>
                    <a:cubicBezTo>
                      <a:pt x="1233170" y="256950"/>
                      <a:pt x="1291590" y="244250"/>
                      <a:pt x="1402080" y="256950"/>
                    </a:cubicBezTo>
                    <a:cubicBezTo>
                      <a:pt x="1512570" y="269650"/>
                      <a:pt x="1628140" y="300130"/>
                      <a:pt x="1775460" y="310290"/>
                    </a:cubicBezTo>
                    <a:cubicBezTo>
                      <a:pt x="1922780" y="320450"/>
                      <a:pt x="2250440" y="322468"/>
                      <a:pt x="2286000" y="317910"/>
                    </a:cubicBezTo>
                    <a:lnTo>
                      <a:pt x="2288540" y="318343"/>
                    </a:lnTo>
                    <a:lnTo>
                      <a:pt x="2288540" y="1033839"/>
                    </a:lnTo>
                    <a:lnTo>
                      <a:pt x="2273300" y="1034784"/>
                    </a:lnTo>
                    <a:cubicBezTo>
                      <a:pt x="1965537" y="1015311"/>
                      <a:pt x="389467" y="1147391"/>
                      <a:pt x="10160" y="1047484"/>
                    </a:cubicBezTo>
                    <a:lnTo>
                      <a:pt x="0" y="1043254"/>
                    </a:lnTo>
                    <a:lnTo>
                      <a:pt x="0" y="5490"/>
                    </a:lnTo>
                    <a:cubicBezTo>
                      <a:pt x="91758" y="2633"/>
                      <a:pt x="183515" y="-225"/>
                      <a:pt x="266462" y="13"/>
                    </a:cubicBezTo>
                    <a:close/>
                  </a:path>
                </a:pathLst>
              </a:custGeom>
              <a:solidFill>
                <a:srgbClr val="CC9C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任意多边形: 形状 63"/>
              <p:cNvSpPr/>
              <p:nvPr/>
            </p:nvSpPr>
            <p:spPr>
              <a:xfrm>
                <a:off x="6278880" y="1777590"/>
                <a:ext cx="2286000" cy="318756"/>
              </a:xfrm>
              <a:custGeom>
                <a:avLst/>
                <a:gdLst>
                  <a:gd name="connsiteX0" fmla="*/ 0 w 2286000"/>
                  <a:gd name="connsiteY0" fmla="*/ 5490 h 318756"/>
                  <a:gd name="connsiteX1" fmla="*/ 480060 w 2286000"/>
                  <a:gd name="connsiteY1" fmla="*/ 13110 h 318756"/>
                  <a:gd name="connsiteX2" fmla="*/ 678180 w 2286000"/>
                  <a:gd name="connsiteY2" fmla="*/ 119790 h 318756"/>
                  <a:gd name="connsiteX3" fmla="*/ 1112520 w 2286000"/>
                  <a:gd name="connsiteY3" fmla="*/ 234090 h 318756"/>
                  <a:gd name="connsiteX4" fmla="*/ 1402080 w 2286000"/>
                  <a:gd name="connsiteY4" fmla="*/ 256950 h 318756"/>
                  <a:gd name="connsiteX5" fmla="*/ 1775460 w 2286000"/>
                  <a:gd name="connsiteY5" fmla="*/ 310290 h 318756"/>
                  <a:gd name="connsiteX6" fmla="*/ 2286000 w 2286000"/>
                  <a:gd name="connsiteY6" fmla="*/ 317910 h 3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318756">
                    <a:moveTo>
                      <a:pt x="0" y="5490"/>
                    </a:moveTo>
                    <a:cubicBezTo>
                      <a:pt x="183515" y="-225"/>
                      <a:pt x="367030" y="-5940"/>
                      <a:pt x="480060" y="13110"/>
                    </a:cubicBezTo>
                    <a:cubicBezTo>
                      <a:pt x="593090" y="32160"/>
                      <a:pt x="572770" y="82960"/>
                      <a:pt x="678180" y="119790"/>
                    </a:cubicBezTo>
                    <a:cubicBezTo>
                      <a:pt x="783590" y="156620"/>
                      <a:pt x="991870" y="211230"/>
                      <a:pt x="1112520" y="234090"/>
                    </a:cubicBezTo>
                    <a:cubicBezTo>
                      <a:pt x="1233170" y="256950"/>
                      <a:pt x="1291590" y="244250"/>
                      <a:pt x="1402080" y="256950"/>
                    </a:cubicBezTo>
                    <a:cubicBezTo>
                      <a:pt x="1512570" y="269650"/>
                      <a:pt x="1628140" y="300130"/>
                      <a:pt x="1775460" y="310290"/>
                    </a:cubicBezTo>
                    <a:cubicBezTo>
                      <a:pt x="1922780" y="320450"/>
                      <a:pt x="2104390" y="319180"/>
                      <a:pt x="2286000" y="317910"/>
                    </a:cubicBez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6276340" y="1717038"/>
                <a:ext cx="2288540" cy="55887"/>
              </a:xfrm>
              <a:custGeom>
                <a:avLst/>
                <a:gdLst>
                  <a:gd name="connsiteX0" fmla="*/ 139700 w 2288540"/>
                  <a:gd name="connsiteY0" fmla="*/ 3 h 450142"/>
                  <a:gd name="connsiteX1" fmla="*/ 246380 w 2288540"/>
                  <a:gd name="connsiteY1" fmla="*/ 38103 h 450142"/>
                  <a:gd name="connsiteX2" fmla="*/ 414020 w 2288540"/>
                  <a:gd name="connsiteY2" fmla="*/ 10163 h 450142"/>
                  <a:gd name="connsiteX3" fmla="*/ 548640 w 2288540"/>
                  <a:gd name="connsiteY3" fmla="*/ 38103 h 450142"/>
                  <a:gd name="connsiteX4" fmla="*/ 683260 w 2288540"/>
                  <a:gd name="connsiteY4" fmla="*/ 7623 h 450142"/>
                  <a:gd name="connsiteX5" fmla="*/ 802640 w 2288540"/>
                  <a:gd name="connsiteY5" fmla="*/ 48263 h 450142"/>
                  <a:gd name="connsiteX6" fmla="*/ 942340 w 2288540"/>
                  <a:gd name="connsiteY6" fmla="*/ 7623 h 450142"/>
                  <a:gd name="connsiteX7" fmla="*/ 1076960 w 2288540"/>
                  <a:gd name="connsiteY7" fmla="*/ 50803 h 450142"/>
                  <a:gd name="connsiteX8" fmla="*/ 1196340 w 2288540"/>
                  <a:gd name="connsiteY8" fmla="*/ 12703 h 450142"/>
                  <a:gd name="connsiteX9" fmla="*/ 1338580 w 2288540"/>
                  <a:gd name="connsiteY9" fmla="*/ 48263 h 450142"/>
                  <a:gd name="connsiteX10" fmla="*/ 1457960 w 2288540"/>
                  <a:gd name="connsiteY10" fmla="*/ 10163 h 450142"/>
                  <a:gd name="connsiteX11" fmla="*/ 1612900 w 2288540"/>
                  <a:gd name="connsiteY11" fmla="*/ 55883 h 450142"/>
                  <a:gd name="connsiteX12" fmla="*/ 1742440 w 2288540"/>
                  <a:gd name="connsiteY12" fmla="*/ 12703 h 450142"/>
                  <a:gd name="connsiteX13" fmla="*/ 1859280 w 2288540"/>
                  <a:gd name="connsiteY13" fmla="*/ 55883 h 450142"/>
                  <a:gd name="connsiteX14" fmla="*/ 1991360 w 2288540"/>
                  <a:gd name="connsiteY14" fmla="*/ 15243 h 450142"/>
                  <a:gd name="connsiteX15" fmla="*/ 2120900 w 2288540"/>
                  <a:gd name="connsiteY15" fmla="*/ 55883 h 450142"/>
                  <a:gd name="connsiteX16" fmla="*/ 2288540 w 2288540"/>
                  <a:gd name="connsiteY16" fmla="*/ 17783 h 450142"/>
                  <a:gd name="connsiteX17" fmla="*/ 2284214 w 2288540"/>
                  <a:gd name="connsiteY17" fmla="*/ 33172 h 450142"/>
                  <a:gd name="connsiteX18" fmla="*/ 2288540 w 2288540"/>
                  <a:gd name="connsiteY18" fmla="*/ 42290 h 450142"/>
                  <a:gd name="connsiteX19" fmla="*/ 2288540 w 2288540"/>
                  <a:gd name="connsiteY19" fmla="*/ 448098 h 450142"/>
                  <a:gd name="connsiteX20" fmla="*/ 2240657 w 2288540"/>
                  <a:gd name="connsiteY20" fmla="*/ 450099 h 450142"/>
                  <a:gd name="connsiteX21" fmla="*/ 1988820 w 2288540"/>
                  <a:gd name="connsiteY21" fmla="*/ 439423 h 450142"/>
                  <a:gd name="connsiteX22" fmla="*/ 38490 w 2288540"/>
                  <a:gd name="connsiteY22" fmla="*/ 208648 h 450142"/>
                  <a:gd name="connsiteX23" fmla="*/ 0 w 2288540"/>
                  <a:gd name="connsiteY23" fmla="*/ 203328 h 450142"/>
                  <a:gd name="connsiteX24" fmla="*/ 0 w 2288540"/>
                  <a:gd name="connsiteY24" fmla="*/ 48686 h 450142"/>
                  <a:gd name="connsiteX25" fmla="*/ 7620 w 2288540"/>
                  <a:gd name="connsiteY25" fmla="*/ 40643 h 450142"/>
                  <a:gd name="connsiteX26" fmla="*/ 139700 w 2288540"/>
                  <a:gd name="connsiteY26" fmla="*/ 3 h 450142"/>
                  <a:gd name="connsiteX0-1" fmla="*/ 1988820 w 2288540"/>
                  <a:gd name="connsiteY0-2" fmla="*/ 439423 h 530863"/>
                  <a:gd name="connsiteX1-3" fmla="*/ 38490 w 2288540"/>
                  <a:gd name="connsiteY1-4" fmla="*/ 208648 h 530863"/>
                  <a:gd name="connsiteX2-5" fmla="*/ 0 w 2288540"/>
                  <a:gd name="connsiteY2-6" fmla="*/ 203328 h 530863"/>
                  <a:gd name="connsiteX3-7" fmla="*/ 0 w 2288540"/>
                  <a:gd name="connsiteY3-8" fmla="*/ 48686 h 530863"/>
                  <a:gd name="connsiteX4-9" fmla="*/ 7620 w 2288540"/>
                  <a:gd name="connsiteY4-10" fmla="*/ 40643 h 530863"/>
                  <a:gd name="connsiteX5-11" fmla="*/ 139700 w 2288540"/>
                  <a:gd name="connsiteY5-12" fmla="*/ 3 h 530863"/>
                  <a:gd name="connsiteX6-13" fmla="*/ 246380 w 2288540"/>
                  <a:gd name="connsiteY6-14" fmla="*/ 38103 h 530863"/>
                  <a:gd name="connsiteX7-15" fmla="*/ 414020 w 2288540"/>
                  <a:gd name="connsiteY7-16" fmla="*/ 10163 h 530863"/>
                  <a:gd name="connsiteX8-17" fmla="*/ 548640 w 2288540"/>
                  <a:gd name="connsiteY8-18" fmla="*/ 38103 h 530863"/>
                  <a:gd name="connsiteX9-19" fmla="*/ 683260 w 2288540"/>
                  <a:gd name="connsiteY9-20" fmla="*/ 7623 h 530863"/>
                  <a:gd name="connsiteX10-21" fmla="*/ 802640 w 2288540"/>
                  <a:gd name="connsiteY10-22" fmla="*/ 48263 h 530863"/>
                  <a:gd name="connsiteX11-23" fmla="*/ 942340 w 2288540"/>
                  <a:gd name="connsiteY11-24" fmla="*/ 7623 h 530863"/>
                  <a:gd name="connsiteX12-25" fmla="*/ 1076960 w 2288540"/>
                  <a:gd name="connsiteY12-26" fmla="*/ 50803 h 530863"/>
                  <a:gd name="connsiteX13-27" fmla="*/ 1196340 w 2288540"/>
                  <a:gd name="connsiteY13-28" fmla="*/ 12703 h 530863"/>
                  <a:gd name="connsiteX14-29" fmla="*/ 1338580 w 2288540"/>
                  <a:gd name="connsiteY14-30" fmla="*/ 48263 h 530863"/>
                  <a:gd name="connsiteX15-31" fmla="*/ 1457960 w 2288540"/>
                  <a:gd name="connsiteY15-32" fmla="*/ 10163 h 530863"/>
                  <a:gd name="connsiteX16-33" fmla="*/ 1612900 w 2288540"/>
                  <a:gd name="connsiteY16-34" fmla="*/ 55883 h 530863"/>
                  <a:gd name="connsiteX17-35" fmla="*/ 1742440 w 2288540"/>
                  <a:gd name="connsiteY17-36" fmla="*/ 12703 h 530863"/>
                  <a:gd name="connsiteX18-37" fmla="*/ 1859280 w 2288540"/>
                  <a:gd name="connsiteY18-38" fmla="*/ 55883 h 530863"/>
                  <a:gd name="connsiteX19-39" fmla="*/ 1991360 w 2288540"/>
                  <a:gd name="connsiteY19-40" fmla="*/ 15243 h 530863"/>
                  <a:gd name="connsiteX20-41" fmla="*/ 2120900 w 2288540"/>
                  <a:gd name="connsiteY20-42" fmla="*/ 55883 h 530863"/>
                  <a:gd name="connsiteX21-43" fmla="*/ 2288540 w 2288540"/>
                  <a:gd name="connsiteY21-44" fmla="*/ 17783 h 530863"/>
                  <a:gd name="connsiteX22-45" fmla="*/ 2284214 w 2288540"/>
                  <a:gd name="connsiteY22-46" fmla="*/ 33172 h 530863"/>
                  <a:gd name="connsiteX23-47" fmla="*/ 2288540 w 2288540"/>
                  <a:gd name="connsiteY23-48" fmla="*/ 42290 h 530863"/>
                  <a:gd name="connsiteX24-49" fmla="*/ 2288540 w 2288540"/>
                  <a:gd name="connsiteY24-50" fmla="*/ 448098 h 530863"/>
                  <a:gd name="connsiteX25-51" fmla="*/ 2240657 w 2288540"/>
                  <a:gd name="connsiteY25-52" fmla="*/ 450099 h 530863"/>
                  <a:gd name="connsiteX26-53" fmla="*/ 2080260 w 2288540"/>
                  <a:gd name="connsiteY26-54" fmla="*/ 530863 h 530863"/>
                  <a:gd name="connsiteX0-55" fmla="*/ 1988820 w 2288540"/>
                  <a:gd name="connsiteY0-56" fmla="*/ 439423 h 450099"/>
                  <a:gd name="connsiteX1-57" fmla="*/ 38490 w 2288540"/>
                  <a:gd name="connsiteY1-58" fmla="*/ 208648 h 450099"/>
                  <a:gd name="connsiteX2-59" fmla="*/ 0 w 2288540"/>
                  <a:gd name="connsiteY2-60" fmla="*/ 203328 h 450099"/>
                  <a:gd name="connsiteX3-61" fmla="*/ 0 w 2288540"/>
                  <a:gd name="connsiteY3-62" fmla="*/ 48686 h 450099"/>
                  <a:gd name="connsiteX4-63" fmla="*/ 7620 w 2288540"/>
                  <a:gd name="connsiteY4-64" fmla="*/ 40643 h 450099"/>
                  <a:gd name="connsiteX5-65" fmla="*/ 139700 w 2288540"/>
                  <a:gd name="connsiteY5-66" fmla="*/ 3 h 450099"/>
                  <a:gd name="connsiteX6-67" fmla="*/ 246380 w 2288540"/>
                  <a:gd name="connsiteY6-68" fmla="*/ 38103 h 450099"/>
                  <a:gd name="connsiteX7-69" fmla="*/ 414020 w 2288540"/>
                  <a:gd name="connsiteY7-70" fmla="*/ 10163 h 450099"/>
                  <a:gd name="connsiteX8-71" fmla="*/ 548640 w 2288540"/>
                  <a:gd name="connsiteY8-72" fmla="*/ 38103 h 450099"/>
                  <a:gd name="connsiteX9-73" fmla="*/ 683260 w 2288540"/>
                  <a:gd name="connsiteY9-74" fmla="*/ 7623 h 450099"/>
                  <a:gd name="connsiteX10-75" fmla="*/ 802640 w 2288540"/>
                  <a:gd name="connsiteY10-76" fmla="*/ 48263 h 450099"/>
                  <a:gd name="connsiteX11-77" fmla="*/ 942340 w 2288540"/>
                  <a:gd name="connsiteY11-78" fmla="*/ 7623 h 450099"/>
                  <a:gd name="connsiteX12-79" fmla="*/ 1076960 w 2288540"/>
                  <a:gd name="connsiteY12-80" fmla="*/ 50803 h 450099"/>
                  <a:gd name="connsiteX13-81" fmla="*/ 1196340 w 2288540"/>
                  <a:gd name="connsiteY13-82" fmla="*/ 12703 h 450099"/>
                  <a:gd name="connsiteX14-83" fmla="*/ 1338580 w 2288540"/>
                  <a:gd name="connsiteY14-84" fmla="*/ 48263 h 450099"/>
                  <a:gd name="connsiteX15-85" fmla="*/ 1457960 w 2288540"/>
                  <a:gd name="connsiteY15-86" fmla="*/ 10163 h 450099"/>
                  <a:gd name="connsiteX16-87" fmla="*/ 1612900 w 2288540"/>
                  <a:gd name="connsiteY16-88" fmla="*/ 55883 h 450099"/>
                  <a:gd name="connsiteX17-89" fmla="*/ 1742440 w 2288540"/>
                  <a:gd name="connsiteY17-90" fmla="*/ 12703 h 450099"/>
                  <a:gd name="connsiteX18-91" fmla="*/ 1859280 w 2288540"/>
                  <a:gd name="connsiteY18-92" fmla="*/ 55883 h 450099"/>
                  <a:gd name="connsiteX19-93" fmla="*/ 1991360 w 2288540"/>
                  <a:gd name="connsiteY19-94" fmla="*/ 15243 h 450099"/>
                  <a:gd name="connsiteX20-95" fmla="*/ 2120900 w 2288540"/>
                  <a:gd name="connsiteY20-96" fmla="*/ 55883 h 450099"/>
                  <a:gd name="connsiteX21-97" fmla="*/ 2288540 w 2288540"/>
                  <a:gd name="connsiteY21-98" fmla="*/ 17783 h 450099"/>
                  <a:gd name="connsiteX22-99" fmla="*/ 2284214 w 2288540"/>
                  <a:gd name="connsiteY22-100" fmla="*/ 33172 h 450099"/>
                  <a:gd name="connsiteX23-101" fmla="*/ 2288540 w 2288540"/>
                  <a:gd name="connsiteY23-102" fmla="*/ 42290 h 450099"/>
                  <a:gd name="connsiteX24-103" fmla="*/ 2288540 w 2288540"/>
                  <a:gd name="connsiteY24-104" fmla="*/ 448098 h 450099"/>
                  <a:gd name="connsiteX25-105" fmla="*/ 2240657 w 2288540"/>
                  <a:gd name="connsiteY25-106" fmla="*/ 450099 h 450099"/>
                  <a:gd name="connsiteX0-107" fmla="*/ 1988820 w 2288540"/>
                  <a:gd name="connsiteY0-108" fmla="*/ 439423 h 448098"/>
                  <a:gd name="connsiteX1-109" fmla="*/ 38490 w 2288540"/>
                  <a:gd name="connsiteY1-110" fmla="*/ 208648 h 448098"/>
                  <a:gd name="connsiteX2-111" fmla="*/ 0 w 2288540"/>
                  <a:gd name="connsiteY2-112" fmla="*/ 203328 h 448098"/>
                  <a:gd name="connsiteX3-113" fmla="*/ 0 w 2288540"/>
                  <a:gd name="connsiteY3-114" fmla="*/ 48686 h 448098"/>
                  <a:gd name="connsiteX4-115" fmla="*/ 7620 w 2288540"/>
                  <a:gd name="connsiteY4-116" fmla="*/ 40643 h 448098"/>
                  <a:gd name="connsiteX5-117" fmla="*/ 139700 w 2288540"/>
                  <a:gd name="connsiteY5-118" fmla="*/ 3 h 448098"/>
                  <a:gd name="connsiteX6-119" fmla="*/ 246380 w 2288540"/>
                  <a:gd name="connsiteY6-120" fmla="*/ 38103 h 448098"/>
                  <a:gd name="connsiteX7-121" fmla="*/ 414020 w 2288540"/>
                  <a:gd name="connsiteY7-122" fmla="*/ 10163 h 448098"/>
                  <a:gd name="connsiteX8-123" fmla="*/ 548640 w 2288540"/>
                  <a:gd name="connsiteY8-124" fmla="*/ 38103 h 448098"/>
                  <a:gd name="connsiteX9-125" fmla="*/ 683260 w 2288540"/>
                  <a:gd name="connsiteY9-126" fmla="*/ 7623 h 448098"/>
                  <a:gd name="connsiteX10-127" fmla="*/ 802640 w 2288540"/>
                  <a:gd name="connsiteY10-128" fmla="*/ 48263 h 448098"/>
                  <a:gd name="connsiteX11-129" fmla="*/ 942340 w 2288540"/>
                  <a:gd name="connsiteY11-130" fmla="*/ 7623 h 448098"/>
                  <a:gd name="connsiteX12-131" fmla="*/ 1076960 w 2288540"/>
                  <a:gd name="connsiteY12-132" fmla="*/ 50803 h 448098"/>
                  <a:gd name="connsiteX13-133" fmla="*/ 1196340 w 2288540"/>
                  <a:gd name="connsiteY13-134" fmla="*/ 12703 h 448098"/>
                  <a:gd name="connsiteX14-135" fmla="*/ 1338580 w 2288540"/>
                  <a:gd name="connsiteY14-136" fmla="*/ 48263 h 448098"/>
                  <a:gd name="connsiteX15-137" fmla="*/ 1457960 w 2288540"/>
                  <a:gd name="connsiteY15-138" fmla="*/ 10163 h 448098"/>
                  <a:gd name="connsiteX16-139" fmla="*/ 1612900 w 2288540"/>
                  <a:gd name="connsiteY16-140" fmla="*/ 55883 h 448098"/>
                  <a:gd name="connsiteX17-141" fmla="*/ 1742440 w 2288540"/>
                  <a:gd name="connsiteY17-142" fmla="*/ 12703 h 448098"/>
                  <a:gd name="connsiteX18-143" fmla="*/ 1859280 w 2288540"/>
                  <a:gd name="connsiteY18-144" fmla="*/ 55883 h 448098"/>
                  <a:gd name="connsiteX19-145" fmla="*/ 1991360 w 2288540"/>
                  <a:gd name="connsiteY19-146" fmla="*/ 15243 h 448098"/>
                  <a:gd name="connsiteX20-147" fmla="*/ 2120900 w 2288540"/>
                  <a:gd name="connsiteY20-148" fmla="*/ 55883 h 448098"/>
                  <a:gd name="connsiteX21-149" fmla="*/ 2288540 w 2288540"/>
                  <a:gd name="connsiteY21-150" fmla="*/ 17783 h 448098"/>
                  <a:gd name="connsiteX22-151" fmla="*/ 2284214 w 2288540"/>
                  <a:gd name="connsiteY22-152" fmla="*/ 33172 h 448098"/>
                  <a:gd name="connsiteX23-153" fmla="*/ 2288540 w 2288540"/>
                  <a:gd name="connsiteY23-154" fmla="*/ 42290 h 448098"/>
                  <a:gd name="connsiteX24-155" fmla="*/ 2288540 w 2288540"/>
                  <a:gd name="connsiteY24-156" fmla="*/ 448098 h 448098"/>
                  <a:gd name="connsiteX0-157" fmla="*/ 1988820 w 2288540"/>
                  <a:gd name="connsiteY0-158" fmla="*/ 439423 h 439423"/>
                  <a:gd name="connsiteX1-159" fmla="*/ 38490 w 2288540"/>
                  <a:gd name="connsiteY1-160" fmla="*/ 208648 h 439423"/>
                  <a:gd name="connsiteX2-161" fmla="*/ 0 w 2288540"/>
                  <a:gd name="connsiteY2-162" fmla="*/ 203328 h 439423"/>
                  <a:gd name="connsiteX3-163" fmla="*/ 0 w 2288540"/>
                  <a:gd name="connsiteY3-164" fmla="*/ 48686 h 439423"/>
                  <a:gd name="connsiteX4-165" fmla="*/ 7620 w 2288540"/>
                  <a:gd name="connsiteY4-166" fmla="*/ 40643 h 439423"/>
                  <a:gd name="connsiteX5-167" fmla="*/ 139700 w 2288540"/>
                  <a:gd name="connsiteY5-168" fmla="*/ 3 h 439423"/>
                  <a:gd name="connsiteX6-169" fmla="*/ 246380 w 2288540"/>
                  <a:gd name="connsiteY6-170" fmla="*/ 38103 h 439423"/>
                  <a:gd name="connsiteX7-171" fmla="*/ 414020 w 2288540"/>
                  <a:gd name="connsiteY7-172" fmla="*/ 10163 h 439423"/>
                  <a:gd name="connsiteX8-173" fmla="*/ 548640 w 2288540"/>
                  <a:gd name="connsiteY8-174" fmla="*/ 38103 h 439423"/>
                  <a:gd name="connsiteX9-175" fmla="*/ 683260 w 2288540"/>
                  <a:gd name="connsiteY9-176" fmla="*/ 7623 h 439423"/>
                  <a:gd name="connsiteX10-177" fmla="*/ 802640 w 2288540"/>
                  <a:gd name="connsiteY10-178" fmla="*/ 48263 h 439423"/>
                  <a:gd name="connsiteX11-179" fmla="*/ 942340 w 2288540"/>
                  <a:gd name="connsiteY11-180" fmla="*/ 7623 h 439423"/>
                  <a:gd name="connsiteX12-181" fmla="*/ 1076960 w 2288540"/>
                  <a:gd name="connsiteY12-182" fmla="*/ 50803 h 439423"/>
                  <a:gd name="connsiteX13-183" fmla="*/ 1196340 w 2288540"/>
                  <a:gd name="connsiteY13-184" fmla="*/ 12703 h 439423"/>
                  <a:gd name="connsiteX14-185" fmla="*/ 1338580 w 2288540"/>
                  <a:gd name="connsiteY14-186" fmla="*/ 48263 h 439423"/>
                  <a:gd name="connsiteX15-187" fmla="*/ 1457960 w 2288540"/>
                  <a:gd name="connsiteY15-188" fmla="*/ 10163 h 439423"/>
                  <a:gd name="connsiteX16-189" fmla="*/ 1612900 w 2288540"/>
                  <a:gd name="connsiteY16-190" fmla="*/ 55883 h 439423"/>
                  <a:gd name="connsiteX17-191" fmla="*/ 1742440 w 2288540"/>
                  <a:gd name="connsiteY17-192" fmla="*/ 12703 h 439423"/>
                  <a:gd name="connsiteX18-193" fmla="*/ 1859280 w 2288540"/>
                  <a:gd name="connsiteY18-194" fmla="*/ 55883 h 439423"/>
                  <a:gd name="connsiteX19-195" fmla="*/ 1991360 w 2288540"/>
                  <a:gd name="connsiteY19-196" fmla="*/ 15243 h 439423"/>
                  <a:gd name="connsiteX20-197" fmla="*/ 2120900 w 2288540"/>
                  <a:gd name="connsiteY20-198" fmla="*/ 55883 h 439423"/>
                  <a:gd name="connsiteX21-199" fmla="*/ 2288540 w 2288540"/>
                  <a:gd name="connsiteY21-200" fmla="*/ 17783 h 439423"/>
                  <a:gd name="connsiteX22-201" fmla="*/ 2284214 w 2288540"/>
                  <a:gd name="connsiteY22-202" fmla="*/ 33172 h 439423"/>
                  <a:gd name="connsiteX23-203" fmla="*/ 2288540 w 2288540"/>
                  <a:gd name="connsiteY23-204" fmla="*/ 42290 h 439423"/>
                  <a:gd name="connsiteX0-205" fmla="*/ 38490 w 2288540"/>
                  <a:gd name="connsiteY0-206" fmla="*/ 208648 h 208648"/>
                  <a:gd name="connsiteX1-207" fmla="*/ 0 w 2288540"/>
                  <a:gd name="connsiteY1-208" fmla="*/ 203328 h 208648"/>
                  <a:gd name="connsiteX2-209" fmla="*/ 0 w 2288540"/>
                  <a:gd name="connsiteY2-210" fmla="*/ 48686 h 208648"/>
                  <a:gd name="connsiteX3-211" fmla="*/ 7620 w 2288540"/>
                  <a:gd name="connsiteY3-212" fmla="*/ 40643 h 208648"/>
                  <a:gd name="connsiteX4-213" fmla="*/ 139700 w 2288540"/>
                  <a:gd name="connsiteY4-214" fmla="*/ 3 h 208648"/>
                  <a:gd name="connsiteX5-215" fmla="*/ 246380 w 2288540"/>
                  <a:gd name="connsiteY5-216" fmla="*/ 38103 h 208648"/>
                  <a:gd name="connsiteX6-217" fmla="*/ 414020 w 2288540"/>
                  <a:gd name="connsiteY6-218" fmla="*/ 10163 h 208648"/>
                  <a:gd name="connsiteX7-219" fmla="*/ 548640 w 2288540"/>
                  <a:gd name="connsiteY7-220" fmla="*/ 38103 h 208648"/>
                  <a:gd name="connsiteX8-221" fmla="*/ 683260 w 2288540"/>
                  <a:gd name="connsiteY8-222" fmla="*/ 7623 h 208648"/>
                  <a:gd name="connsiteX9-223" fmla="*/ 802640 w 2288540"/>
                  <a:gd name="connsiteY9-224" fmla="*/ 48263 h 208648"/>
                  <a:gd name="connsiteX10-225" fmla="*/ 942340 w 2288540"/>
                  <a:gd name="connsiteY10-226" fmla="*/ 7623 h 208648"/>
                  <a:gd name="connsiteX11-227" fmla="*/ 1076960 w 2288540"/>
                  <a:gd name="connsiteY11-228" fmla="*/ 50803 h 208648"/>
                  <a:gd name="connsiteX12-229" fmla="*/ 1196340 w 2288540"/>
                  <a:gd name="connsiteY12-230" fmla="*/ 12703 h 208648"/>
                  <a:gd name="connsiteX13-231" fmla="*/ 1338580 w 2288540"/>
                  <a:gd name="connsiteY13-232" fmla="*/ 48263 h 208648"/>
                  <a:gd name="connsiteX14-233" fmla="*/ 1457960 w 2288540"/>
                  <a:gd name="connsiteY14-234" fmla="*/ 10163 h 208648"/>
                  <a:gd name="connsiteX15-235" fmla="*/ 1612900 w 2288540"/>
                  <a:gd name="connsiteY15-236" fmla="*/ 55883 h 208648"/>
                  <a:gd name="connsiteX16-237" fmla="*/ 1742440 w 2288540"/>
                  <a:gd name="connsiteY16-238" fmla="*/ 12703 h 208648"/>
                  <a:gd name="connsiteX17-239" fmla="*/ 1859280 w 2288540"/>
                  <a:gd name="connsiteY17-240" fmla="*/ 55883 h 208648"/>
                  <a:gd name="connsiteX18-241" fmla="*/ 1991360 w 2288540"/>
                  <a:gd name="connsiteY18-242" fmla="*/ 15243 h 208648"/>
                  <a:gd name="connsiteX19-243" fmla="*/ 2120900 w 2288540"/>
                  <a:gd name="connsiteY19-244" fmla="*/ 55883 h 208648"/>
                  <a:gd name="connsiteX20-245" fmla="*/ 2288540 w 2288540"/>
                  <a:gd name="connsiteY20-246" fmla="*/ 17783 h 208648"/>
                  <a:gd name="connsiteX21-247" fmla="*/ 2284214 w 2288540"/>
                  <a:gd name="connsiteY21-248" fmla="*/ 33172 h 208648"/>
                  <a:gd name="connsiteX22-249" fmla="*/ 2288540 w 2288540"/>
                  <a:gd name="connsiteY22-250" fmla="*/ 42290 h 208648"/>
                  <a:gd name="connsiteX0-251" fmla="*/ 0 w 2288540"/>
                  <a:gd name="connsiteY0-252" fmla="*/ 203328 h 203328"/>
                  <a:gd name="connsiteX1-253" fmla="*/ 0 w 2288540"/>
                  <a:gd name="connsiteY1-254" fmla="*/ 48686 h 203328"/>
                  <a:gd name="connsiteX2-255" fmla="*/ 7620 w 2288540"/>
                  <a:gd name="connsiteY2-256" fmla="*/ 40643 h 203328"/>
                  <a:gd name="connsiteX3-257" fmla="*/ 139700 w 2288540"/>
                  <a:gd name="connsiteY3-258" fmla="*/ 3 h 203328"/>
                  <a:gd name="connsiteX4-259" fmla="*/ 246380 w 2288540"/>
                  <a:gd name="connsiteY4-260" fmla="*/ 38103 h 203328"/>
                  <a:gd name="connsiteX5-261" fmla="*/ 414020 w 2288540"/>
                  <a:gd name="connsiteY5-262" fmla="*/ 10163 h 203328"/>
                  <a:gd name="connsiteX6-263" fmla="*/ 548640 w 2288540"/>
                  <a:gd name="connsiteY6-264" fmla="*/ 38103 h 203328"/>
                  <a:gd name="connsiteX7-265" fmla="*/ 683260 w 2288540"/>
                  <a:gd name="connsiteY7-266" fmla="*/ 7623 h 203328"/>
                  <a:gd name="connsiteX8-267" fmla="*/ 802640 w 2288540"/>
                  <a:gd name="connsiteY8-268" fmla="*/ 48263 h 203328"/>
                  <a:gd name="connsiteX9-269" fmla="*/ 942340 w 2288540"/>
                  <a:gd name="connsiteY9-270" fmla="*/ 7623 h 203328"/>
                  <a:gd name="connsiteX10-271" fmla="*/ 1076960 w 2288540"/>
                  <a:gd name="connsiteY10-272" fmla="*/ 50803 h 203328"/>
                  <a:gd name="connsiteX11-273" fmla="*/ 1196340 w 2288540"/>
                  <a:gd name="connsiteY11-274" fmla="*/ 12703 h 203328"/>
                  <a:gd name="connsiteX12-275" fmla="*/ 1338580 w 2288540"/>
                  <a:gd name="connsiteY12-276" fmla="*/ 48263 h 203328"/>
                  <a:gd name="connsiteX13-277" fmla="*/ 1457960 w 2288540"/>
                  <a:gd name="connsiteY13-278" fmla="*/ 10163 h 203328"/>
                  <a:gd name="connsiteX14-279" fmla="*/ 1612900 w 2288540"/>
                  <a:gd name="connsiteY14-280" fmla="*/ 55883 h 203328"/>
                  <a:gd name="connsiteX15-281" fmla="*/ 1742440 w 2288540"/>
                  <a:gd name="connsiteY15-282" fmla="*/ 12703 h 203328"/>
                  <a:gd name="connsiteX16-283" fmla="*/ 1859280 w 2288540"/>
                  <a:gd name="connsiteY16-284" fmla="*/ 55883 h 203328"/>
                  <a:gd name="connsiteX17-285" fmla="*/ 1991360 w 2288540"/>
                  <a:gd name="connsiteY17-286" fmla="*/ 15243 h 203328"/>
                  <a:gd name="connsiteX18-287" fmla="*/ 2120900 w 2288540"/>
                  <a:gd name="connsiteY18-288" fmla="*/ 55883 h 203328"/>
                  <a:gd name="connsiteX19-289" fmla="*/ 2288540 w 2288540"/>
                  <a:gd name="connsiteY19-290" fmla="*/ 17783 h 203328"/>
                  <a:gd name="connsiteX20-291" fmla="*/ 2284214 w 2288540"/>
                  <a:gd name="connsiteY20-292" fmla="*/ 33172 h 203328"/>
                  <a:gd name="connsiteX21-293" fmla="*/ 2288540 w 2288540"/>
                  <a:gd name="connsiteY21-294" fmla="*/ 42290 h 203328"/>
                  <a:gd name="connsiteX0-295" fmla="*/ 0 w 2288540"/>
                  <a:gd name="connsiteY0-296" fmla="*/ 48686 h 55887"/>
                  <a:gd name="connsiteX1-297" fmla="*/ 7620 w 2288540"/>
                  <a:gd name="connsiteY1-298" fmla="*/ 40643 h 55887"/>
                  <a:gd name="connsiteX2-299" fmla="*/ 139700 w 2288540"/>
                  <a:gd name="connsiteY2-300" fmla="*/ 3 h 55887"/>
                  <a:gd name="connsiteX3-301" fmla="*/ 246380 w 2288540"/>
                  <a:gd name="connsiteY3-302" fmla="*/ 38103 h 55887"/>
                  <a:gd name="connsiteX4-303" fmla="*/ 414020 w 2288540"/>
                  <a:gd name="connsiteY4-304" fmla="*/ 10163 h 55887"/>
                  <a:gd name="connsiteX5-305" fmla="*/ 548640 w 2288540"/>
                  <a:gd name="connsiteY5-306" fmla="*/ 38103 h 55887"/>
                  <a:gd name="connsiteX6-307" fmla="*/ 683260 w 2288540"/>
                  <a:gd name="connsiteY6-308" fmla="*/ 7623 h 55887"/>
                  <a:gd name="connsiteX7-309" fmla="*/ 802640 w 2288540"/>
                  <a:gd name="connsiteY7-310" fmla="*/ 48263 h 55887"/>
                  <a:gd name="connsiteX8-311" fmla="*/ 942340 w 2288540"/>
                  <a:gd name="connsiteY8-312" fmla="*/ 7623 h 55887"/>
                  <a:gd name="connsiteX9-313" fmla="*/ 1076960 w 2288540"/>
                  <a:gd name="connsiteY9-314" fmla="*/ 50803 h 55887"/>
                  <a:gd name="connsiteX10-315" fmla="*/ 1196340 w 2288540"/>
                  <a:gd name="connsiteY10-316" fmla="*/ 12703 h 55887"/>
                  <a:gd name="connsiteX11-317" fmla="*/ 1338580 w 2288540"/>
                  <a:gd name="connsiteY11-318" fmla="*/ 48263 h 55887"/>
                  <a:gd name="connsiteX12-319" fmla="*/ 1457960 w 2288540"/>
                  <a:gd name="connsiteY12-320" fmla="*/ 10163 h 55887"/>
                  <a:gd name="connsiteX13-321" fmla="*/ 1612900 w 2288540"/>
                  <a:gd name="connsiteY13-322" fmla="*/ 55883 h 55887"/>
                  <a:gd name="connsiteX14-323" fmla="*/ 1742440 w 2288540"/>
                  <a:gd name="connsiteY14-324" fmla="*/ 12703 h 55887"/>
                  <a:gd name="connsiteX15-325" fmla="*/ 1859280 w 2288540"/>
                  <a:gd name="connsiteY15-326" fmla="*/ 55883 h 55887"/>
                  <a:gd name="connsiteX16-327" fmla="*/ 1991360 w 2288540"/>
                  <a:gd name="connsiteY16-328" fmla="*/ 15243 h 55887"/>
                  <a:gd name="connsiteX17-329" fmla="*/ 2120900 w 2288540"/>
                  <a:gd name="connsiteY17-330" fmla="*/ 55883 h 55887"/>
                  <a:gd name="connsiteX18-331" fmla="*/ 2288540 w 2288540"/>
                  <a:gd name="connsiteY18-332" fmla="*/ 17783 h 55887"/>
                  <a:gd name="connsiteX19-333" fmla="*/ 2284214 w 2288540"/>
                  <a:gd name="connsiteY19-334" fmla="*/ 33172 h 55887"/>
                  <a:gd name="connsiteX20-335" fmla="*/ 2288540 w 2288540"/>
                  <a:gd name="connsiteY20-336" fmla="*/ 42290 h 558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288540" h="55887">
                    <a:moveTo>
                      <a:pt x="0" y="48686"/>
                    </a:moveTo>
                    <a:lnTo>
                      <a:pt x="7620" y="40643"/>
                    </a:lnTo>
                    <a:cubicBezTo>
                      <a:pt x="53763" y="20534"/>
                      <a:pt x="99907" y="426"/>
                      <a:pt x="139700" y="3"/>
                    </a:cubicBezTo>
                    <a:cubicBezTo>
                      <a:pt x="179493" y="-420"/>
                      <a:pt x="200660" y="36410"/>
                      <a:pt x="246380" y="38103"/>
                    </a:cubicBezTo>
                    <a:cubicBezTo>
                      <a:pt x="292100" y="39796"/>
                      <a:pt x="363643" y="10163"/>
                      <a:pt x="414020" y="10163"/>
                    </a:cubicBezTo>
                    <a:cubicBezTo>
                      <a:pt x="464397" y="10163"/>
                      <a:pt x="503767" y="38526"/>
                      <a:pt x="548640" y="38103"/>
                    </a:cubicBezTo>
                    <a:cubicBezTo>
                      <a:pt x="593513" y="37680"/>
                      <a:pt x="640927" y="5930"/>
                      <a:pt x="683260" y="7623"/>
                    </a:cubicBezTo>
                    <a:cubicBezTo>
                      <a:pt x="725593" y="9316"/>
                      <a:pt x="759460" y="48263"/>
                      <a:pt x="802640" y="48263"/>
                    </a:cubicBezTo>
                    <a:cubicBezTo>
                      <a:pt x="845820" y="48263"/>
                      <a:pt x="896620" y="7200"/>
                      <a:pt x="942340" y="7623"/>
                    </a:cubicBezTo>
                    <a:cubicBezTo>
                      <a:pt x="988060" y="8046"/>
                      <a:pt x="1034627" y="49956"/>
                      <a:pt x="1076960" y="50803"/>
                    </a:cubicBezTo>
                    <a:cubicBezTo>
                      <a:pt x="1119293" y="51650"/>
                      <a:pt x="1152737" y="13126"/>
                      <a:pt x="1196340" y="12703"/>
                    </a:cubicBezTo>
                    <a:cubicBezTo>
                      <a:pt x="1239943" y="12280"/>
                      <a:pt x="1294977" y="48686"/>
                      <a:pt x="1338580" y="48263"/>
                    </a:cubicBezTo>
                    <a:cubicBezTo>
                      <a:pt x="1382183" y="47840"/>
                      <a:pt x="1412240" y="8893"/>
                      <a:pt x="1457960" y="10163"/>
                    </a:cubicBezTo>
                    <a:cubicBezTo>
                      <a:pt x="1503680" y="11433"/>
                      <a:pt x="1565487" y="55460"/>
                      <a:pt x="1612900" y="55883"/>
                    </a:cubicBezTo>
                    <a:cubicBezTo>
                      <a:pt x="1660313" y="56306"/>
                      <a:pt x="1701377" y="12703"/>
                      <a:pt x="1742440" y="12703"/>
                    </a:cubicBezTo>
                    <a:cubicBezTo>
                      <a:pt x="1783503" y="12703"/>
                      <a:pt x="1817793" y="55460"/>
                      <a:pt x="1859280" y="55883"/>
                    </a:cubicBezTo>
                    <a:cubicBezTo>
                      <a:pt x="1900767" y="56306"/>
                      <a:pt x="1947757" y="15243"/>
                      <a:pt x="1991360" y="15243"/>
                    </a:cubicBezTo>
                    <a:cubicBezTo>
                      <a:pt x="2034963" y="15243"/>
                      <a:pt x="2071370" y="55460"/>
                      <a:pt x="2120900" y="55883"/>
                    </a:cubicBezTo>
                    <a:cubicBezTo>
                      <a:pt x="2170430" y="56306"/>
                      <a:pt x="2285577" y="24133"/>
                      <a:pt x="2288540" y="17783"/>
                    </a:cubicBezTo>
                    <a:cubicBezTo>
                      <a:pt x="2282296" y="17783"/>
                      <a:pt x="2281290" y="23379"/>
                      <a:pt x="2284214" y="33172"/>
                    </a:cubicBezTo>
                    <a:lnTo>
                      <a:pt x="2288540" y="4229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6" name="任意多边形: 形状 65"/>
              <p:cNvSpPr/>
              <p:nvPr/>
            </p:nvSpPr>
            <p:spPr>
              <a:xfrm>
                <a:off x="6278880" y="1940002"/>
                <a:ext cx="2288540" cy="575276"/>
              </a:xfrm>
              <a:custGeom>
                <a:avLst/>
                <a:gdLst>
                  <a:gd name="connsiteX0" fmla="*/ 767080 w 2288540"/>
                  <a:gd name="connsiteY0" fmla="*/ 558 h 575276"/>
                  <a:gd name="connsiteX1" fmla="*/ 820676 w 2288540"/>
                  <a:gd name="connsiteY1" fmla="*/ 5122 h 575276"/>
                  <a:gd name="connsiteX2" fmla="*/ 889635 w 2288540"/>
                  <a:gd name="connsiteY2" fmla="*/ 24254 h 575276"/>
                  <a:gd name="connsiteX3" fmla="*/ 1112520 w 2288540"/>
                  <a:gd name="connsiteY3" fmla="*/ 76165 h 575276"/>
                  <a:gd name="connsiteX4" fmla="*/ 1157266 w 2288540"/>
                  <a:gd name="connsiteY4" fmla="*/ 82510 h 575276"/>
                  <a:gd name="connsiteX5" fmla="*/ 1173480 w 2288540"/>
                  <a:gd name="connsiteY5" fmla="*/ 86918 h 575276"/>
                  <a:gd name="connsiteX6" fmla="*/ 1727200 w 2288540"/>
                  <a:gd name="connsiteY6" fmla="*/ 218998 h 575276"/>
                  <a:gd name="connsiteX7" fmla="*/ 2242889 w 2288540"/>
                  <a:gd name="connsiteY7" fmla="*/ 229069 h 575276"/>
                  <a:gd name="connsiteX8" fmla="*/ 2288540 w 2288540"/>
                  <a:gd name="connsiteY8" fmla="*/ 243590 h 575276"/>
                  <a:gd name="connsiteX9" fmla="*/ 2288540 w 2288540"/>
                  <a:gd name="connsiteY9" fmla="*/ 549370 h 575276"/>
                  <a:gd name="connsiteX10" fmla="*/ 2229475 w 2288540"/>
                  <a:gd name="connsiteY10" fmla="*/ 553494 h 575276"/>
                  <a:gd name="connsiteX11" fmla="*/ 406400 w 2288540"/>
                  <a:gd name="connsiteY11" fmla="*/ 544118 h 575276"/>
                  <a:gd name="connsiteX12" fmla="*/ 13335 w 2288540"/>
                  <a:gd name="connsiteY12" fmla="*/ 573646 h 575276"/>
                  <a:gd name="connsiteX13" fmla="*/ 0 w 2288540"/>
                  <a:gd name="connsiteY13" fmla="*/ 575276 h 575276"/>
                  <a:gd name="connsiteX14" fmla="*/ 0 w 2288540"/>
                  <a:gd name="connsiteY14" fmla="*/ 56438 h 575276"/>
                  <a:gd name="connsiteX15" fmla="*/ 767080 w 2288540"/>
                  <a:gd name="connsiteY15" fmla="*/ 558 h 57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8540" h="575276">
                    <a:moveTo>
                      <a:pt x="767080" y="558"/>
                    </a:moveTo>
                    <a:lnTo>
                      <a:pt x="820676" y="5122"/>
                    </a:lnTo>
                    <a:lnTo>
                      <a:pt x="889635" y="24254"/>
                    </a:lnTo>
                    <a:cubicBezTo>
                      <a:pt x="969963" y="45368"/>
                      <a:pt x="1052195" y="64735"/>
                      <a:pt x="1112520" y="76165"/>
                    </a:cubicBezTo>
                    <a:lnTo>
                      <a:pt x="1157266" y="82510"/>
                    </a:lnTo>
                    <a:lnTo>
                      <a:pt x="1173480" y="86918"/>
                    </a:lnTo>
                    <a:cubicBezTo>
                      <a:pt x="1333500" y="123325"/>
                      <a:pt x="1540933" y="192751"/>
                      <a:pt x="1727200" y="218998"/>
                    </a:cubicBezTo>
                    <a:cubicBezTo>
                      <a:pt x="1890184" y="241964"/>
                      <a:pt x="2115396" y="203348"/>
                      <a:pt x="2242889" y="229069"/>
                    </a:cubicBezTo>
                    <a:lnTo>
                      <a:pt x="2288540" y="243590"/>
                    </a:lnTo>
                    <a:lnTo>
                      <a:pt x="2288540" y="549370"/>
                    </a:lnTo>
                    <a:lnTo>
                      <a:pt x="2229475" y="553494"/>
                    </a:lnTo>
                    <a:cubicBezTo>
                      <a:pt x="1774442" y="577918"/>
                      <a:pt x="773113" y="541896"/>
                      <a:pt x="406400" y="544118"/>
                    </a:cubicBezTo>
                    <a:cubicBezTo>
                      <a:pt x="196850" y="545388"/>
                      <a:pt x="84032" y="563591"/>
                      <a:pt x="13335" y="573646"/>
                    </a:cubicBezTo>
                    <a:lnTo>
                      <a:pt x="0" y="575276"/>
                    </a:lnTo>
                    <a:lnTo>
                      <a:pt x="0" y="56438"/>
                    </a:lnTo>
                    <a:cubicBezTo>
                      <a:pt x="285750" y="25958"/>
                      <a:pt x="571500" y="-4522"/>
                      <a:pt x="767080" y="558"/>
                    </a:cubicBezTo>
                    <a:close/>
                  </a:path>
                </a:pathLst>
              </a:custGeom>
              <a:solidFill>
                <a:srgbClr val="9866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任意多边形: 形状 66"/>
              <p:cNvSpPr/>
              <p:nvPr/>
            </p:nvSpPr>
            <p:spPr>
              <a:xfrm>
                <a:off x="6278880" y="1940002"/>
                <a:ext cx="2288540" cy="243590"/>
              </a:xfrm>
              <a:custGeom>
                <a:avLst/>
                <a:gdLst>
                  <a:gd name="connsiteX0" fmla="*/ 767080 w 2288540"/>
                  <a:gd name="connsiteY0" fmla="*/ 558 h 575276"/>
                  <a:gd name="connsiteX1" fmla="*/ 820676 w 2288540"/>
                  <a:gd name="connsiteY1" fmla="*/ 5122 h 575276"/>
                  <a:gd name="connsiteX2" fmla="*/ 889635 w 2288540"/>
                  <a:gd name="connsiteY2" fmla="*/ 24254 h 575276"/>
                  <a:gd name="connsiteX3" fmla="*/ 1112520 w 2288540"/>
                  <a:gd name="connsiteY3" fmla="*/ 76165 h 575276"/>
                  <a:gd name="connsiteX4" fmla="*/ 1157266 w 2288540"/>
                  <a:gd name="connsiteY4" fmla="*/ 82510 h 575276"/>
                  <a:gd name="connsiteX5" fmla="*/ 1173480 w 2288540"/>
                  <a:gd name="connsiteY5" fmla="*/ 86918 h 575276"/>
                  <a:gd name="connsiteX6" fmla="*/ 1727200 w 2288540"/>
                  <a:gd name="connsiteY6" fmla="*/ 218998 h 575276"/>
                  <a:gd name="connsiteX7" fmla="*/ 2242889 w 2288540"/>
                  <a:gd name="connsiteY7" fmla="*/ 229069 h 575276"/>
                  <a:gd name="connsiteX8" fmla="*/ 2288540 w 2288540"/>
                  <a:gd name="connsiteY8" fmla="*/ 243590 h 575276"/>
                  <a:gd name="connsiteX9" fmla="*/ 2288540 w 2288540"/>
                  <a:gd name="connsiteY9" fmla="*/ 549370 h 575276"/>
                  <a:gd name="connsiteX10" fmla="*/ 2229475 w 2288540"/>
                  <a:gd name="connsiteY10" fmla="*/ 553494 h 575276"/>
                  <a:gd name="connsiteX11" fmla="*/ 406400 w 2288540"/>
                  <a:gd name="connsiteY11" fmla="*/ 544118 h 575276"/>
                  <a:gd name="connsiteX12" fmla="*/ 13335 w 2288540"/>
                  <a:gd name="connsiteY12" fmla="*/ 573646 h 575276"/>
                  <a:gd name="connsiteX13" fmla="*/ 0 w 2288540"/>
                  <a:gd name="connsiteY13" fmla="*/ 575276 h 575276"/>
                  <a:gd name="connsiteX14" fmla="*/ 0 w 2288540"/>
                  <a:gd name="connsiteY14" fmla="*/ 56438 h 575276"/>
                  <a:gd name="connsiteX15" fmla="*/ 767080 w 2288540"/>
                  <a:gd name="connsiteY15" fmla="*/ 558 h 575276"/>
                  <a:gd name="connsiteX0-1" fmla="*/ 0 w 2288540"/>
                  <a:gd name="connsiteY0-2" fmla="*/ 575276 h 666716"/>
                  <a:gd name="connsiteX1-3" fmla="*/ 0 w 2288540"/>
                  <a:gd name="connsiteY1-4" fmla="*/ 56438 h 666716"/>
                  <a:gd name="connsiteX2-5" fmla="*/ 767080 w 2288540"/>
                  <a:gd name="connsiteY2-6" fmla="*/ 558 h 666716"/>
                  <a:gd name="connsiteX3-7" fmla="*/ 820676 w 2288540"/>
                  <a:gd name="connsiteY3-8" fmla="*/ 5122 h 666716"/>
                  <a:gd name="connsiteX4-9" fmla="*/ 889635 w 2288540"/>
                  <a:gd name="connsiteY4-10" fmla="*/ 24254 h 666716"/>
                  <a:gd name="connsiteX5-11" fmla="*/ 1112520 w 2288540"/>
                  <a:gd name="connsiteY5-12" fmla="*/ 76165 h 666716"/>
                  <a:gd name="connsiteX6-13" fmla="*/ 1157266 w 2288540"/>
                  <a:gd name="connsiteY6-14" fmla="*/ 82510 h 666716"/>
                  <a:gd name="connsiteX7-15" fmla="*/ 1173480 w 2288540"/>
                  <a:gd name="connsiteY7-16" fmla="*/ 86918 h 666716"/>
                  <a:gd name="connsiteX8-17" fmla="*/ 1727200 w 2288540"/>
                  <a:gd name="connsiteY8-18" fmla="*/ 218998 h 666716"/>
                  <a:gd name="connsiteX9-19" fmla="*/ 2242889 w 2288540"/>
                  <a:gd name="connsiteY9-20" fmla="*/ 229069 h 666716"/>
                  <a:gd name="connsiteX10-21" fmla="*/ 2288540 w 2288540"/>
                  <a:gd name="connsiteY10-22" fmla="*/ 243590 h 666716"/>
                  <a:gd name="connsiteX11-23" fmla="*/ 2288540 w 2288540"/>
                  <a:gd name="connsiteY11-24" fmla="*/ 549370 h 666716"/>
                  <a:gd name="connsiteX12-25" fmla="*/ 2229475 w 2288540"/>
                  <a:gd name="connsiteY12-26" fmla="*/ 553494 h 666716"/>
                  <a:gd name="connsiteX13-27" fmla="*/ 406400 w 2288540"/>
                  <a:gd name="connsiteY13-28" fmla="*/ 544118 h 666716"/>
                  <a:gd name="connsiteX14-29" fmla="*/ 13335 w 2288540"/>
                  <a:gd name="connsiteY14-30" fmla="*/ 573646 h 666716"/>
                  <a:gd name="connsiteX15-31" fmla="*/ 91440 w 2288540"/>
                  <a:gd name="connsiteY15-32" fmla="*/ 666716 h 666716"/>
                  <a:gd name="connsiteX0-33" fmla="*/ 0 w 2288540"/>
                  <a:gd name="connsiteY0-34" fmla="*/ 575276 h 575276"/>
                  <a:gd name="connsiteX1-35" fmla="*/ 0 w 2288540"/>
                  <a:gd name="connsiteY1-36" fmla="*/ 56438 h 575276"/>
                  <a:gd name="connsiteX2-37" fmla="*/ 767080 w 2288540"/>
                  <a:gd name="connsiteY2-38" fmla="*/ 558 h 575276"/>
                  <a:gd name="connsiteX3-39" fmla="*/ 820676 w 2288540"/>
                  <a:gd name="connsiteY3-40" fmla="*/ 5122 h 575276"/>
                  <a:gd name="connsiteX4-41" fmla="*/ 889635 w 2288540"/>
                  <a:gd name="connsiteY4-42" fmla="*/ 24254 h 575276"/>
                  <a:gd name="connsiteX5-43" fmla="*/ 1112520 w 2288540"/>
                  <a:gd name="connsiteY5-44" fmla="*/ 76165 h 575276"/>
                  <a:gd name="connsiteX6-45" fmla="*/ 1157266 w 2288540"/>
                  <a:gd name="connsiteY6-46" fmla="*/ 82510 h 575276"/>
                  <a:gd name="connsiteX7-47" fmla="*/ 1173480 w 2288540"/>
                  <a:gd name="connsiteY7-48" fmla="*/ 86918 h 575276"/>
                  <a:gd name="connsiteX8-49" fmla="*/ 1727200 w 2288540"/>
                  <a:gd name="connsiteY8-50" fmla="*/ 218998 h 575276"/>
                  <a:gd name="connsiteX9-51" fmla="*/ 2242889 w 2288540"/>
                  <a:gd name="connsiteY9-52" fmla="*/ 229069 h 575276"/>
                  <a:gd name="connsiteX10-53" fmla="*/ 2288540 w 2288540"/>
                  <a:gd name="connsiteY10-54" fmla="*/ 243590 h 575276"/>
                  <a:gd name="connsiteX11-55" fmla="*/ 2288540 w 2288540"/>
                  <a:gd name="connsiteY11-56" fmla="*/ 549370 h 575276"/>
                  <a:gd name="connsiteX12-57" fmla="*/ 2229475 w 2288540"/>
                  <a:gd name="connsiteY12-58" fmla="*/ 553494 h 575276"/>
                  <a:gd name="connsiteX13-59" fmla="*/ 406400 w 2288540"/>
                  <a:gd name="connsiteY13-60" fmla="*/ 544118 h 575276"/>
                  <a:gd name="connsiteX14-61" fmla="*/ 13335 w 2288540"/>
                  <a:gd name="connsiteY14-62" fmla="*/ 573646 h 575276"/>
                  <a:gd name="connsiteX0-63" fmla="*/ 0 w 2288540"/>
                  <a:gd name="connsiteY0-64" fmla="*/ 575276 h 575276"/>
                  <a:gd name="connsiteX1-65" fmla="*/ 0 w 2288540"/>
                  <a:gd name="connsiteY1-66" fmla="*/ 56438 h 575276"/>
                  <a:gd name="connsiteX2-67" fmla="*/ 767080 w 2288540"/>
                  <a:gd name="connsiteY2-68" fmla="*/ 558 h 575276"/>
                  <a:gd name="connsiteX3-69" fmla="*/ 820676 w 2288540"/>
                  <a:gd name="connsiteY3-70" fmla="*/ 5122 h 575276"/>
                  <a:gd name="connsiteX4-71" fmla="*/ 889635 w 2288540"/>
                  <a:gd name="connsiteY4-72" fmla="*/ 24254 h 575276"/>
                  <a:gd name="connsiteX5-73" fmla="*/ 1112520 w 2288540"/>
                  <a:gd name="connsiteY5-74" fmla="*/ 76165 h 575276"/>
                  <a:gd name="connsiteX6-75" fmla="*/ 1157266 w 2288540"/>
                  <a:gd name="connsiteY6-76" fmla="*/ 82510 h 575276"/>
                  <a:gd name="connsiteX7-77" fmla="*/ 1173480 w 2288540"/>
                  <a:gd name="connsiteY7-78" fmla="*/ 86918 h 575276"/>
                  <a:gd name="connsiteX8-79" fmla="*/ 1727200 w 2288540"/>
                  <a:gd name="connsiteY8-80" fmla="*/ 218998 h 575276"/>
                  <a:gd name="connsiteX9-81" fmla="*/ 2242889 w 2288540"/>
                  <a:gd name="connsiteY9-82" fmla="*/ 229069 h 575276"/>
                  <a:gd name="connsiteX10-83" fmla="*/ 2288540 w 2288540"/>
                  <a:gd name="connsiteY10-84" fmla="*/ 243590 h 575276"/>
                  <a:gd name="connsiteX11-85" fmla="*/ 2288540 w 2288540"/>
                  <a:gd name="connsiteY11-86" fmla="*/ 549370 h 575276"/>
                  <a:gd name="connsiteX12-87" fmla="*/ 2229475 w 2288540"/>
                  <a:gd name="connsiteY12-88" fmla="*/ 553494 h 575276"/>
                  <a:gd name="connsiteX13-89" fmla="*/ 406400 w 2288540"/>
                  <a:gd name="connsiteY13-90" fmla="*/ 544118 h 575276"/>
                  <a:gd name="connsiteX0-91" fmla="*/ 0 w 2288540"/>
                  <a:gd name="connsiteY0-92" fmla="*/ 56438 h 562023"/>
                  <a:gd name="connsiteX1-93" fmla="*/ 767080 w 2288540"/>
                  <a:gd name="connsiteY1-94" fmla="*/ 558 h 562023"/>
                  <a:gd name="connsiteX2-95" fmla="*/ 820676 w 2288540"/>
                  <a:gd name="connsiteY2-96" fmla="*/ 5122 h 562023"/>
                  <a:gd name="connsiteX3-97" fmla="*/ 889635 w 2288540"/>
                  <a:gd name="connsiteY3-98" fmla="*/ 24254 h 562023"/>
                  <a:gd name="connsiteX4-99" fmla="*/ 1112520 w 2288540"/>
                  <a:gd name="connsiteY4-100" fmla="*/ 76165 h 562023"/>
                  <a:gd name="connsiteX5-101" fmla="*/ 1157266 w 2288540"/>
                  <a:gd name="connsiteY5-102" fmla="*/ 82510 h 562023"/>
                  <a:gd name="connsiteX6-103" fmla="*/ 1173480 w 2288540"/>
                  <a:gd name="connsiteY6-104" fmla="*/ 86918 h 562023"/>
                  <a:gd name="connsiteX7-105" fmla="*/ 1727200 w 2288540"/>
                  <a:gd name="connsiteY7-106" fmla="*/ 218998 h 562023"/>
                  <a:gd name="connsiteX8-107" fmla="*/ 2242889 w 2288540"/>
                  <a:gd name="connsiteY8-108" fmla="*/ 229069 h 562023"/>
                  <a:gd name="connsiteX9-109" fmla="*/ 2288540 w 2288540"/>
                  <a:gd name="connsiteY9-110" fmla="*/ 243590 h 562023"/>
                  <a:gd name="connsiteX10-111" fmla="*/ 2288540 w 2288540"/>
                  <a:gd name="connsiteY10-112" fmla="*/ 549370 h 562023"/>
                  <a:gd name="connsiteX11-113" fmla="*/ 2229475 w 2288540"/>
                  <a:gd name="connsiteY11-114" fmla="*/ 553494 h 562023"/>
                  <a:gd name="connsiteX12-115" fmla="*/ 406400 w 2288540"/>
                  <a:gd name="connsiteY12-116" fmla="*/ 544118 h 562023"/>
                  <a:gd name="connsiteX0-117" fmla="*/ 0 w 2288540"/>
                  <a:gd name="connsiteY0-118" fmla="*/ 56438 h 553494"/>
                  <a:gd name="connsiteX1-119" fmla="*/ 767080 w 2288540"/>
                  <a:gd name="connsiteY1-120" fmla="*/ 558 h 553494"/>
                  <a:gd name="connsiteX2-121" fmla="*/ 820676 w 2288540"/>
                  <a:gd name="connsiteY2-122" fmla="*/ 5122 h 553494"/>
                  <a:gd name="connsiteX3-123" fmla="*/ 889635 w 2288540"/>
                  <a:gd name="connsiteY3-124" fmla="*/ 24254 h 553494"/>
                  <a:gd name="connsiteX4-125" fmla="*/ 1112520 w 2288540"/>
                  <a:gd name="connsiteY4-126" fmla="*/ 76165 h 553494"/>
                  <a:gd name="connsiteX5-127" fmla="*/ 1157266 w 2288540"/>
                  <a:gd name="connsiteY5-128" fmla="*/ 82510 h 553494"/>
                  <a:gd name="connsiteX6-129" fmla="*/ 1173480 w 2288540"/>
                  <a:gd name="connsiteY6-130" fmla="*/ 86918 h 553494"/>
                  <a:gd name="connsiteX7-131" fmla="*/ 1727200 w 2288540"/>
                  <a:gd name="connsiteY7-132" fmla="*/ 218998 h 553494"/>
                  <a:gd name="connsiteX8-133" fmla="*/ 2242889 w 2288540"/>
                  <a:gd name="connsiteY8-134" fmla="*/ 229069 h 553494"/>
                  <a:gd name="connsiteX9-135" fmla="*/ 2288540 w 2288540"/>
                  <a:gd name="connsiteY9-136" fmla="*/ 243590 h 553494"/>
                  <a:gd name="connsiteX10-137" fmla="*/ 2288540 w 2288540"/>
                  <a:gd name="connsiteY10-138" fmla="*/ 549370 h 553494"/>
                  <a:gd name="connsiteX11-139" fmla="*/ 2229475 w 2288540"/>
                  <a:gd name="connsiteY11-140" fmla="*/ 553494 h 553494"/>
                  <a:gd name="connsiteX0-141" fmla="*/ 0 w 2288540"/>
                  <a:gd name="connsiteY0-142" fmla="*/ 56438 h 549370"/>
                  <a:gd name="connsiteX1-143" fmla="*/ 767080 w 2288540"/>
                  <a:gd name="connsiteY1-144" fmla="*/ 558 h 549370"/>
                  <a:gd name="connsiteX2-145" fmla="*/ 820676 w 2288540"/>
                  <a:gd name="connsiteY2-146" fmla="*/ 5122 h 549370"/>
                  <a:gd name="connsiteX3-147" fmla="*/ 889635 w 2288540"/>
                  <a:gd name="connsiteY3-148" fmla="*/ 24254 h 549370"/>
                  <a:gd name="connsiteX4-149" fmla="*/ 1112520 w 2288540"/>
                  <a:gd name="connsiteY4-150" fmla="*/ 76165 h 549370"/>
                  <a:gd name="connsiteX5-151" fmla="*/ 1157266 w 2288540"/>
                  <a:gd name="connsiteY5-152" fmla="*/ 82510 h 549370"/>
                  <a:gd name="connsiteX6-153" fmla="*/ 1173480 w 2288540"/>
                  <a:gd name="connsiteY6-154" fmla="*/ 86918 h 549370"/>
                  <a:gd name="connsiteX7-155" fmla="*/ 1727200 w 2288540"/>
                  <a:gd name="connsiteY7-156" fmla="*/ 218998 h 549370"/>
                  <a:gd name="connsiteX8-157" fmla="*/ 2242889 w 2288540"/>
                  <a:gd name="connsiteY8-158" fmla="*/ 229069 h 549370"/>
                  <a:gd name="connsiteX9-159" fmla="*/ 2288540 w 2288540"/>
                  <a:gd name="connsiteY9-160" fmla="*/ 243590 h 549370"/>
                  <a:gd name="connsiteX10-161" fmla="*/ 2288540 w 2288540"/>
                  <a:gd name="connsiteY10-162" fmla="*/ 549370 h 549370"/>
                  <a:gd name="connsiteX0-163" fmla="*/ 0 w 2288540"/>
                  <a:gd name="connsiteY0-164" fmla="*/ 56438 h 243590"/>
                  <a:gd name="connsiteX1-165" fmla="*/ 767080 w 2288540"/>
                  <a:gd name="connsiteY1-166" fmla="*/ 558 h 243590"/>
                  <a:gd name="connsiteX2-167" fmla="*/ 820676 w 2288540"/>
                  <a:gd name="connsiteY2-168" fmla="*/ 5122 h 243590"/>
                  <a:gd name="connsiteX3-169" fmla="*/ 889635 w 2288540"/>
                  <a:gd name="connsiteY3-170" fmla="*/ 24254 h 243590"/>
                  <a:gd name="connsiteX4-171" fmla="*/ 1112520 w 2288540"/>
                  <a:gd name="connsiteY4-172" fmla="*/ 76165 h 243590"/>
                  <a:gd name="connsiteX5-173" fmla="*/ 1157266 w 2288540"/>
                  <a:gd name="connsiteY5-174" fmla="*/ 82510 h 243590"/>
                  <a:gd name="connsiteX6-175" fmla="*/ 1173480 w 2288540"/>
                  <a:gd name="connsiteY6-176" fmla="*/ 86918 h 243590"/>
                  <a:gd name="connsiteX7-177" fmla="*/ 1727200 w 2288540"/>
                  <a:gd name="connsiteY7-178" fmla="*/ 218998 h 243590"/>
                  <a:gd name="connsiteX8-179" fmla="*/ 2242889 w 2288540"/>
                  <a:gd name="connsiteY8-180" fmla="*/ 229069 h 243590"/>
                  <a:gd name="connsiteX9-181" fmla="*/ 2288540 w 2288540"/>
                  <a:gd name="connsiteY9-182" fmla="*/ 243590 h 2435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288540" h="243590">
                    <a:moveTo>
                      <a:pt x="0" y="56438"/>
                    </a:moveTo>
                    <a:cubicBezTo>
                      <a:pt x="285750" y="25958"/>
                      <a:pt x="571500" y="-4522"/>
                      <a:pt x="767080" y="558"/>
                    </a:cubicBezTo>
                    <a:lnTo>
                      <a:pt x="820676" y="5122"/>
                    </a:lnTo>
                    <a:lnTo>
                      <a:pt x="889635" y="24254"/>
                    </a:lnTo>
                    <a:cubicBezTo>
                      <a:pt x="969963" y="45368"/>
                      <a:pt x="1052195" y="64735"/>
                      <a:pt x="1112520" y="76165"/>
                    </a:cubicBezTo>
                    <a:lnTo>
                      <a:pt x="1157266" y="82510"/>
                    </a:lnTo>
                    <a:lnTo>
                      <a:pt x="1173480" y="86918"/>
                    </a:lnTo>
                    <a:cubicBezTo>
                      <a:pt x="1333500" y="123325"/>
                      <a:pt x="1540933" y="192751"/>
                      <a:pt x="1727200" y="218998"/>
                    </a:cubicBezTo>
                    <a:cubicBezTo>
                      <a:pt x="1890184" y="241964"/>
                      <a:pt x="2115396" y="203348"/>
                      <a:pt x="2242889" y="229069"/>
                    </a:cubicBezTo>
                    <a:lnTo>
                      <a:pt x="2288540" y="24359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任意多边形: 形状 67"/>
              <p:cNvSpPr/>
              <p:nvPr/>
            </p:nvSpPr>
            <p:spPr>
              <a:xfrm>
                <a:off x="6278880" y="2148805"/>
                <a:ext cx="2288540" cy="718534"/>
              </a:xfrm>
              <a:custGeom>
                <a:avLst/>
                <a:gdLst>
                  <a:gd name="connsiteX0" fmla="*/ 894080 w 2288540"/>
                  <a:gd name="connsiteY0" fmla="*/ 34 h 718534"/>
                  <a:gd name="connsiteX1" fmla="*/ 1112520 w 2288540"/>
                  <a:gd name="connsiteY1" fmla="*/ 96554 h 718534"/>
                  <a:gd name="connsiteX2" fmla="*/ 1498600 w 2288540"/>
                  <a:gd name="connsiteY2" fmla="*/ 208314 h 718534"/>
                  <a:gd name="connsiteX3" fmla="*/ 2199640 w 2288540"/>
                  <a:gd name="connsiteY3" fmla="*/ 248954 h 718534"/>
                  <a:gd name="connsiteX4" fmla="*/ 2277785 w 2288540"/>
                  <a:gd name="connsiteY4" fmla="*/ 244271 h 718534"/>
                  <a:gd name="connsiteX5" fmla="*/ 2288540 w 2288540"/>
                  <a:gd name="connsiteY5" fmla="*/ 240596 h 718534"/>
                  <a:gd name="connsiteX6" fmla="*/ 2288540 w 2288540"/>
                  <a:gd name="connsiteY6" fmla="*/ 667111 h 718534"/>
                  <a:gd name="connsiteX7" fmla="*/ 2273300 w 2288540"/>
                  <a:gd name="connsiteY7" fmla="*/ 668056 h 718534"/>
                  <a:gd name="connsiteX8" fmla="*/ 10160 w 2288540"/>
                  <a:gd name="connsiteY8" fmla="*/ 680756 h 718534"/>
                  <a:gd name="connsiteX9" fmla="*/ 0 w 2288540"/>
                  <a:gd name="connsiteY9" fmla="*/ 676526 h 718534"/>
                  <a:gd name="connsiteX10" fmla="*/ 0 w 2288540"/>
                  <a:gd name="connsiteY10" fmla="*/ 175153 h 718534"/>
                  <a:gd name="connsiteX11" fmla="*/ 5080 w 2288540"/>
                  <a:gd name="connsiteY11" fmla="*/ 157514 h 718534"/>
                  <a:gd name="connsiteX12" fmla="*/ 807720 w 2288540"/>
                  <a:gd name="connsiteY12" fmla="*/ 86394 h 718534"/>
                  <a:gd name="connsiteX13" fmla="*/ 894080 w 2288540"/>
                  <a:gd name="connsiteY13" fmla="*/ 34 h 71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8540" h="718534">
                    <a:moveTo>
                      <a:pt x="894080" y="34"/>
                    </a:moveTo>
                    <a:cubicBezTo>
                      <a:pt x="944880" y="1727"/>
                      <a:pt x="1011767" y="61841"/>
                      <a:pt x="1112520" y="96554"/>
                    </a:cubicBezTo>
                    <a:cubicBezTo>
                      <a:pt x="1213273" y="131267"/>
                      <a:pt x="1317413" y="182914"/>
                      <a:pt x="1498600" y="208314"/>
                    </a:cubicBezTo>
                    <a:cubicBezTo>
                      <a:pt x="1679787" y="233714"/>
                      <a:pt x="2058247" y="243874"/>
                      <a:pt x="2199640" y="248954"/>
                    </a:cubicBezTo>
                    <a:cubicBezTo>
                      <a:pt x="2234988" y="250224"/>
                      <a:pt x="2259859" y="247896"/>
                      <a:pt x="2277785" y="244271"/>
                    </a:cubicBezTo>
                    <a:lnTo>
                      <a:pt x="2288540" y="240596"/>
                    </a:lnTo>
                    <a:lnTo>
                      <a:pt x="2288540" y="667111"/>
                    </a:lnTo>
                    <a:lnTo>
                      <a:pt x="2273300" y="668056"/>
                    </a:lnTo>
                    <a:cubicBezTo>
                      <a:pt x="1965537" y="648583"/>
                      <a:pt x="389467" y="780663"/>
                      <a:pt x="10160" y="680756"/>
                    </a:cubicBezTo>
                    <a:lnTo>
                      <a:pt x="0" y="676526"/>
                    </a:lnTo>
                    <a:lnTo>
                      <a:pt x="0" y="175153"/>
                    </a:lnTo>
                    <a:lnTo>
                      <a:pt x="5080" y="157514"/>
                    </a:lnTo>
                    <a:cubicBezTo>
                      <a:pt x="332316" y="135077"/>
                      <a:pt x="659553" y="112641"/>
                      <a:pt x="807720" y="86394"/>
                    </a:cubicBezTo>
                    <a:cubicBezTo>
                      <a:pt x="955887" y="60147"/>
                      <a:pt x="843280" y="-1659"/>
                      <a:pt x="894080" y="34"/>
                    </a:cubicBezTo>
                    <a:close/>
                  </a:path>
                </a:pathLst>
              </a:custGeom>
              <a:solidFill>
                <a:srgbClr val="6632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形状 68"/>
              <p:cNvSpPr/>
              <p:nvPr/>
            </p:nvSpPr>
            <p:spPr>
              <a:xfrm>
                <a:off x="6278880" y="2148805"/>
                <a:ext cx="2288540" cy="249304"/>
              </a:xfrm>
              <a:custGeom>
                <a:avLst/>
                <a:gdLst>
                  <a:gd name="connsiteX0" fmla="*/ 894080 w 2288540"/>
                  <a:gd name="connsiteY0" fmla="*/ 34 h 718534"/>
                  <a:gd name="connsiteX1" fmla="*/ 1112520 w 2288540"/>
                  <a:gd name="connsiteY1" fmla="*/ 96554 h 718534"/>
                  <a:gd name="connsiteX2" fmla="*/ 1498600 w 2288540"/>
                  <a:gd name="connsiteY2" fmla="*/ 208314 h 718534"/>
                  <a:gd name="connsiteX3" fmla="*/ 2199640 w 2288540"/>
                  <a:gd name="connsiteY3" fmla="*/ 248954 h 718534"/>
                  <a:gd name="connsiteX4" fmla="*/ 2277785 w 2288540"/>
                  <a:gd name="connsiteY4" fmla="*/ 244271 h 718534"/>
                  <a:gd name="connsiteX5" fmla="*/ 2288540 w 2288540"/>
                  <a:gd name="connsiteY5" fmla="*/ 240596 h 718534"/>
                  <a:gd name="connsiteX6" fmla="*/ 2288540 w 2288540"/>
                  <a:gd name="connsiteY6" fmla="*/ 667111 h 718534"/>
                  <a:gd name="connsiteX7" fmla="*/ 2273300 w 2288540"/>
                  <a:gd name="connsiteY7" fmla="*/ 668056 h 718534"/>
                  <a:gd name="connsiteX8" fmla="*/ 10160 w 2288540"/>
                  <a:gd name="connsiteY8" fmla="*/ 680756 h 718534"/>
                  <a:gd name="connsiteX9" fmla="*/ 0 w 2288540"/>
                  <a:gd name="connsiteY9" fmla="*/ 676526 h 718534"/>
                  <a:gd name="connsiteX10" fmla="*/ 0 w 2288540"/>
                  <a:gd name="connsiteY10" fmla="*/ 175153 h 718534"/>
                  <a:gd name="connsiteX11" fmla="*/ 5080 w 2288540"/>
                  <a:gd name="connsiteY11" fmla="*/ 157514 h 718534"/>
                  <a:gd name="connsiteX12" fmla="*/ 807720 w 2288540"/>
                  <a:gd name="connsiteY12" fmla="*/ 86394 h 718534"/>
                  <a:gd name="connsiteX13" fmla="*/ 894080 w 2288540"/>
                  <a:gd name="connsiteY13" fmla="*/ 34 h 718534"/>
                  <a:gd name="connsiteX0-1" fmla="*/ 0 w 2288540"/>
                  <a:gd name="connsiteY0-2" fmla="*/ 676526 h 767966"/>
                  <a:gd name="connsiteX1-3" fmla="*/ 0 w 2288540"/>
                  <a:gd name="connsiteY1-4" fmla="*/ 175153 h 767966"/>
                  <a:gd name="connsiteX2-5" fmla="*/ 5080 w 2288540"/>
                  <a:gd name="connsiteY2-6" fmla="*/ 157514 h 767966"/>
                  <a:gd name="connsiteX3-7" fmla="*/ 807720 w 2288540"/>
                  <a:gd name="connsiteY3-8" fmla="*/ 86394 h 767966"/>
                  <a:gd name="connsiteX4-9" fmla="*/ 894080 w 2288540"/>
                  <a:gd name="connsiteY4-10" fmla="*/ 34 h 767966"/>
                  <a:gd name="connsiteX5-11" fmla="*/ 1112520 w 2288540"/>
                  <a:gd name="connsiteY5-12" fmla="*/ 96554 h 767966"/>
                  <a:gd name="connsiteX6-13" fmla="*/ 1498600 w 2288540"/>
                  <a:gd name="connsiteY6-14" fmla="*/ 208314 h 767966"/>
                  <a:gd name="connsiteX7-15" fmla="*/ 2199640 w 2288540"/>
                  <a:gd name="connsiteY7-16" fmla="*/ 248954 h 767966"/>
                  <a:gd name="connsiteX8-17" fmla="*/ 2277785 w 2288540"/>
                  <a:gd name="connsiteY8-18" fmla="*/ 244271 h 767966"/>
                  <a:gd name="connsiteX9-19" fmla="*/ 2288540 w 2288540"/>
                  <a:gd name="connsiteY9-20" fmla="*/ 240596 h 767966"/>
                  <a:gd name="connsiteX10-21" fmla="*/ 2288540 w 2288540"/>
                  <a:gd name="connsiteY10-22" fmla="*/ 667111 h 767966"/>
                  <a:gd name="connsiteX11-23" fmla="*/ 2273300 w 2288540"/>
                  <a:gd name="connsiteY11-24" fmla="*/ 668056 h 767966"/>
                  <a:gd name="connsiteX12-25" fmla="*/ 10160 w 2288540"/>
                  <a:gd name="connsiteY12-26" fmla="*/ 680756 h 767966"/>
                  <a:gd name="connsiteX13-27" fmla="*/ 91440 w 2288540"/>
                  <a:gd name="connsiteY13-28" fmla="*/ 767966 h 767966"/>
                  <a:gd name="connsiteX0-29" fmla="*/ 0 w 2288540"/>
                  <a:gd name="connsiteY0-30" fmla="*/ 676526 h 718534"/>
                  <a:gd name="connsiteX1-31" fmla="*/ 0 w 2288540"/>
                  <a:gd name="connsiteY1-32" fmla="*/ 175153 h 718534"/>
                  <a:gd name="connsiteX2-33" fmla="*/ 5080 w 2288540"/>
                  <a:gd name="connsiteY2-34" fmla="*/ 157514 h 718534"/>
                  <a:gd name="connsiteX3-35" fmla="*/ 807720 w 2288540"/>
                  <a:gd name="connsiteY3-36" fmla="*/ 86394 h 718534"/>
                  <a:gd name="connsiteX4-37" fmla="*/ 894080 w 2288540"/>
                  <a:gd name="connsiteY4-38" fmla="*/ 34 h 718534"/>
                  <a:gd name="connsiteX5-39" fmla="*/ 1112520 w 2288540"/>
                  <a:gd name="connsiteY5-40" fmla="*/ 96554 h 718534"/>
                  <a:gd name="connsiteX6-41" fmla="*/ 1498600 w 2288540"/>
                  <a:gd name="connsiteY6-42" fmla="*/ 208314 h 718534"/>
                  <a:gd name="connsiteX7-43" fmla="*/ 2199640 w 2288540"/>
                  <a:gd name="connsiteY7-44" fmla="*/ 248954 h 718534"/>
                  <a:gd name="connsiteX8-45" fmla="*/ 2277785 w 2288540"/>
                  <a:gd name="connsiteY8-46" fmla="*/ 244271 h 718534"/>
                  <a:gd name="connsiteX9-47" fmla="*/ 2288540 w 2288540"/>
                  <a:gd name="connsiteY9-48" fmla="*/ 240596 h 718534"/>
                  <a:gd name="connsiteX10-49" fmla="*/ 2288540 w 2288540"/>
                  <a:gd name="connsiteY10-50" fmla="*/ 667111 h 718534"/>
                  <a:gd name="connsiteX11-51" fmla="*/ 2273300 w 2288540"/>
                  <a:gd name="connsiteY11-52" fmla="*/ 668056 h 718534"/>
                  <a:gd name="connsiteX12-53" fmla="*/ 10160 w 2288540"/>
                  <a:gd name="connsiteY12-54" fmla="*/ 680756 h 718534"/>
                  <a:gd name="connsiteX0-55" fmla="*/ 0 w 2288540"/>
                  <a:gd name="connsiteY0-56" fmla="*/ 676526 h 676526"/>
                  <a:gd name="connsiteX1-57" fmla="*/ 0 w 2288540"/>
                  <a:gd name="connsiteY1-58" fmla="*/ 175153 h 676526"/>
                  <a:gd name="connsiteX2-59" fmla="*/ 5080 w 2288540"/>
                  <a:gd name="connsiteY2-60" fmla="*/ 157514 h 676526"/>
                  <a:gd name="connsiteX3-61" fmla="*/ 807720 w 2288540"/>
                  <a:gd name="connsiteY3-62" fmla="*/ 86394 h 676526"/>
                  <a:gd name="connsiteX4-63" fmla="*/ 894080 w 2288540"/>
                  <a:gd name="connsiteY4-64" fmla="*/ 34 h 676526"/>
                  <a:gd name="connsiteX5-65" fmla="*/ 1112520 w 2288540"/>
                  <a:gd name="connsiteY5-66" fmla="*/ 96554 h 676526"/>
                  <a:gd name="connsiteX6-67" fmla="*/ 1498600 w 2288540"/>
                  <a:gd name="connsiteY6-68" fmla="*/ 208314 h 676526"/>
                  <a:gd name="connsiteX7-69" fmla="*/ 2199640 w 2288540"/>
                  <a:gd name="connsiteY7-70" fmla="*/ 248954 h 676526"/>
                  <a:gd name="connsiteX8-71" fmla="*/ 2277785 w 2288540"/>
                  <a:gd name="connsiteY8-72" fmla="*/ 244271 h 676526"/>
                  <a:gd name="connsiteX9-73" fmla="*/ 2288540 w 2288540"/>
                  <a:gd name="connsiteY9-74" fmla="*/ 240596 h 676526"/>
                  <a:gd name="connsiteX10-75" fmla="*/ 2288540 w 2288540"/>
                  <a:gd name="connsiteY10-76" fmla="*/ 667111 h 676526"/>
                  <a:gd name="connsiteX11-77" fmla="*/ 2273300 w 2288540"/>
                  <a:gd name="connsiteY11-78" fmla="*/ 668056 h 676526"/>
                  <a:gd name="connsiteX0-79" fmla="*/ 0 w 2288540"/>
                  <a:gd name="connsiteY0-80" fmla="*/ 175153 h 668056"/>
                  <a:gd name="connsiteX1-81" fmla="*/ 5080 w 2288540"/>
                  <a:gd name="connsiteY1-82" fmla="*/ 157514 h 668056"/>
                  <a:gd name="connsiteX2-83" fmla="*/ 807720 w 2288540"/>
                  <a:gd name="connsiteY2-84" fmla="*/ 86394 h 668056"/>
                  <a:gd name="connsiteX3-85" fmla="*/ 894080 w 2288540"/>
                  <a:gd name="connsiteY3-86" fmla="*/ 34 h 668056"/>
                  <a:gd name="connsiteX4-87" fmla="*/ 1112520 w 2288540"/>
                  <a:gd name="connsiteY4-88" fmla="*/ 96554 h 668056"/>
                  <a:gd name="connsiteX5-89" fmla="*/ 1498600 w 2288540"/>
                  <a:gd name="connsiteY5-90" fmla="*/ 208314 h 668056"/>
                  <a:gd name="connsiteX6-91" fmla="*/ 2199640 w 2288540"/>
                  <a:gd name="connsiteY6-92" fmla="*/ 248954 h 668056"/>
                  <a:gd name="connsiteX7-93" fmla="*/ 2277785 w 2288540"/>
                  <a:gd name="connsiteY7-94" fmla="*/ 244271 h 668056"/>
                  <a:gd name="connsiteX8-95" fmla="*/ 2288540 w 2288540"/>
                  <a:gd name="connsiteY8-96" fmla="*/ 240596 h 668056"/>
                  <a:gd name="connsiteX9-97" fmla="*/ 2288540 w 2288540"/>
                  <a:gd name="connsiteY9-98" fmla="*/ 667111 h 668056"/>
                  <a:gd name="connsiteX10-99" fmla="*/ 2273300 w 2288540"/>
                  <a:gd name="connsiteY10-100" fmla="*/ 668056 h 668056"/>
                  <a:gd name="connsiteX0-101" fmla="*/ 0 w 2288540"/>
                  <a:gd name="connsiteY0-102" fmla="*/ 175153 h 667111"/>
                  <a:gd name="connsiteX1-103" fmla="*/ 5080 w 2288540"/>
                  <a:gd name="connsiteY1-104" fmla="*/ 157514 h 667111"/>
                  <a:gd name="connsiteX2-105" fmla="*/ 807720 w 2288540"/>
                  <a:gd name="connsiteY2-106" fmla="*/ 86394 h 667111"/>
                  <a:gd name="connsiteX3-107" fmla="*/ 894080 w 2288540"/>
                  <a:gd name="connsiteY3-108" fmla="*/ 34 h 667111"/>
                  <a:gd name="connsiteX4-109" fmla="*/ 1112520 w 2288540"/>
                  <a:gd name="connsiteY4-110" fmla="*/ 96554 h 667111"/>
                  <a:gd name="connsiteX5-111" fmla="*/ 1498600 w 2288540"/>
                  <a:gd name="connsiteY5-112" fmla="*/ 208314 h 667111"/>
                  <a:gd name="connsiteX6-113" fmla="*/ 2199640 w 2288540"/>
                  <a:gd name="connsiteY6-114" fmla="*/ 248954 h 667111"/>
                  <a:gd name="connsiteX7-115" fmla="*/ 2277785 w 2288540"/>
                  <a:gd name="connsiteY7-116" fmla="*/ 244271 h 667111"/>
                  <a:gd name="connsiteX8-117" fmla="*/ 2288540 w 2288540"/>
                  <a:gd name="connsiteY8-118" fmla="*/ 240596 h 667111"/>
                  <a:gd name="connsiteX9-119" fmla="*/ 2288540 w 2288540"/>
                  <a:gd name="connsiteY9-120" fmla="*/ 667111 h 667111"/>
                  <a:gd name="connsiteX0-121" fmla="*/ 0 w 2288540"/>
                  <a:gd name="connsiteY0-122" fmla="*/ 175153 h 249304"/>
                  <a:gd name="connsiteX1-123" fmla="*/ 5080 w 2288540"/>
                  <a:gd name="connsiteY1-124" fmla="*/ 157514 h 249304"/>
                  <a:gd name="connsiteX2-125" fmla="*/ 807720 w 2288540"/>
                  <a:gd name="connsiteY2-126" fmla="*/ 86394 h 249304"/>
                  <a:gd name="connsiteX3-127" fmla="*/ 894080 w 2288540"/>
                  <a:gd name="connsiteY3-128" fmla="*/ 34 h 249304"/>
                  <a:gd name="connsiteX4-129" fmla="*/ 1112520 w 2288540"/>
                  <a:gd name="connsiteY4-130" fmla="*/ 96554 h 249304"/>
                  <a:gd name="connsiteX5-131" fmla="*/ 1498600 w 2288540"/>
                  <a:gd name="connsiteY5-132" fmla="*/ 208314 h 249304"/>
                  <a:gd name="connsiteX6-133" fmla="*/ 2199640 w 2288540"/>
                  <a:gd name="connsiteY6-134" fmla="*/ 248954 h 249304"/>
                  <a:gd name="connsiteX7-135" fmla="*/ 2277785 w 2288540"/>
                  <a:gd name="connsiteY7-136" fmla="*/ 244271 h 249304"/>
                  <a:gd name="connsiteX8-137" fmla="*/ 2288540 w 2288540"/>
                  <a:gd name="connsiteY8-138" fmla="*/ 240596 h 2493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288540" h="249304">
                    <a:moveTo>
                      <a:pt x="0" y="175153"/>
                    </a:moveTo>
                    <a:lnTo>
                      <a:pt x="5080" y="157514"/>
                    </a:lnTo>
                    <a:cubicBezTo>
                      <a:pt x="332316" y="135077"/>
                      <a:pt x="659553" y="112641"/>
                      <a:pt x="807720" y="86394"/>
                    </a:cubicBezTo>
                    <a:cubicBezTo>
                      <a:pt x="955887" y="60147"/>
                      <a:pt x="843280" y="-1659"/>
                      <a:pt x="894080" y="34"/>
                    </a:cubicBezTo>
                    <a:cubicBezTo>
                      <a:pt x="944880" y="1727"/>
                      <a:pt x="1011767" y="61841"/>
                      <a:pt x="1112520" y="96554"/>
                    </a:cubicBezTo>
                    <a:cubicBezTo>
                      <a:pt x="1213273" y="131267"/>
                      <a:pt x="1317413" y="182914"/>
                      <a:pt x="1498600" y="208314"/>
                    </a:cubicBezTo>
                    <a:cubicBezTo>
                      <a:pt x="1679787" y="233714"/>
                      <a:pt x="2058247" y="243874"/>
                      <a:pt x="2199640" y="248954"/>
                    </a:cubicBezTo>
                    <a:cubicBezTo>
                      <a:pt x="2234988" y="250224"/>
                      <a:pt x="2259859" y="247896"/>
                      <a:pt x="2277785" y="244271"/>
                    </a:cubicBezTo>
                    <a:lnTo>
                      <a:pt x="2288540" y="240596"/>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4" name="组合 92"/>
            <p:cNvGrpSpPr/>
            <p:nvPr/>
          </p:nvGrpSpPr>
          <p:grpSpPr>
            <a:xfrm>
              <a:off x="7280426" y="461796"/>
              <a:ext cx="2595773" cy="1479055"/>
              <a:chOff x="7025640" y="112214"/>
              <a:chExt cx="2595773" cy="1479055"/>
            </a:xfrm>
          </p:grpSpPr>
          <p:sp>
            <p:nvSpPr>
              <p:cNvPr id="94" name="文本框 93"/>
              <p:cNvSpPr txBox="1"/>
              <p:nvPr/>
            </p:nvSpPr>
            <p:spPr>
              <a:xfrm>
                <a:off x="7297699" y="112214"/>
                <a:ext cx="1323439" cy="553997"/>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solidFill>
                      <a:schemeClr val="tx1"/>
                    </a:solidFill>
                  </a:rPr>
                  <a:t>海水浅</a:t>
                </a:r>
              </a:p>
            </p:txBody>
          </p:sp>
          <p:sp>
            <p:nvSpPr>
              <p:cNvPr id="95" name="文本框 94"/>
              <p:cNvSpPr txBox="1"/>
              <p:nvPr/>
            </p:nvSpPr>
            <p:spPr>
              <a:xfrm>
                <a:off x="7220755" y="1037272"/>
                <a:ext cx="2400658" cy="553997"/>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solidFill>
                      <a:schemeClr val="tx1"/>
                    </a:solidFill>
                  </a:rPr>
                  <a:t>光合作用旺盛</a:t>
                </a:r>
              </a:p>
            </p:txBody>
          </p:sp>
          <p:sp>
            <p:nvSpPr>
              <p:cNvPr id="96" name="文本框 95"/>
              <p:cNvSpPr txBox="1"/>
              <p:nvPr/>
            </p:nvSpPr>
            <p:spPr>
              <a:xfrm>
                <a:off x="7272051" y="574742"/>
                <a:ext cx="1682513" cy="553997"/>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sz="2100" dirty="0">
                    <a:solidFill>
                      <a:schemeClr val="tx1"/>
                    </a:solidFill>
                  </a:rPr>
                  <a:t>光照充足</a:t>
                </a:r>
              </a:p>
            </p:txBody>
          </p:sp>
          <p:sp>
            <p:nvSpPr>
              <p:cNvPr id="97" name="任意多边形: 形状 96"/>
              <p:cNvSpPr/>
              <p:nvPr/>
            </p:nvSpPr>
            <p:spPr>
              <a:xfrm>
                <a:off x="7033260" y="569517"/>
                <a:ext cx="1508760" cy="329643"/>
              </a:xfrm>
              <a:custGeom>
                <a:avLst/>
                <a:gdLst>
                  <a:gd name="connsiteX0" fmla="*/ 0 w 1508760"/>
                  <a:gd name="connsiteY0" fmla="*/ 329643 h 329643"/>
                  <a:gd name="connsiteX1" fmla="*/ 487680 w 1508760"/>
                  <a:gd name="connsiteY1" fmla="*/ 40083 h 329643"/>
                  <a:gd name="connsiteX2" fmla="*/ 1508760 w 1508760"/>
                  <a:gd name="connsiteY2" fmla="*/ 9603 h 329643"/>
                </a:gdLst>
                <a:ahLst/>
                <a:cxnLst>
                  <a:cxn ang="0">
                    <a:pos x="connsiteX0" y="connsiteY0"/>
                  </a:cxn>
                  <a:cxn ang="0">
                    <a:pos x="connsiteX1" y="connsiteY1"/>
                  </a:cxn>
                  <a:cxn ang="0">
                    <a:pos x="connsiteX2" y="connsiteY2"/>
                  </a:cxn>
                </a:cxnLst>
                <a:rect l="l" t="t" r="r" b="b"/>
                <a:pathLst>
                  <a:path w="1508760" h="329643">
                    <a:moveTo>
                      <a:pt x="0" y="329643"/>
                    </a:moveTo>
                    <a:cubicBezTo>
                      <a:pt x="118110" y="211533"/>
                      <a:pt x="236220" y="93423"/>
                      <a:pt x="487680" y="40083"/>
                    </a:cubicBezTo>
                    <a:cubicBezTo>
                      <a:pt x="739140" y="-13257"/>
                      <a:pt x="1123950" y="-1827"/>
                      <a:pt x="1508760" y="9603"/>
                    </a:cubicBezTo>
                  </a:path>
                </a:pathLst>
              </a:custGeom>
              <a:noFill/>
              <a:ln>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endParaRPr>
              </a:p>
            </p:txBody>
          </p:sp>
          <p:sp>
            <p:nvSpPr>
              <p:cNvPr id="98" name="任意多边形: 形状 97"/>
              <p:cNvSpPr/>
              <p:nvPr/>
            </p:nvSpPr>
            <p:spPr>
              <a:xfrm>
                <a:off x="7037070" y="902970"/>
                <a:ext cx="1638300" cy="144632"/>
              </a:xfrm>
              <a:custGeom>
                <a:avLst/>
                <a:gdLst>
                  <a:gd name="connsiteX0" fmla="*/ 0 w 1638300"/>
                  <a:gd name="connsiteY0" fmla="*/ 0 h 144632"/>
                  <a:gd name="connsiteX1" fmla="*/ 441960 w 1638300"/>
                  <a:gd name="connsiteY1" fmla="*/ 137160 h 144632"/>
                  <a:gd name="connsiteX2" fmla="*/ 1638300 w 1638300"/>
                  <a:gd name="connsiteY2" fmla="*/ 114300 h 144632"/>
                </a:gdLst>
                <a:ahLst/>
                <a:cxnLst>
                  <a:cxn ang="0">
                    <a:pos x="connsiteX0" y="connsiteY0"/>
                  </a:cxn>
                  <a:cxn ang="0">
                    <a:pos x="connsiteX1" y="connsiteY1"/>
                  </a:cxn>
                  <a:cxn ang="0">
                    <a:pos x="connsiteX2" y="connsiteY2"/>
                  </a:cxn>
                </a:cxnLst>
                <a:rect l="l" t="t" r="r" b="b"/>
                <a:pathLst>
                  <a:path w="1638300" h="144632">
                    <a:moveTo>
                      <a:pt x="0" y="0"/>
                    </a:moveTo>
                    <a:cubicBezTo>
                      <a:pt x="84455" y="59055"/>
                      <a:pt x="168910" y="118110"/>
                      <a:pt x="441960" y="137160"/>
                    </a:cubicBezTo>
                    <a:cubicBezTo>
                      <a:pt x="715010" y="156210"/>
                      <a:pt x="1176655" y="135255"/>
                      <a:pt x="1638300" y="114300"/>
                    </a:cubicBezTo>
                  </a:path>
                </a:pathLst>
              </a:custGeom>
              <a:noFill/>
              <a:ln>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endParaRPr>
              </a:p>
            </p:txBody>
          </p:sp>
          <p:sp>
            <p:nvSpPr>
              <p:cNvPr id="99" name="任意多边形: 形状 98"/>
              <p:cNvSpPr/>
              <p:nvPr/>
            </p:nvSpPr>
            <p:spPr>
              <a:xfrm>
                <a:off x="7025640" y="899160"/>
                <a:ext cx="2274570" cy="596003"/>
              </a:xfrm>
              <a:custGeom>
                <a:avLst/>
                <a:gdLst>
                  <a:gd name="connsiteX0" fmla="*/ 0 w 2274570"/>
                  <a:gd name="connsiteY0" fmla="*/ 0 h 616511"/>
                  <a:gd name="connsiteX1" fmla="*/ 434340 w 2274570"/>
                  <a:gd name="connsiteY1" fmla="*/ 560070 h 616511"/>
                  <a:gd name="connsiteX2" fmla="*/ 2274570 w 2274570"/>
                  <a:gd name="connsiteY2" fmla="*/ 567690 h 616511"/>
                  <a:gd name="connsiteX0-1" fmla="*/ 0 w 2274570"/>
                  <a:gd name="connsiteY0-2" fmla="*/ 0 h 616511"/>
                  <a:gd name="connsiteX1-3" fmla="*/ 434340 w 2274570"/>
                  <a:gd name="connsiteY1-4" fmla="*/ 560070 h 616511"/>
                  <a:gd name="connsiteX2-5" fmla="*/ 2274570 w 2274570"/>
                  <a:gd name="connsiteY2-6" fmla="*/ 567690 h 616511"/>
                  <a:gd name="connsiteX0-7" fmla="*/ 0 w 2274570"/>
                  <a:gd name="connsiteY0-8" fmla="*/ 0 h 607235"/>
                  <a:gd name="connsiteX1-9" fmla="*/ 434340 w 2274570"/>
                  <a:gd name="connsiteY1-10" fmla="*/ 560070 h 607235"/>
                  <a:gd name="connsiteX2-11" fmla="*/ 2274570 w 2274570"/>
                  <a:gd name="connsiteY2-12" fmla="*/ 567690 h 607235"/>
                  <a:gd name="connsiteX0-13" fmla="*/ 0 w 2274570"/>
                  <a:gd name="connsiteY0-14" fmla="*/ 0 h 602815"/>
                  <a:gd name="connsiteX1-15" fmla="*/ 434340 w 2274570"/>
                  <a:gd name="connsiteY1-16" fmla="*/ 560070 h 602815"/>
                  <a:gd name="connsiteX2-17" fmla="*/ 2274570 w 2274570"/>
                  <a:gd name="connsiteY2-18" fmla="*/ 567690 h 602815"/>
                  <a:gd name="connsiteX0-19" fmla="*/ 0 w 2274570"/>
                  <a:gd name="connsiteY0-20" fmla="*/ 0 h 602815"/>
                  <a:gd name="connsiteX1-21" fmla="*/ 434340 w 2274570"/>
                  <a:gd name="connsiteY1-22" fmla="*/ 560070 h 602815"/>
                  <a:gd name="connsiteX2-23" fmla="*/ 2274570 w 2274570"/>
                  <a:gd name="connsiteY2-24" fmla="*/ 567690 h 602815"/>
                  <a:gd name="connsiteX0-25" fmla="*/ 0 w 2274570"/>
                  <a:gd name="connsiteY0-26" fmla="*/ 0 h 596003"/>
                  <a:gd name="connsiteX1-27" fmla="*/ 434340 w 2274570"/>
                  <a:gd name="connsiteY1-28" fmla="*/ 560070 h 596003"/>
                  <a:gd name="connsiteX2-29" fmla="*/ 2274570 w 2274570"/>
                  <a:gd name="connsiteY2-30" fmla="*/ 567690 h 596003"/>
                </a:gdLst>
                <a:ahLst/>
                <a:cxnLst>
                  <a:cxn ang="0">
                    <a:pos x="connsiteX0-1" y="connsiteY0-2"/>
                  </a:cxn>
                  <a:cxn ang="0">
                    <a:pos x="connsiteX1-3" y="connsiteY1-4"/>
                  </a:cxn>
                  <a:cxn ang="0">
                    <a:pos x="connsiteX2-5" y="connsiteY2-6"/>
                  </a:cxn>
                </a:cxnLst>
                <a:rect l="l" t="t" r="r" b="b"/>
                <a:pathLst>
                  <a:path w="2274570" h="596003">
                    <a:moveTo>
                      <a:pt x="0" y="0"/>
                    </a:moveTo>
                    <a:cubicBezTo>
                      <a:pt x="115252" y="247967"/>
                      <a:pt x="215265" y="518795"/>
                      <a:pt x="434340" y="560070"/>
                    </a:cubicBezTo>
                    <a:cubicBezTo>
                      <a:pt x="653415" y="601345"/>
                      <a:pt x="1544002" y="611187"/>
                      <a:pt x="2274570" y="567690"/>
                    </a:cubicBezTo>
                  </a:path>
                </a:pathLst>
              </a:custGeom>
              <a:noFill/>
              <a:ln>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solidFill>
                </a:endParaRPr>
              </a:p>
            </p:txBody>
          </p:sp>
        </p:grpSp>
      </p:grpSp>
      <p:grpSp>
        <p:nvGrpSpPr>
          <p:cNvPr id="15" name="组合 102"/>
          <p:cNvGrpSpPr/>
          <p:nvPr/>
        </p:nvGrpSpPr>
        <p:grpSpPr>
          <a:xfrm>
            <a:off x="321079" y="1639689"/>
            <a:ext cx="1371116" cy="706654"/>
            <a:chOff x="9651903" y="2154992"/>
            <a:chExt cx="1828155" cy="942206"/>
          </a:xfrm>
        </p:grpSpPr>
        <p:grpSp>
          <p:nvGrpSpPr>
            <p:cNvPr id="16" name="图形 2"/>
            <p:cNvGrpSpPr/>
            <p:nvPr/>
          </p:nvGrpSpPr>
          <p:grpSpPr>
            <a:xfrm>
              <a:off x="9651903" y="2154992"/>
              <a:ext cx="1789152" cy="898708"/>
              <a:chOff x="1306125" y="2346007"/>
              <a:chExt cx="4638636" cy="1609459"/>
            </a:xfrm>
          </p:grpSpPr>
          <p:grpSp>
            <p:nvGrpSpPr>
              <p:cNvPr id="17" name="图形 2"/>
              <p:cNvGrpSpPr/>
              <p:nvPr/>
            </p:nvGrpSpPr>
            <p:grpSpPr>
              <a:xfrm>
                <a:off x="1306125" y="2346011"/>
                <a:ext cx="4638636" cy="1609455"/>
                <a:chOff x="1306125" y="2346011"/>
                <a:chExt cx="4638636" cy="1609455"/>
              </a:xfrm>
              <a:solidFill>
                <a:srgbClr val="9AD1ED"/>
              </a:solidFill>
            </p:grpSpPr>
            <p:sp>
              <p:nvSpPr>
                <p:cNvPr id="156" name="任意多边形: 形状 155"/>
                <p:cNvSpPr/>
                <p:nvPr/>
              </p:nvSpPr>
              <p:spPr>
                <a:xfrm>
                  <a:off x="1306125" y="2346011"/>
                  <a:ext cx="4638636" cy="1609455"/>
                </a:xfrm>
                <a:custGeom>
                  <a:avLst/>
                  <a:gdLst>
                    <a:gd name="connsiteX0" fmla="*/ 4567227 w 4638636"/>
                    <a:gd name="connsiteY0" fmla="*/ 1011727 h 1451448"/>
                    <a:gd name="connsiteX1" fmla="*/ 4487179 w 4638636"/>
                    <a:gd name="connsiteY1" fmla="*/ 840905 h 1451448"/>
                    <a:gd name="connsiteX2" fmla="*/ 4534804 w 4638636"/>
                    <a:gd name="connsiteY2" fmla="*/ 577196 h 1451448"/>
                    <a:gd name="connsiteX3" fmla="*/ 4499333 w 4638636"/>
                    <a:gd name="connsiteY3" fmla="*/ 300076 h 1451448"/>
                    <a:gd name="connsiteX4" fmla="*/ 4504915 w 4638636"/>
                    <a:gd name="connsiteY4" fmla="*/ 299990 h 1451448"/>
                    <a:gd name="connsiteX5" fmla="*/ 4500305 w 4638636"/>
                    <a:gd name="connsiteY5" fmla="*/ 120215 h 1451448"/>
                    <a:gd name="connsiteX6" fmla="*/ 4286259 w 4638636"/>
                    <a:gd name="connsiteY6" fmla="*/ 53692 h 1451448"/>
                    <a:gd name="connsiteX7" fmla="*/ 3961542 w 4638636"/>
                    <a:gd name="connsiteY7" fmla="*/ 169964 h 1451448"/>
                    <a:gd name="connsiteX8" fmla="*/ 3747868 w 4638636"/>
                    <a:gd name="connsiteY8" fmla="*/ 158610 h 1451448"/>
                    <a:gd name="connsiteX9" fmla="*/ 3653065 w 4638636"/>
                    <a:gd name="connsiteY9" fmla="*/ 107756 h 1451448"/>
                    <a:gd name="connsiteX10" fmla="*/ 3332254 w 4638636"/>
                    <a:gd name="connsiteY10" fmla="*/ 90735 h 1451448"/>
                    <a:gd name="connsiteX11" fmla="*/ 3027921 w 4638636"/>
                    <a:gd name="connsiteY11" fmla="*/ 105146 h 1451448"/>
                    <a:gd name="connsiteX12" fmla="*/ 2734303 w 4638636"/>
                    <a:gd name="connsiteY12" fmla="*/ 115710 h 1451448"/>
                    <a:gd name="connsiteX13" fmla="*/ 2238203 w 4638636"/>
                    <a:gd name="connsiteY13" fmla="*/ 77857 h 1451448"/>
                    <a:gd name="connsiteX14" fmla="*/ 1581797 w 4638636"/>
                    <a:gd name="connsiteY14" fmla="*/ 0 h 1451448"/>
                    <a:gd name="connsiteX15" fmla="*/ 1199397 w 4638636"/>
                    <a:gd name="connsiteY15" fmla="*/ 176946 h 1451448"/>
                    <a:gd name="connsiteX16" fmla="*/ 933583 w 4638636"/>
                    <a:gd name="connsiteY16" fmla="*/ 128530 h 1451448"/>
                    <a:gd name="connsiteX17" fmla="*/ 837447 w 4638636"/>
                    <a:gd name="connsiteY17" fmla="*/ 67123 h 1451448"/>
                    <a:gd name="connsiteX18" fmla="*/ 705945 w 4638636"/>
                    <a:gd name="connsiteY18" fmla="*/ 141141 h 1451448"/>
                    <a:gd name="connsiteX19" fmla="*/ 495833 w 4638636"/>
                    <a:gd name="connsiteY19" fmla="*/ 81220 h 1451448"/>
                    <a:gd name="connsiteX20" fmla="*/ 257727 w 4638636"/>
                    <a:gd name="connsiteY20" fmla="*/ 72038 h 1451448"/>
                    <a:gd name="connsiteX21" fmla="*/ 4343 w 4638636"/>
                    <a:gd name="connsiteY21" fmla="*/ 161887 h 1451448"/>
                    <a:gd name="connsiteX22" fmla="*/ 32918 w 4638636"/>
                    <a:gd name="connsiteY22" fmla="*/ 371437 h 1451448"/>
                    <a:gd name="connsiteX23" fmla="*/ 34137 w 4638636"/>
                    <a:gd name="connsiteY23" fmla="*/ 371418 h 1451448"/>
                    <a:gd name="connsiteX24" fmla="*/ 9162 w 4638636"/>
                    <a:gd name="connsiteY24" fmla="*/ 436712 h 1451448"/>
                    <a:gd name="connsiteX25" fmla="*/ 70408 w 4638636"/>
                    <a:gd name="connsiteY25" fmla="*/ 666226 h 1451448"/>
                    <a:gd name="connsiteX26" fmla="*/ 23917 w 4638636"/>
                    <a:gd name="connsiteY26" fmla="*/ 696001 h 1451448"/>
                    <a:gd name="connsiteX27" fmla="*/ 12820 w 4638636"/>
                    <a:gd name="connsiteY27" fmla="*/ 1079878 h 1451448"/>
                    <a:gd name="connsiteX28" fmla="*/ 3724 w 4638636"/>
                    <a:gd name="connsiteY28" fmla="*/ 1302906 h 1451448"/>
                    <a:gd name="connsiteX29" fmla="*/ 40138 w 4638636"/>
                    <a:gd name="connsiteY29" fmla="*/ 1412119 h 1451448"/>
                    <a:gd name="connsiteX30" fmla="*/ 3534117 w 4638636"/>
                    <a:gd name="connsiteY30" fmla="*/ 1451448 h 1451448"/>
                    <a:gd name="connsiteX31" fmla="*/ 4638636 w 4638636"/>
                    <a:gd name="connsiteY31" fmla="*/ 1442133 h 1451448"/>
                    <a:gd name="connsiteX32" fmla="*/ 4567227 w 4638636"/>
                    <a:gd name="connsiteY32" fmla="*/ 1011727 h 145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36" h="1451448">
                      <a:moveTo>
                        <a:pt x="4567227" y="1011727"/>
                      </a:moveTo>
                      <a:cubicBezTo>
                        <a:pt x="4511906" y="953900"/>
                        <a:pt x="4487179" y="840905"/>
                        <a:pt x="4487179" y="840905"/>
                      </a:cubicBezTo>
                      <a:lnTo>
                        <a:pt x="4534804" y="577196"/>
                      </a:lnTo>
                      <a:cubicBezTo>
                        <a:pt x="4534804" y="577196"/>
                        <a:pt x="4523184" y="352939"/>
                        <a:pt x="4499333" y="300076"/>
                      </a:cubicBezTo>
                      <a:lnTo>
                        <a:pt x="4504915" y="299990"/>
                      </a:lnTo>
                      <a:lnTo>
                        <a:pt x="4500305" y="120215"/>
                      </a:lnTo>
                      <a:cubicBezTo>
                        <a:pt x="4444974" y="130826"/>
                        <a:pt x="4278849" y="133769"/>
                        <a:pt x="4286259" y="53692"/>
                      </a:cubicBezTo>
                      <a:cubicBezTo>
                        <a:pt x="4229395" y="136989"/>
                        <a:pt x="4052144" y="160687"/>
                        <a:pt x="3961542" y="169964"/>
                      </a:cubicBezTo>
                      <a:cubicBezTo>
                        <a:pt x="3893238" y="176955"/>
                        <a:pt x="3814105" y="178508"/>
                        <a:pt x="3747868" y="158610"/>
                      </a:cubicBezTo>
                      <a:cubicBezTo>
                        <a:pt x="3713911" y="148409"/>
                        <a:pt x="3683317" y="116138"/>
                        <a:pt x="3653065" y="107756"/>
                      </a:cubicBezTo>
                      <a:cubicBezTo>
                        <a:pt x="3576380" y="86516"/>
                        <a:pt x="3392338" y="218037"/>
                        <a:pt x="3332254" y="90735"/>
                      </a:cubicBezTo>
                      <a:cubicBezTo>
                        <a:pt x="3266255" y="135093"/>
                        <a:pt x="3082394" y="209493"/>
                        <a:pt x="3027921" y="105146"/>
                      </a:cubicBezTo>
                      <a:cubicBezTo>
                        <a:pt x="2958798" y="125301"/>
                        <a:pt x="2780118" y="229429"/>
                        <a:pt x="2734303" y="115710"/>
                      </a:cubicBezTo>
                      <a:cubicBezTo>
                        <a:pt x="2685764" y="221409"/>
                        <a:pt x="2276608" y="195748"/>
                        <a:pt x="2238203" y="77857"/>
                      </a:cubicBezTo>
                      <a:cubicBezTo>
                        <a:pt x="2067172" y="210998"/>
                        <a:pt x="1714718" y="159239"/>
                        <a:pt x="1581797" y="0"/>
                      </a:cubicBezTo>
                      <a:cubicBezTo>
                        <a:pt x="1576177" y="127483"/>
                        <a:pt x="1286303" y="173203"/>
                        <a:pt x="1199397" y="176946"/>
                      </a:cubicBezTo>
                      <a:cubicBezTo>
                        <a:pt x="1107719" y="180899"/>
                        <a:pt x="1016002" y="169907"/>
                        <a:pt x="933583" y="128530"/>
                      </a:cubicBezTo>
                      <a:cubicBezTo>
                        <a:pt x="912104" y="117748"/>
                        <a:pt x="859764" y="68913"/>
                        <a:pt x="837447" y="67123"/>
                      </a:cubicBezTo>
                      <a:cubicBezTo>
                        <a:pt x="788079" y="63170"/>
                        <a:pt x="753703" y="128216"/>
                        <a:pt x="705945" y="141141"/>
                      </a:cubicBezTo>
                      <a:cubicBezTo>
                        <a:pt x="624763" y="163135"/>
                        <a:pt x="560403" y="117434"/>
                        <a:pt x="495833" y="81220"/>
                      </a:cubicBezTo>
                      <a:cubicBezTo>
                        <a:pt x="443407" y="190833"/>
                        <a:pt x="327526" y="114319"/>
                        <a:pt x="257727" y="72038"/>
                      </a:cubicBezTo>
                      <a:cubicBezTo>
                        <a:pt x="193119" y="167107"/>
                        <a:pt x="105784" y="224733"/>
                        <a:pt x="4343" y="161887"/>
                      </a:cubicBezTo>
                      <a:lnTo>
                        <a:pt x="32918" y="371437"/>
                      </a:lnTo>
                      <a:lnTo>
                        <a:pt x="34137" y="371418"/>
                      </a:lnTo>
                      <a:cubicBezTo>
                        <a:pt x="29212" y="393497"/>
                        <a:pt x="21478" y="416985"/>
                        <a:pt x="9162" y="436712"/>
                      </a:cubicBezTo>
                      <a:cubicBezTo>
                        <a:pt x="-25318" y="491928"/>
                        <a:pt x="46948" y="662835"/>
                        <a:pt x="70408" y="666226"/>
                      </a:cubicBezTo>
                      <a:cubicBezTo>
                        <a:pt x="93868" y="669598"/>
                        <a:pt x="23526" y="663121"/>
                        <a:pt x="23917" y="696001"/>
                      </a:cubicBezTo>
                      <a:cubicBezTo>
                        <a:pt x="24307" y="728891"/>
                        <a:pt x="714" y="1047121"/>
                        <a:pt x="12820" y="1079878"/>
                      </a:cubicBezTo>
                      <a:cubicBezTo>
                        <a:pt x="24917" y="1112615"/>
                        <a:pt x="3724" y="1302906"/>
                        <a:pt x="3724" y="1302906"/>
                      </a:cubicBezTo>
                      <a:lnTo>
                        <a:pt x="40138" y="1412119"/>
                      </a:lnTo>
                      <a:lnTo>
                        <a:pt x="3534117" y="1451448"/>
                      </a:lnTo>
                      <a:lnTo>
                        <a:pt x="4638636" y="1442133"/>
                      </a:lnTo>
                      <a:cubicBezTo>
                        <a:pt x="4638655" y="1442123"/>
                        <a:pt x="4622568" y="1069553"/>
                        <a:pt x="4567227" y="1011727"/>
                      </a:cubicBezTo>
                      <a:close/>
                    </a:path>
                  </a:pathLst>
                </a:custGeom>
                <a:solidFill>
                  <a:srgbClr val="9AD1ED"/>
                </a:solidFill>
                <a:ln w="9525" cap="flat">
                  <a:noFill/>
                  <a:prstDash val="solid"/>
                  <a:miter/>
                </a:ln>
              </p:spPr>
              <p:txBody>
                <a:bodyPr rtlCol="0" anchor="ctr"/>
                <a:lstStyle/>
                <a:p>
                  <a:endParaRPr lang="zh-CN" altLang="en-US"/>
                </a:p>
              </p:txBody>
            </p:sp>
            <p:sp>
              <p:nvSpPr>
                <p:cNvPr id="157" name="任意多边形: 形状 156"/>
                <p:cNvSpPr/>
                <p:nvPr/>
              </p:nvSpPr>
              <p:spPr>
                <a:xfrm>
                  <a:off x="5806278" y="2460269"/>
                  <a:ext cx="9079" cy="5962"/>
                </a:xfrm>
                <a:custGeom>
                  <a:avLst/>
                  <a:gdLst>
                    <a:gd name="connsiteX0" fmla="*/ 0 w 9079"/>
                    <a:gd name="connsiteY0" fmla="*/ 0 h 5962"/>
                    <a:gd name="connsiteX1" fmla="*/ 152 w 9079"/>
                    <a:gd name="connsiteY1" fmla="*/ 5963 h 5962"/>
                    <a:gd name="connsiteX2" fmla="*/ 5867 w 9079"/>
                    <a:gd name="connsiteY2" fmla="*/ 4763 h 5962"/>
                    <a:gd name="connsiteX3" fmla="*/ 0 w 9079"/>
                    <a:gd name="connsiteY3" fmla="*/ 0 h 5962"/>
                  </a:gdLst>
                  <a:ahLst/>
                  <a:cxnLst>
                    <a:cxn ang="0">
                      <a:pos x="connsiteX0" y="connsiteY0"/>
                    </a:cxn>
                    <a:cxn ang="0">
                      <a:pos x="connsiteX1" y="connsiteY1"/>
                    </a:cxn>
                    <a:cxn ang="0">
                      <a:pos x="connsiteX2" y="connsiteY2"/>
                    </a:cxn>
                    <a:cxn ang="0">
                      <a:pos x="connsiteX3" y="connsiteY3"/>
                    </a:cxn>
                  </a:cxnLst>
                  <a:rect l="l" t="t" r="r" b="b"/>
                  <a:pathLst>
                    <a:path w="9079" h="5962">
                      <a:moveTo>
                        <a:pt x="0" y="0"/>
                      </a:moveTo>
                      <a:lnTo>
                        <a:pt x="152" y="5963"/>
                      </a:lnTo>
                      <a:cubicBezTo>
                        <a:pt x="2200" y="5572"/>
                        <a:pt x="4134" y="5172"/>
                        <a:pt x="5867" y="4763"/>
                      </a:cubicBezTo>
                      <a:cubicBezTo>
                        <a:pt x="14126" y="-1153"/>
                        <a:pt x="4362" y="2010"/>
                        <a:pt x="0" y="0"/>
                      </a:cubicBezTo>
                      <a:close/>
                    </a:path>
                  </a:pathLst>
                </a:custGeom>
                <a:solidFill>
                  <a:srgbClr val="9AD1ED"/>
                </a:solidFill>
                <a:ln w="9525" cap="flat">
                  <a:noFill/>
                  <a:prstDash val="solid"/>
                  <a:miter/>
                </a:ln>
              </p:spPr>
              <p:txBody>
                <a:bodyPr rtlCol="0" anchor="ctr"/>
                <a:lstStyle/>
                <a:p>
                  <a:endParaRPr lang="zh-CN" altLang="en-US"/>
                </a:p>
              </p:txBody>
            </p:sp>
          </p:grpSp>
          <p:sp>
            <p:nvSpPr>
              <p:cNvPr id="150" name="任意多边形: 形状 149"/>
              <p:cNvSpPr/>
              <p:nvPr/>
            </p:nvSpPr>
            <p:spPr>
              <a:xfrm>
                <a:off x="1310478" y="2346007"/>
                <a:ext cx="4504880" cy="188194"/>
              </a:xfrm>
              <a:custGeom>
                <a:avLst/>
                <a:gdLst>
                  <a:gd name="connsiteX0" fmla="*/ 0 w 4504880"/>
                  <a:gd name="connsiteY0" fmla="*/ 161887 h 188194"/>
                  <a:gd name="connsiteX1" fmla="*/ 253384 w 4504880"/>
                  <a:gd name="connsiteY1" fmla="*/ 72038 h 188194"/>
                  <a:gd name="connsiteX2" fmla="*/ 491490 w 4504880"/>
                  <a:gd name="connsiteY2" fmla="*/ 81220 h 188194"/>
                  <a:gd name="connsiteX3" fmla="*/ 701602 w 4504880"/>
                  <a:gd name="connsiteY3" fmla="*/ 141141 h 188194"/>
                  <a:gd name="connsiteX4" fmla="*/ 833104 w 4504880"/>
                  <a:gd name="connsiteY4" fmla="*/ 67123 h 188194"/>
                  <a:gd name="connsiteX5" fmla="*/ 929240 w 4504880"/>
                  <a:gd name="connsiteY5" fmla="*/ 128530 h 188194"/>
                  <a:gd name="connsiteX6" fmla="*/ 1195054 w 4504880"/>
                  <a:gd name="connsiteY6" fmla="*/ 176946 h 188194"/>
                  <a:gd name="connsiteX7" fmla="*/ 1577454 w 4504880"/>
                  <a:gd name="connsiteY7" fmla="*/ 0 h 188194"/>
                  <a:gd name="connsiteX8" fmla="*/ 2233860 w 4504880"/>
                  <a:gd name="connsiteY8" fmla="*/ 77857 h 188194"/>
                  <a:gd name="connsiteX9" fmla="*/ 2729960 w 4504880"/>
                  <a:gd name="connsiteY9" fmla="*/ 115710 h 188194"/>
                  <a:gd name="connsiteX10" fmla="*/ 3023578 w 4504880"/>
                  <a:gd name="connsiteY10" fmla="*/ 105146 h 188194"/>
                  <a:gd name="connsiteX11" fmla="*/ 3327911 w 4504880"/>
                  <a:gd name="connsiteY11" fmla="*/ 90735 h 188194"/>
                  <a:gd name="connsiteX12" fmla="*/ 3648723 w 4504880"/>
                  <a:gd name="connsiteY12" fmla="*/ 107756 h 188194"/>
                  <a:gd name="connsiteX13" fmla="*/ 3743525 w 4504880"/>
                  <a:gd name="connsiteY13" fmla="*/ 158610 h 188194"/>
                  <a:gd name="connsiteX14" fmla="*/ 3957199 w 4504880"/>
                  <a:gd name="connsiteY14" fmla="*/ 169964 h 188194"/>
                  <a:gd name="connsiteX15" fmla="*/ 4281916 w 4504880"/>
                  <a:gd name="connsiteY15" fmla="*/ 53692 h 188194"/>
                  <a:gd name="connsiteX16" fmla="*/ 4501668 w 4504880"/>
                  <a:gd name="connsiteY16" fmla="*/ 119015 h 188194"/>
                  <a:gd name="connsiteX17" fmla="*/ 4495810 w 4504880"/>
                  <a:gd name="connsiteY17" fmla="*/ 114252 h 18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4880" h="188194">
                    <a:moveTo>
                      <a:pt x="0" y="161887"/>
                    </a:moveTo>
                    <a:cubicBezTo>
                      <a:pt x="101432" y="224733"/>
                      <a:pt x="188776" y="167116"/>
                      <a:pt x="253384" y="72038"/>
                    </a:cubicBezTo>
                    <a:cubicBezTo>
                      <a:pt x="323183" y="114319"/>
                      <a:pt x="439064" y="190833"/>
                      <a:pt x="491490" y="81220"/>
                    </a:cubicBezTo>
                    <a:cubicBezTo>
                      <a:pt x="556060" y="117434"/>
                      <a:pt x="620420" y="163135"/>
                      <a:pt x="701602" y="141141"/>
                    </a:cubicBezTo>
                    <a:cubicBezTo>
                      <a:pt x="749360" y="128206"/>
                      <a:pt x="783736" y="63170"/>
                      <a:pt x="833104" y="67123"/>
                    </a:cubicBezTo>
                    <a:cubicBezTo>
                      <a:pt x="855421" y="68913"/>
                      <a:pt x="907761" y="117748"/>
                      <a:pt x="929240" y="128530"/>
                    </a:cubicBezTo>
                    <a:cubicBezTo>
                      <a:pt x="1011660" y="169907"/>
                      <a:pt x="1103376" y="180899"/>
                      <a:pt x="1195054" y="176946"/>
                    </a:cubicBezTo>
                    <a:cubicBezTo>
                      <a:pt x="1281960" y="173203"/>
                      <a:pt x="1571835" y="127492"/>
                      <a:pt x="1577454" y="0"/>
                    </a:cubicBezTo>
                    <a:cubicBezTo>
                      <a:pt x="1710376" y="159248"/>
                      <a:pt x="2062829" y="210998"/>
                      <a:pt x="2233860" y="77857"/>
                    </a:cubicBezTo>
                    <a:cubicBezTo>
                      <a:pt x="2272265" y="195748"/>
                      <a:pt x="2681421" y="221409"/>
                      <a:pt x="2729960" y="115710"/>
                    </a:cubicBezTo>
                    <a:cubicBezTo>
                      <a:pt x="2775785" y="229419"/>
                      <a:pt x="2954455" y="125292"/>
                      <a:pt x="3023578" y="105146"/>
                    </a:cubicBezTo>
                    <a:cubicBezTo>
                      <a:pt x="3078052" y="209493"/>
                      <a:pt x="3261912" y="135093"/>
                      <a:pt x="3327911" y="90735"/>
                    </a:cubicBezTo>
                    <a:cubicBezTo>
                      <a:pt x="3387995" y="218037"/>
                      <a:pt x="3572037" y="86516"/>
                      <a:pt x="3648723" y="107756"/>
                    </a:cubicBezTo>
                    <a:cubicBezTo>
                      <a:pt x="3678974" y="116138"/>
                      <a:pt x="3709569" y="148409"/>
                      <a:pt x="3743525" y="158610"/>
                    </a:cubicBezTo>
                    <a:cubicBezTo>
                      <a:pt x="3809762" y="178508"/>
                      <a:pt x="3888896" y="176955"/>
                      <a:pt x="3957199" y="169964"/>
                    </a:cubicBezTo>
                    <a:cubicBezTo>
                      <a:pt x="4047801" y="160687"/>
                      <a:pt x="4225052" y="136989"/>
                      <a:pt x="4281916" y="53692"/>
                    </a:cubicBezTo>
                    <a:cubicBezTo>
                      <a:pt x="4274220" y="136731"/>
                      <a:pt x="4453185" y="130502"/>
                      <a:pt x="4501668" y="119015"/>
                    </a:cubicBezTo>
                    <a:cubicBezTo>
                      <a:pt x="4509926" y="113100"/>
                      <a:pt x="4500163" y="116262"/>
                      <a:pt x="4495810" y="114252"/>
                    </a:cubicBezTo>
                  </a:path>
                </a:pathLst>
              </a:custGeom>
              <a:noFill/>
              <a:ln w="9525" cap="rnd">
                <a:solidFill>
                  <a:srgbClr val="000000"/>
                </a:solidFill>
                <a:prstDash val="solid"/>
                <a:round/>
              </a:ln>
            </p:spPr>
            <p:txBody>
              <a:bodyPr rtlCol="0" anchor="ctr"/>
              <a:lstStyle/>
              <a:p>
                <a:endParaRPr lang="zh-CN" altLang="en-US"/>
              </a:p>
            </p:txBody>
          </p:sp>
          <p:sp>
            <p:nvSpPr>
              <p:cNvPr id="151" name="任意多边形: 形状 150"/>
              <p:cNvSpPr/>
              <p:nvPr/>
            </p:nvSpPr>
            <p:spPr>
              <a:xfrm>
                <a:off x="1453491" y="3724800"/>
                <a:ext cx="1177167" cy="96277"/>
              </a:xfrm>
              <a:custGeom>
                <a:avLst/>
                <a:gdLst>
                  <a:gd name="connsiteX0" fmla="*/ 0 w 1177166"/>
                  <a:gd name="connsiteY0" fmla="*/ 13649 h 96276"/>
                  <a:gd name="connsiteX1" fmla="*/ 120358 w 1177166"/>
                  <a:gd name="connsiteY1" fmla="*/ 95269 h 96276"/>
                  <a:gd name="connsiteX2" fmla="*/ 210407 w 1177166"/>
                  <a:gd name="connsiteY2" fmla="*/ 0 h 96276"/>
                  <a:gd name="connsiteX3" fmla="*/ 328413 w 1177166"/>
                  <a:gd name="connsiteY3" fmla="*/ 67542 h 96276"/>
                  <a:gd name="connsiteX4" fmla="*/ 543458 w 1177166"/>
                  <a:gd name="connsiteY4" fmla="*/ 61408 h 96276"/>
                  <a:gd name="connsiteX5" fmla="*/ 586416 w 1177166"/>
                  <a:gd name="connsiteY5" fmla="*/ 43691 h 96276"/>
                  <a:gd name="connsiteX6" fmla="*/ 695020 w 1177166"/>
                  <a:gd name="connsiteY6" fmla="*/ 85268 h 96276"/>
                  <a:gd name="connsiteX7" fmla="*/ 932593 w 1177166"/>
                  <a:gd name="connsiteY7" fmla="*/ 47273 h 96276"/>
                  <a:gd name="connsiteX8" fmla="*/ 1177166 w 1177166"/>
                  <a:gd name="connsiteY8" fmla="*/ 50349 h 96276"/>
                  <a:gd name="connsiteX9" fmla="*/ 1157288 w 1177166"/>
                  <a:gd name="connsiteY9" fmla="*/ 46977 h 9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7166" h="96276">
                    <a:moveTo>
                      <a:pt x="0" y="13649"/>
                    </a:moveTo>
                    <a:cubicBezTo>
                      <a:pt x="33118" y="34662"/>
                      <a:pt x="57255" y="105518"/>
                      <a:pt x="120358" y="95269"/>
                    </a:cubicBezTo>
                    <a:cubicBezTo>
                      <a:pt x="168659" y="87430"/>
                      <a:pt x="188795" y="36605"/>
                      <a:pt x="210407" y="0"/>
                    </a:cubicBezTo>
                    <a:cubicBezTo>
                      <a:pt x="251993" y="17288"/>
                      <a:pt x="284245" y="51759"/>
                      <a:pt x="328413" y="67542"/>
                    </a:cubicBezTo>
                    <a:cubicBezTo>
                      <a:pt x="400860" y="93450"/>
                      <a:pt x="471621" y="85839"/>
                      <a:pt x="543458" y="61408"/>
                    </a:cubicBezTo>
                    <a:cubicBezTo>
                      <a:pt x="557841" y="56512"/>
                      <a:pt x="571976" y="43425"/>
                      <a:pt x="586416" y="43691"/>
                    </a:cubicBezTo>
                    <a:cubicBezTo>
                      <a:pt x="611496" y="44158"/>
                      <a:pt x="664092" y="79839"/>
                      <a:pt x="695020" y="85268"/>
                    </a:cubicBezTo>
                    <a:cubicBezTo>
                      <a:pt x="785365" y="101146"/>
                      <a:pt x="853869" y="91516"/>
                      <a:pt x="932593" y="47273"/>
                    </a:cubicBezTo>
                    <a:cubicBezTo>
                      <a:pt x="963178" y="104537"/>
                      <a:pt x="1129646" y="65265"/>
                      <a:pt x="1177166" y="50349"/>
                    </a:cubicBezTo>
                    <a:cubicBezTo>
                      <a:pt x="1170565" y="45263"/>
                      <a:pt x="1165736" y="47873"/>
                      <a:pt x="1157288" y="46977"/>
                    </a:cubicBezTo>
                  </a:path>
                </a:pathLst>
              </a:custGeom>
              <a:noFill/>
              <a:ln w="9525" cap="rnd">
                <a:solidFill>
                  <a:srgbClr val="000000"/>
                </a:solidFill>
                <a:prstDash val="solid"/>
                <a:round/>
              </a:ln>
            </p:spPr>
            <p:txBody>
              <a:bodyPr rtlCol="0" anchor="ctr"/>
              <a:lstStyle/>
              <a:p>
                <a:endParaRPr lang="zh-CN" altLang="en-US"/>
              </a:p>
            </p:txBody>
          </p:sp>
          <p:sp>
            <p:nvSpPr>
              <p:cNvPr id="152" name="任意多边形: 形状 151"/>
              <p:cNvSpPr/>
              <p:nvPr/>
            </p:nvSpPr>
            <p:spPr>
              <a:xfrm>
                <a:off x="4917796" y="2811030"/>
                <a:ext cx="585798" cy="64761"/>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153" name="任意多边形: 形状 152"/>
              <p:cNvSpPr/>
              <p:nvPr/>
            </p:nvSpPr>
            <p:spPr>
              <a:xfrm>
                <a:off x="4305027" y="2643786"/>
                <a:ext cx="315538" cy="81876"/>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154" name="任意多边形: 形状 153"/>
              <p:cNvSpPr/>
              <p:nvPr/>
            </p:nvSpPr>
            <p:spPr>
              <a:xfrm>
                <a:off x="1642759" y="2686979"/>
                <a:ext cx="315538" cy="81876"/>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155" name="任意多边形: 形状 154"/>
              <p:cNvSpPr/>
              <p:nvPr/>
            </p:nvSpPr>
            <p:spPr>
              <a:xfrm>
                <a:off x="1527387" y="3273314"/>
                <a:ext cx="585798" cy="64761"/>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grpSp>
        <p:grpSp>
          <p:nvGrpSpPr>
            <p:cNvPr id="18" name="组合 104"/>
            <p:cNvGrpSpPr/>
            <p:nvPr/>
          </p:nvGrpSpPr>
          <p:grpSpPr>
            <a:xfrm>
              <a:off x="9703454" y="2322192"/>
              <a:ext cx="1009585" cy="534433"/>
              <a:chOff x="9703454" y="2322192"/>
              <a:chExt cx="1009585" cy="534433"/>
            </a:xfrm>
          </p:grpSpPr>
          <p:sp>
            <p:nvSpPr>
              <p:cNvPr id="107" name="任意多边形: 形状 106"/>
              <p:cNvSpPr/>
              <p:nvPr/>
            </p:nvSpPr>
            <p:spPr>
              <a:xfrm rot="1905113">
                <a:off x="10000067" y="2452777"/>
                <a:ext cx="246697" cy="237239"/>
              </a:xfrm>
              <a:custGeom>
                <a:avLst/>
                <a:gdLst>
                  <a:gd name="connsiteX0" fmla="*/ 88261 w 180279"/>
                  <a:gd name="connsiteY0" fmla="*/ 105545 h 173367"/>
                  <a:gd name="connsiteX1" fmla="*/ 178074 w 180279"/>
                  <a:gd name="connsiteY1" fmla="*/ 57935 h 173367"/>
                  <a:gd name="connsiteX2" fmla="*/ 134194 w 180279"/>
                  <a:gd name="connsiteY2" fmla="*/ 439 h 173367"/>
                  <a:gd name="connsiteX3" fmla="*/ 54875 w 180279"/>
                  <a:gd name="connsiteY3" fmla="*/ 79968 h 173367"/>
                  <a:gd name="connsiteX4" fmla="*/ 0 w 180279"/>
                  <a:gd name="connsiteY4" fmla="*/ 96987 h 173367"/>
                  <a:gd name="connsiteX5" fmla="*/ 59731 w 180279"/>
                  <a:gd name="connsiteY5" fmla="*/ 117530 h 173367"/>
                  <a:gd name="connsiteX6" fmla="*/ 65603 w 180279"/>
                  <a:gd name="connsiteY6" fmla="*/ 173368 h 173367"/>
                  <a:gd name="connsiteX7" fmla="*/ 88261 w 180279"/>
                  <a:gd name="connsiteY7" fmla="*/ 105545 h 1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279" h="173367">
                    <a:moveTo>
                      <a:pt x="88261" y="105545"/>
                    </a:moveTo>
                    <a:cubicBezTo>
                      <a:pt x="88261" y="105545"/>
                      <a:pt x="165969" y="110897"/>
                      <a:pt x="178074" y="57935"/>
                    </a:cubicBezTo>
                    <a:cubicBezTo>
                      <a:pt x="190180" y="4976"/>
                      <a:pt x="149191" y="-2095"/>
                      <a:pt x="134194" y="439"/>
                    </a:cubicBezTo>
                    <a:cubicBezTo>
                      <a:pt x="102478" y="5795"/>
                      <a:pt x="54875" y="79968"/>
                      <a:pt x="54875" y="79968"/>
                    </a:cubicBezTo>
                    <a:lnTo>
                      <a:pt x="0" y="96987"/>
                    </a:lnTo>
                    <a:lnTo>
                      <a:pt x="59731" y="117530"/>
                    </a:lnTo>
                    <a:lnTo>
                      <a:pt x="65603" y="173368"/>
                    </a:lnTo>
                    <a:cubicBezTo>
                      <a:pt x="65603" y="173360"/>
                      <a:pt x="86208" y="138014"/>
                      <a:pt x="88261" y="105545"/>
                    </a:cubicBezTo>
                    <a:close/>
                  </a:path>
                </a:pathLst>
              </a:custGeom>
              <a:solidFill>
                <a:srgbClr val="6689A6"/>
              </a:solidFill>
              <a:ln w="3879" cap="flat">
                <a:noFill/>
                <a:prstDash val="solid"/>
                <a:miter/>
              </a:ln>
            </p:spPr>
            <p:txBody>
              <a:bodyPr rtlCol="0" anchor="ctr"/>
              <a:lstStyle/>
              <a:p>
                <a:endParaRPr lang="zh-CN" altLang="en-US"/>
              </a:p>
            </p:txBody>
          </p:sp>
          <p:sp>
            <p:nvSpPr>
              <p:cNvPr id="108" name="任意多边形: 形状 107"/>
              <p:cNvSpPr/>
              <p:nvPr/>
            </p:nvSpPr>
            <p:spPr>
              <a:xfrm rot="1905113">
                <a:off x="10195367" y="2380916"/>
                <a:ext cx="178538" cy="147138"/>
              </a:xfrm>
              <a:custGeom>
                <a:avLst/>
                <a:gdLst>
                  <a:gd name="connsiteX0" fmla="*/ 55873 w 130470"/>
                  <a:gd name="connsiteY0" fmla="*/ 77621 h 107524"/>
                  <a:gd name="connsiteX1" fmla="*/ 129719 w 130470"/>
                  <a:gd name="connsiteY1" fmla="*/ 28024 h 107524"/>
                  <a:gd name="connsiteX2" fmla="*/ 79788 w 130470"/>
                  <a:gd name="connsiteY2" fmla="*/ 3817 h 107524"/>
                  <a:gd name="connsiteX3" fmla="*/ 31371 w 130470"/>
                  <a:gd name="connsiteY3" fmla="*/ 50720 h 107524"/>
                  <a:gd name="connsiteX4" fmla="*/ 0 w 130470"/>
                  <a:gd name="connsiteY4" fmla="*/ 58083 h 107524"/>
                  <a:gd name="connsiteX5" fmla="*/ 20780 w 130470"/>
                  <a:gd name="connsiteY5" fmla="*/ 67367 h 107524"/>
                  <a:gd name="connsiteX6" fmla="*/ 22351 w 130470"/>
                  <a:gd name="connsiteY6" fmla="*/ 107525 h 107524"/>
                  <a:gd name="connsiteX7" fmla="*/ 55873 w 130470"/>
                  <a:gd name="connsiteY7" fmla="*/ 77621 h 10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69" h="107524">
                    <a:moveTo>
                      <a:pt x="55873" y="77621"/>
                    </a:moveTo>
                    <a:cubicBezTo>
                      <a:pt x="55873" y="77621"/>
                      <a:pt x="123669" y="61312"/>
                      <a:pt x="129719" y="28024"/>
                    </a:cubicBezTo>
                    <a:cubicBezTo>
                      <a:pt x="135770" y="-5265"/>
                      <a:pt x="103991" y="-2234"/>
                      <a:pt x="79788" y="3817"/>
                    </a:cubicBezTo>
                    <a:cubicBezTo>
                      <a:pt x="55582" y="9868"/>
                      <a:pt x="31371" y="50720"/>
                      <a:pt x="31371" y="50720"/>
                    </a:cubicBezTo>
                    <a:lnTo>
                      <a:pt x="0" y="58083"/>
                    </a:lnTo>
                    <a:lnTo>
                      <a:pt x="20780" y="67367"/>
                    </a:lnTo>
                    <a:lnTo>
                      <a:pt x="22351" y="107525"/>
                    </a:lnTo>
                    <a:cubicBezTo>
                      <a:pt x="22351" y="107521"/>
                      <a:pt x="51627" y="93929"/>
                      <a:pt x="55873" y="77621"/>
                    </a:cubicBezTo>
                    <a:close/>
                  </a:path>
                </a:pathLst>
              </a:custGeom>
              <a:solidFill>
                <a:srgbClr val="6689A6"/>
              </a:solidFill>
              <a:ln w="3879" cap="flat">
                <a:noFill/>
                <a:prstDash val="solid"/>
                <a:miter/>
              </a:ln>
            </p:spPr>
            <p:txBody>
              <a:bodyPr rtlCol="0" anchor="ctr"/>
              <a:lstStyle/>
              <a:p>
                <a:endParaRPr lang="zh-CN" altLang="en-US"/>
              </a:p>
            </p:txBody>
          </p:sp>
          <p:sp>
            <p:nvSpPr>
              <p:cNvPr id="109" name="任意多边形: 形状 108"/>
              <p:cNvSpPr/>
              <p:nvPr/>
            </p:nvSpPr>
            <p:spPr>
              <a:xfrm rot="1905113">
                <a:off x="10370456" y="2466318"/>
                <a:ext cx="165431" cy="189029"/>
              </a:xfrm>
              <a:custGeom>
                <a:avLst/>
                <a:gdLst>
                  <a:gd name="connsiteX0" fmla="*/ 37263 w 120892"/>
                  <a:gd name="connsiteY0" fmla="*/ 77684 h 138136"/>
                  <a:gd name="connsiteX1" fmla="*/ 0 w 120892"/>
                  <a:gd name="connsiteY1" fmla="*/ 89909 h 138136"/>
                  <a:gd name="connsiteX2" fmla="*/ 27723 w 120892"/>
                  <a:gd name="connsiteY2" fmla="*/ 93503 h 138136"/>
                  <a:gd name="connsiteX3" fmla="*/ 41078 w 120892"/>
                  <a:gd name="connsiteY3" fmla="*/ 138136 h 138136"/>
                  <a:gd name="connsiteX4" fmla="*/ 61136 w 120892"/>
                  <a:gd name="connsiteY4" fmla="*/ 92428 h 138136"/>
                  <a:gd name="connsiteX5" fmla="*/ 114979 w 120892"/>
                  <a:gd name="connsiteY5" fmla="*/ 12445 h 138136"/>
                  <a:gd name="connsiteX6" fmla="*/ 37263 w 120892"/>
                  <a:gd name="connsiteY6" fmla="*/ 77684 h 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92" h="138136">
                    <a:moveTo>
                      <a:pt x="37263" y="77684"/>
                    </a:moveTo>
                    <a:lnTo>
                      <a:pt x="0" y="89909"/>
                    </a:lnTo>
                    <a:lnTo>
                      <a:pt x="27723" y="93503"/>
                    </a:lnTo>
                    <a:lnTo>
                      <a:pt x="41078" y="138136"/>
                    </a:lnTo>
                    <a:lnTo>
                      <a:pt x="61136" y="92428"/>
                    </a:lnTo>
                    <a:cubicBezTo>
                      <a:pt x="61136" y="92428"/>
                      <a:pt x="143222" y="53943"/>
                      <a:pt x="114979" y="12445"/>
                    </a:cubicBezTo>
                    <a:cubicBezTo>
                      <a:pt x="86732" y="-29052"/>
                      <a:pt x="39238" y="43704"/>
                      <a:pt x="37263" y="77684"/>
                    </a:cubicBezTo>
                    <a:close/>
                  </a:path>
                </a:pathLst>
              </a:custGeom>
              <a:solidFill>
                <a:srgbClr val="6689A6"/>
              </a:solidFill>
              <a:ln w="3879" cap="flat">
                <a:noFill/>
                <a:prstDash val="solid"/>
                <a:miter/>
              </a:ln>
            </p:spPr>
            <p:txBody>
              <a:bodyPr rtlCol="0" anchor="ctr"/>
              <a:lstStyle/>
              <a:p>
                <a:endParaRPr lang="zh-CN" altLang="en-US"/>
              </a:p>
            </p:txBody>
          </p:sp>
          <p:sp>
            <p:nvSpPr>
              <p:cNvPr id="110" name="任意多边形: 形状 109"/>
              <p:cNvSpPr/>
              <p:nvPr/>
            </p:nvSpPr>
            <p:spPr>
              <a:xfrm rot="1905113">
                <a:off x="10563124" y="2396722"/>
                <a:ext cx="149563" cy="126404"/>
              </a:xfrm>
              <a:custGeom>
                <a:avLst/>
                <a:gdLst>
                  <a:gd name="connsiteX0" fmla="*/ 39304 w 109296"/>
                  <a:gd name="connsiteY0" fmla="*/ 47933 h 92372"/>
                  <a:gd name="connsiteX1" fmla="*/ 35893 w 109296"/>
                  <a:gd name="connsiteY1" fmla="*/ 47863 h 92372"/>
                  <a:gd name="connsiteX2" fmla="*/ 0 w 109296"/>
                  <a:gd name="connsiteY2" fmla="*/ 47126 h 92372"/>
                  <a:gd name="connsiteX3" fmla="*/ 24622 w 109296"/>
                  <a:gd name="connsiteY3" fmla="*/ 65165 h 92372"/>
                  <a:gd name="connsiteX4" fmla="*/ 22441 w 109296"/>
                  <a:gd name="connsiteY4" fmla="*/ 92372 h 92372"/>
                  <a:gd name="connsiteX5" fmla="*/ 61101 w 109296"/>
                  <a:gd name="connsiteY5" fmla="*/ 60143 h 92372"/>
                  <a:gd name="connsiteX6" fmla="*/ 107966 w 109296"/>
                  <a:gd name="connsiteY6" fmla="*/ 14478 h 92372"/>
                  <a:gd name="connsiteX7" fmla="*/ 39304 w 109296"/>
                  <a:gd name="connsiteY7" fmla="*/ 47933 h 9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96" h="92372">
                    <a:moveTo>
                      <a:pt x="39304" y="47933"/>
                    </a:moveTo>
                    <a:lnTo>
                      <a:pt x="35893" y="47863"/>
                    </a:lnTo>
                    <a:lnTo>
                      <a:pt x="0" y="47126"/>
                    </a:lnTo>
                    <a:lnTo>
                      <a:pt x="24622" y="65165"/>
                    </a:lnTo>
                    <a:lnTo>
                      <a:pt x="22441" y="92372"/>
                    </a:lnTo>
                    <a:lnTo>
                      <a:pt x="61101" y="60143"/>
                    </a:lnTo>
                    <a:cubicBezTo>
                      <a:pt x="61101" y="60143"/>
                      <a:pt x="118689" y="48527"/>
                      <a:pt x="107966" y="14478"/>
                    </a:cubicBezTo>
                    <a:cubicBezTo>
                      <a:pt x="97238" y="-19572"/>
                      <a:pt x="38850" y="12545"/>
                      <a:pt x="39304" y="47933"/>
                    </a:cubicBezTo>
                    <a:close/>
                  </a:path>
                </a:pathLst>
              </a:custGeom>
              <a:solidFill>
                <a:srgbClr val="6689A6"/>
              </a:solidFill>
              <a:ln w="3879" cap="flat">
                <a:noFill/>
                <a:prstDash val="solid"/>
                <a:miter/>
              </a:ln>
            </p:spPr>
            <p:txBody>
              <a:bodyPr rtlCol="0" anchor="ctr"/>
              <a:lstStyle/>
              <a:p>
                <a:endParaRPr lang="zh-CN" altLang="en-US"/>
              </a:p>
            </p:txBody>
          </p:sp>
          <p:sp>
            <p:nvSpPr>
              <p:cNvPr id="111" name="任意多边形: 形状 110"/>
              <p:cNvSpPr/>
              <p:nvPr/>
            </p:nvSpPr>
            <p:spPr>
              <a:xfrm rot="1905113">
                <a:off x="10275822" y="2652656"/>
                <a:ext cx="97347" cy="163759"/>
              </a:xfrm>
              <a:custGeom>
                <a:avLst/>
                <a:gdLst>
                  <a:gd name="connsiteX0" fmla="*/ 57763 w 71138"/>
                  <a:gd name="connsiteY0" fmla="*/ 63013 h 119670"/>
                  <a:gd name="connsiteX1" fmla="*/ 64997 w 71138"/>
                  <a:gd name="connsiteY1" fmla="*/ 410 h 119670"/>
                  <a:gd name="connsiteX2" fmla="*/ 28111 w 71138"/>
                  <a:gd name="connsiteY2" fmla="*/ 37301 h 119670"/>
                  <a:gd name="connsiteX3" fmla="*/ 26601 w 71138"/>
                  <a:gd name="connsiteY3" fmla="*/ 66821 h 119670"/>
                  <a:gd name="connsiteX4" fmla="*/ 0 w 71138"/>
                  <a:gd name="connsiteY4" fmla="*/ 95332 h 119670"/>
                  <a:gd name="connsiteX5" fmla="*/ 27017 w 71138"/>
                  <a:gd name="connsiteY5" fmla="*/ 85287 h 119670"/>
                  <a:gd name="connsiteX6" fmla="*/ 50230 w 71138"/>
                  <a:gd name="connsiteY6" fmla="*/ 119670 h 119670"/>
                  <a:gd name="connsiteX7" fmla="*/ 57763 w 71138"/>
                  <a:gd name="connsiteY7" fmla="*/ 63013 h 11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38" h="119670">
                    <a:moveTo>
                      <a:pt x="57763" y="63013"/>
                    </a:moveTo>
                    <a:cubicBezTo>
                      <a:pt x="57763" y="63013"/>
                      <a:pt x="82214" y="4377"/>
                      <a:pt x="64997" y="410"/>
                    </a:cubicBezTo>
                    <a:cubicBezTo>
                      <a:pt x="47781" y="-3556"/>
                      <a:pt x="28111" y="22164"/>
                      <a:pt x="28111" y="37301"/>
                    </a:cubicBezTo>
                    <a:cubicBezTo>
                      <a:pt x="28111" y="52437"/>
                      <a:pt x="26601" y="66821"/>
                      <a:pt x="26601" y="66821"/>
                    </a:cubicBezTo>
                    <a:lnTo>
                      <a:pt x="0" y="95332"/>
                    </a:lnTo>
                    <a:lnTo>
                      <a:pt x="27017" y="85287"/>
                    </a:lnTo>
                    <a:lnTo>
                      <a:pt x="50230" y="119670"/>
                    </a:lnTo>
                    <a:cubicBezTo>
                      <a:pt x="50230" y="119670"/>
                      <a:pt x="45045" y="82671"/>
                      <a:pt x="57763" y="63013"/>
                    </a:cubicBezTo>
                    <a:close/>
                  </a:path>
                </a:pathLst>
              </a:custGeom>
              <a:solidFill>
                <a:srgbClr val="6689A6"/>
              </a:solidFill>
              <a:ln w="3879" cap="flat">
                <a:noFill/>
                <a:prstDash val="solid"/>
                <a:miter/>
              </a:ln>
            </p:spPr>
            <p:txBody>
              <a:bodyPr rtlCol="0" anchor="ctr"/>
              <a:lstStyle/>
              <a:p>
                <a:endParaRPr lang="zh-CN" altLang="en-US"/>
              </a:p>
            </p:txBody>
          </p:sp>
          <p:sp>
            <p:nvSpPr>
              <p:cNvPr id="112" name="任意多边形: 形状 111"/>
              <p:cNvSpPr/>
              <p:nvPr/>
            </p:nvSpPr>
            <p:spPr>
              <a:xfrm rot="1905113">
                <a:off x="9997102" y="2673925"/>
                <a:ext cx="144752" cy="171217"/>
              </a:xfrm>
              <a:custGeom>
                <a:avLst/>
                <a:gdLst>
                  <a:gd name="connsiteX0" fmla="*/ 79187 w 105780"/>
                  <a:gd name="connsiteY0" fmla="*/ 79556 h 125120"/>
                  <a:gd name="connsiteX1" fmla="*/ 105016 w 105780"/>
                  <a:gd name="connsiteY1" fmla="*/ 15696 h 125120"/>
                  <a:gd name="connsiteX2" fmla="*/ 59013 w 105780"/>
                  <a:gd name="connsiteY2" fmla="*/ 15284 h 125120"/>
                  <a:gd name="connsiteX3" fmla="*/ 44540 w 105780"/>
                  <a:gd name="connsiteY3" fmla="*/ 62137 h 125120"/>
                  <a:gd name="connsiteX4" fmla="*/ 0 w 105780"/>
                  <a:gd name="connsiteY4" fmla="*/ 85191 h 125120"/>
                  <a:gd name="connsiteX5" fmla="*/ 45596 w 105780"/>
                  <a:gd name="connsiteY5" fmla="*/ 90435 h 125120"/>
                  <a:gd name="connsiteX6" fmla="*/ 63895 w 105780"/>
                  <a:gd name="connsiteY6" fmla="*/ 125121 h 125120"/>
                  <a:gd name="connsiteX7" fmla="*/ 79187 w 105780"/>
                  <a:gd name="connsiteY7" fmla="*/ 79556 h 1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80" h="125119">
                    <a:moveTo>
                      <a:pt x="79187" y="79556"/>
                    </a:moveTo>
                    <a:cubicBezTo>
                      <a:pt x="79187" y="79556"/>
                      <a:pt x="111070" y="35365"/>
                      <a:pt x="105016" y="15696"/>
                    </a:cubicBezTo>
                    <a:cubicBezTo>
                      <a:pt x="98961" y="-3970"/>
                      <a:pt x="70513" y="-6311"/>
                      <a:pt x="59013" y="15284"/>
                    </a:cubicBezTo>
                    <a:cubicBezTo>
                      <a:pt x="47513" y="36879"/>
                      <a:pt x="44540" y="62137"/>
                      <a:pt x="44540" y="62137"/>
                    </a:cubicBezTo>
                    <a:lnTo>
                      <a:pt x="0" y="85191"/>
                    </a:lnTo>
                    <a:lnTo>
                      <a:pt x="45596" y="90435"/>
                    </a:lnTo>
                    <a:lnTo>
                      <a:pt x="63895" y="125121"/>
                    </a:lnTo>
                    <a:cubicBezTo>
                      <a:pt x="63895" y="125113"/>
                      <a:pt x="68487" y="90458"/>
                      <a:pt x="79187" y="79556"/>
                    </a:cubicBezTo>
                    <a:close/>
                  </a:path>
                </a:pathLst>
              </a:custGeom>
              <a:solidFill>
                <a:srgbClr val="6689A6"/>
              </a:solidFill>
              <a:ln w="3879" cap="flat">
                <a:noFill/>
                <a:prstDash val="solid"/>
                <a:miter/>
              </a:ln>
            </p:spPr>
            <p:txBody>
              <a:bodyPr rtlCol="0" anchor="ctr"/>
              <a:lstStyle/>
              <a:p>
                <a:endParaRPr lang="zh-CN" altLang="en-US"/>
              </a:p>
            </p:txBody>
          </p:sp>
          <p:sp>
            <p:nvSpPr>
              <p:cNvPr id="113" name="任意多边形: 形状 112"/>
              <p:cNvSpPr/>
              <p:nvPr/>
            </p:nvSpPr>
            <p:spPr>
              <a:xfrm rot="1905113">
                <a:off x="9809539" y="2569894"/>
                <a:ext cx="120140" cy="149180"/>
              </a:xfrm>
              <a:custGeom>
                <a:avLst/>
                <a:gdLst>
                  <a:gd name="connsiteX0" fmla="*/ 51840 w 87795"/>
                  <a:gd name="connsiteY0" fmla="*/ 69735 h 109016"/>
                  <a:gd name="connsiteX1" fmla="*/ 87438 w 87795"/>
                  <a:gd name="connsiteY1" fmla="*/ 23453 h 109016"/>
                  <a:gd name="connsiteX2" fmla="*/ 55663 w 87795"/>
                  <a:gd name="connsiteY2" fmla="*/ 8328 h 109016"/>
                  <a:gd name="connsiteX3" fmla="*/ 32082 w 87795"/>
                  <a:gd name="connsiteY3" fmla="*/ 49650 h 109016"/>
                  <a:gd name="connsiteX4" fmla="*/ 0 w 87795"/>
                  <a:gd name="connsiteY4" fmla="*/ 60541 h 109016"/>
                  <a:gd name="connsiteX5" fmla="*/ 30711 w 87795"/>
                  <a:gd name="connsiteY5" fmla="*/ 72957 h 109016"/>
                  <a:gd name="connsiteX6" fmla="*/ 36793 w 87795"/>
                  <a:gd name="connsiteY6" fmla="*/ 109016 h 109016"/>
                  <a:gd name="connsiteX7" fmla="*/ 51840 w 87795"/>
                  <a:gd name="connsiteY7" fmla="*/ 69735 h 10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95" h="109015">
                    <a:moveTo>
                      <a:pt x="51840" y="69735"/>
                    </a:moveTo>
                    <a:cubicBezTo>
                      <a:pt x="51840" y="69735"/>
                      <a:pt x="91975" y="59769"/>
                      <a:pt x="87438" y="23453"/>
                    </a:cubicBezTo>
                    <a:cubicBezTo>
                      <a:pt x="82901" y="-12863"/>
                      <a:pt x="67769" y="2270"/>
                      <a:pt x="55663" y="8328"/>
                    </a:cubicBezTo>
                    <a:cubicBezTo>
                      <a:pt x="43558" y="14383"/>
                      <a:pt x="32082" y="49650"/>
                      <a:pt x="32082" y="49650"/>
                    </a:cubicBezTo>
                    <a:lnTo>
                      <a:pt x="0" y="60541"/>
                    </a:lnTo>
                    <a:lnTo>
                      <a:pt x="30711" y="72957"/>
                    </a:lnTo>
                    <a:lnTo>
                      <a:pt x="36793" y="109016"/>
                    </a:lnTo>
                    <a:cubicBezTo>
                      <a:pt x="36797" y="109016"/>
                      <a:pt x="43477" y="75154"/>
                      <a:pt x="51840" y="69735"/>
                    </a:cubicBezTo>
                    <a:close/>
                  </a:path>
                </a:pathLst>
              </a:custGeom>
              <a:solidFill>
                <a:srgbClr val="6689A6"/>
              </a:solidFill>
              <a:ln w="3879" cap="flat">
                <a:noFill/>
                <a:prstDash val="solid"/>
                <a:miter/>
              </a:ln>
            </p:spPr>
            <p:txBody>
              <a:bodyPr rtlCol="0" anchor="ctr"/>
              <a:lstStyle/>
              <a:p>
                <a:endParaRPr lang="zh-CN" altLang="en-US"/>
              </a:p>
            </p:txBody>
          </p:sp>
          <p:sp>
            <p:nvSpPr>
              <p:cNvPr id="114" name="任意多边形: 形状 113"/>
              <p:cNvSpPr/>
              <p:nvPr/>
            </p:nvSpPr>
            <p:spPr>
              <a:xfrm rot="1905113">
                <a:off x="9711803" y="2449581"/>
                <a:ext cx="129786" cy="95613"/>
              </a:xfrm>
              <a:custGeom>
                <a:avLst/>
                <a:gdLst>
                  <a:gd name="connsiteX0" fmla="*/ 43713 w 94844"/>
                  <a:gd name="connsiteY0" fmla="*/ 47974 h 69871"/>
                  <a:gd name="connsiteX1" fmla="*/ 94812 w 94844"/>
                  <a:gd name="connsiteY1" fmla="*/ 27781 h 69871"/>
                  <a:gd name="connsiteX2" fmla="*/ 67361 w 94844"/>
                  <a:gd name="connsiteY2" fmla="*/ 636 h 69871"/>
                  <a:gd name="connsiteX3" fmla="*/ 32877 w 94844"/>
                  <a:gd name="connsiteY3" fmla="*/ 24982 h 69871"/>
                  <a:gd name="connsiteX4" fmla="*/ 0 w 94844"/>
                  <a:gd name="connsiteY4" fmla="*/ 11915 h 69871"/>
                  <a:gd name="connsiteX5" fmla="*/ 20943 w 94844"/>
                  <a:gd name="connsiteY5" fmla="*/ 41652 h 69871"/>
                  <a:gd name="connsiteX6" fmla="*/ 10588 w 94844"/>
                  <a:gd name="connsiteY6" fmla="*/ 69872 h 69871"/>
                  <a:gd name="connsiteX7" fmla="*/ 43713 w 94844"/>
                  <a:gd name="connsiteY7" fmla="*/ 47974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4" h="69871">
                    <a:moveTo>
                      <a:pt x="43713" y="47974"/>
                    </a:moveTo>
                    <a:cubicBezTo>
                      <a:pt x="43713" y="47974"/>
                      <a:pt x="96326" y="58042"/>
                      <a:pt x="94812" y="27781"/>
                    </a:cubicBezTo>
                    <a:cubicBezTo>
                      <a:pt x="93299" y="-2481"/>
                      <a:pt x="83786" y="-788"/>
                      <a:pt x="67361" y="636"/>
                    </a:cubicBezTo>
                    <a:cubicBezTo>
                      <a:pt x="50936" y="2060"/>
                      <a:pt x="32877" y="24982"/>
                      <a:pt x="32877" y="24982"/>
                    </a:cubicBezTo>
                    <a:lnTo>
                      <a:pt x="0" y="11915"/>
                    </a:lnTo>
                    <a:lnTo>
                      <a:pt x="20943" y="41652"/>
                    </a:lnTo>
                    <a:lnTo>
                      <a:pt x="10588" y="69872"/>
                    </a:lnTo>
                    <a:cubicBezTo>
                      <a:pt x="10592" y="69872"/>
                      <a:pt x="33467" y="69689"/>
                      <a:pt x="43713" y="47974"/>
                    </a:cubicBezTo>
                    <a:close/>
                  </a:path>
                </a:pathLst>
              </a:custGeom>
              <a:solidFill>
                <a:srgbClr val="6689A6"/>
              </a:solidFill>
              <a:ln w="3879" cap="flat">
                <a:noFill/>
                <a:prstDash val="solid"/>
                <a:miter/>
              </a:ln>
            </p:spPr>
            <p:txBody>
              <a:bodyPr rtlCol="0" anchor="ctr"/>
              <a:lstStyle/>
              <a:p>
                <a:endParaRPr lang="zh-CN" altLang="en-US"/>
              </a:p>
            </p:txBody>
          </p:sp>
          <p:sp>
            <p:nvSpPr>
              <p:cNvPr id="115" name="任意多边形: 形状 114"/>
              <p:cNvSpPr/>
              <p:nvPr/>
            </p:nvSpPr>
            <p:spPr>
              <a:xfrm rot="1905113">
                <a:off x="9884961" y="2322506"/>
                <a:ext cx="136946" cy="183138"/>
              </a:xfrm>
              <a:custGeom>
                <a:avLst/>
                <a:gdLst>
                  <a:gd name="connsiteX0" fmla="*/ 33382 w 100076"/>
                  <a:gd name="connsiteY0" fmla="*/ 71209 h 133831"/>
                  <a:gd name="connsiteX1" fmla="*/ 84706 w 100076"/>
                  <a:gd name="connsiteY1" fmla="*/ 957 h 133831"/>
                  <a:gd name="connsiteX2" fmla="*/ 95298 w 100076"/>
                  <a:gd name="connsiteY2" fmla="*/ 55425 h 133831"/>
                  <a:gd name="connsiteX3" fmla="*/ 51150 w 100076"/>
                  <a:gd name="connsiteY3" fmla="*/ 89295 h 133831"/>
                  <a:gd name="connsiteX4" fmla="*/ 30090 w 100076"/>
                  <a:gd name="connsiteY4" fmla="*/ 133832 h 133831"/>
                  <a:gd name="connsiteX5" fmla="*/ 31103 w 100076"/>
                  <a:gd name="connsiteY5" fmla="*/ 92823 h 133831"/>
                  <a:gd name="connsiteX6" fmla="*/ 0 w 100076"/>
                  <a:gd name="connsiteY6" fmla="*/ 88054 h 133831"/>
                  <a:gd name="connsiteX7" fmla="*/ 33382 w 100076"/>
                  <a:gd name="connsiteY7" fmla="*/ 7120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76" h="133831">
                    <a:moveTo>
                      <a:pt x="33382" y="71209"/>
                    </a:moveTo>
                    <a:cubicBezTo>
                      <a:pt x="33382" y="71209"/>
                      <a:pt x="71087" y="-9635"/>
                      <a:pt x="84706" y="957"/>
                    </a:cubicBezTo>
                    <a:cubicBezTo>
                      <a:pt x="98325" y="11548"/>
                      <a:pt x="105416" y="34063"/>
                      <a:pt x="95298" y="55425"/>
                    </a:cubicBezTo>
                    <a:cubicBezTo>
                      <a:pt x="81679" y="84172"/>
                      <a:pt x="51150" y="89295"/>
                      <a:pt x="51150" y="89295"/>
                    </a:cubicBezTo>
                    <a:lnTo>
                      <a:pt x="30090" y="133832"/>
                    </a:lnTo>
                    <a:lnTo>
                      <a:pt x="31103" y="92823"/>
                    </a:lnTo>
                    <a:lnTo>
                      <a:pt x="0" y="88054"/>
                    </a:lnTo>
                    <a:lnTo>
                      <a:pt x="33382" y="71209"/>
                    </a:lnTo>
                    <a:close/>
                  </a:path>
                </a:pathLst>
              </a:custGeom>
              <a:solidFill>
                <a:srgbClr val="6689A6"/>
              </a:solidFill>
              <a:ln w="3879" cap="flat">
                <a:noFill/>
                <a:prstDash val="solid"/>
                <a:miter/>
              </a:ln>
            </p:spPr>
            <p:txBody>
              <a:bodyPr rtlCol="0" anchor="ctr"/>
              <a:lstStyle/>
              <a:p>
                <a:endParaRPr lang="zh-CN" altLang="en-US"/>
              </a:p>
            </p:txBody>
          </p:sp>
          <p:sp>
            <p:nvSpPr>
              <p:cNvPr id="116" name="任意多边形: 形状 115"/>
              <p:cNvSpPr/>
              <p:nvPr/>
            </p:nvSpPr>
            <p:spPr>
              <a:xfrm rot="1905113">
                <a:off x="10008557" y="2382606"/>
                <a:ext cx="23155" cy="23017"/>
              </a:xfrm>
              <a:custGeom>
                <a:avLst/>
                <a:gdLst>
                  <a:gd name="connsiteX0" fmla="*/ 16922 w 16921"/>
                  <a:gd name="connsiteY0" fmla="*/ 8410 h 16820"/>
                  <a:gd name="connsiteX1" fmla="*/ 8461 w 16921"/>
                  <a:gd name="connsiteY1" fmla="*/ 16821 h 16820"/>
                  <a:gd name="connsiteX2" fmla="*/ 0 w 16921"/>
                  <a:gd name="connsiteY2" fmla="*/ 8410 h 16820"/>
                  <a:gd name="connsiteX3" fmla="*/ 8461 w 16921"/>
                  <a:gd name="connsiteY3" fmla="*/ 0 h 16820"/>
                  <a:gd name="connsiteX4" fmla="*/ 16922 w 16921"/>
                  <a:gd name="connsiteY4" fmla="*/ 8410 h 1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1" h="16820">
                    <a:moveTo>
                      <a:pt x="16922" y="8410"/>
                    </a:moveTo>
                    <a:cubicBezTo>
                      <a:pt x="16922" y="13055"/>
                      <a:pt x="13134" y="16821"/>
                      <a:pt x="8461" y="16821"/>
                    </a:cubicBezTo>
                    <a:cubicBezTo>
                      <a:pt x="3788" y="16821"/>
                      <a:pt x="0" y="13055"/>
                      <a:pt x="0" y="8410"/>
                    </a:cubicBezTo>
                    <a:cubicBezTo>
                      <a:pt x="0" y="3766"/>
                      <a:pt x="3788" y="0"/>
                      <a:pt x="8461" y="0"/>
                    </a:cubicBezTo>
                    <a:cubicBezTo>
                      <a:pt x="13134" y="0"/>
                      <a:pt x="16922" y="3766"/>
                      <a:pt x="16922" y="8410"/>
                    </a:cubicBezTo>
                    <a:close/>
                  </a:path>
                </a:pathLst>
              </a:custGeom>
              <a:solidFill>
                <a:srgbClr val="FFFFFF"/>
              </a:solidFill>
              <a:ln w="3879" cap="flat">
                <a:noFill/>
                <a:prstDash val="solid"/>
                <a:miter/>
              </a:ln>
            </p:spPr>
            <p:txBody>
              <a:bodyPr rtlCol="0" anchor="ctr"/>
              <a:lstStyle/>
              <a:p>
                <a:endParaRPr lang="zh-CN" altLang="en-US"/>
              </a:p>
            </p:txBody>
          </p:sp>
          <p:sp>
            <p:nvSpPr>
              <p:cNvPr id="117" name="任意多边形: 形状 116"/>
              <p:cNvSpPr/>
              <p:nvPr/>
            </p:nvSpPr>
            <p:spPr>
              <a:xfrm rot="1905113">
                <a:off x="10330115" y="2436326"/>
                <a:ext cx="31058" cy="28987"/>
              </a:xfrm>
              <a:custGeom>
                <a:avLst/>
                <a:gdLst>
                  <a:gd name="connsiteX0" fmla="*/ 22697 w 22696"/>
                  <a:gd name="connsiteY0" fmla="*/ 10592 h 21183"/>
                  <a:gd name="connsiteX1" fmla="*/ 11348 w 22696"/>
                  <a:gd name="connsiteY1" fmla="*/ 21183 h 21183"/>
                  <a:gd name="connsiteX2" fmla="*/ 0 w 22696"/>
                  <a:gd name="connsiteY2" fmla="*/ 10592 h 21183"/>
                  <a:gd name="connsiteX3" fmla="*/ 11348 w 22696"/>
                  <a:gd name="connsiteY3" fmla="*/ 0 h 21183"/>
                  <a:gd name="connsiteX4" fmla="*/ 22697 w 22696"/>
                  <a:gd name="connsiteY4" fmla="*/ 10592 h 21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6" h="21183">
                    <a:moveTo>
                      <a:pt x="22697" y="10592"/>
                    </a:moveTo>
                    <a:cubicBezTo>
                      <a:pt x="22697" y="16441"/>
                      <a:pt x="17616" y="21183"/>
                      <a:pt x="11348" y="21183"/>
                    </a:cubicBezTo>
                    <a:cubicBezTo>
                      <a:pt x="5081" y="21183"/>
                      <a:pt x="0" y="16441"/>
                      <a:pt x="0" y="10592"/>
                    </a:cubicBezTo>
                    <a:cubicBezTo>
                      <a:pt x="0" y="4742"/>
                      <a:pt x="5081" y="0"/>
                      <a:pt x="11348" y="0"/>
                    </a:cubicBezTo>
                    <a:cubicBezTo>
                      <a:pt x="17616" y="0"/>
                      <a:pt x="22697" y="4742"/>
                      <a:pt x="22697" y="10592"/>
                    </a:cubicBezTo>
                    <a:close/>
                  </a:path>
                </a:pathLst>
              </a:custGeom>
              <a:solidFill>
                <a:srgbClr val="FFFFFF"/>
              </a:solidFill>
              <a:ln w="3879" cap="flat">
                <a:noFill/>
                <a:prstDash val="solid"/>
                <a:miter/>
              </a:ln>
            </p:spPr>
            <p:txBody>
              <a:bodyPr rtlCol="0" anchor="ctr"/>
              <a:lstStyle/>
              <a:p>
                <a:endParaRPr lang="zh-CN" altLang="en-US"/>
              </a:p>
            </p:txBody>
          </p:sp>
          <p:sp>
            <p:nvSpPr>
              <p:cNvPr id="118" name="任意多边形: 形状 117"/>
              <p:cNvSpPr/>
              <p:nvPr/>
            </p:nvSpPr>
            <p:spPr>
              <a:xfrm rot="1905113">
                <a:off x="10507743" y="2516761"/>
                <a:ext cx="28987" cy="33130"/>
              </a:xfrm>
              <a:custGeom>
                <a:avLst/>
                <a:gdLst>
                  <a:gd name="connsiteX0" fmla="*/ 21183 w 21183"/>
                  <a:gd name="connsiteY0" fmla="*/ 12105 h 24210"/>
                  <a:gd name="connsiteX1" fmla="*/ 10592 w 21183"/>
                  <a:gd name="connsiteY1" fmla="*/ 24211 h 24210"/>
                  <a:gd name="connsiteX2" fmla="*/ 0 w 21183"/>
                  <a:gd name="connsiteY2" fmla="*/ 12105 h 24210"/>
                  <a:gd name="connsiteX3" fmla="*/ 10592 w 21183"/>
                  <a:gd name="connsiteY3" fmla="*/ 0 h 24210"/>
                  <a:gd name="connsiteX4" fmla="*/ 21183 w 21183"/>
                  <a:gd name="connsiteY4" fmla="*/ 12105 h 24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 h="24210">
                    <a:moveTo>
                      <a:pt x="21183" y="12105"/>
                    </a:moveTo>
                    <a:cubicBezTo>
                      <a:pt x="21183" y="18791"/>
                      <a:pt x="16441" y="24211"/>
                      <a:pt x="10592" y="24211"/>
                    </a:cubicBezTo>
                    <a:cubicBezTo>
                      <a:pt x="4742" y="24211"/>
                      <a:pt x="0" y="18791"/>
                      <a:pt x="0" y="12105"/>
                    </a:cubicBezTo>
                    <a:cubicBezTo>
                      <a:pt x="0" y="5420"/>
                      <a:pt x="4742" y="0"/>
                      <a:pt x="10592" y="0"/>
                    </a:cubicBezTo>
                    <a:cubicBezTo>
                      <a:pt x="16441" y="0"/>
                      <a:pt x="21183" y="5420"/>
                      <a:pt x="21183" y="12105"/>
                    </a:cubicBezTo>
                    <a:close/>
                  </a:path>
                </a:pathLst>
              </a:custGeom>
              <a:solidFill>
                <a:srgbClr val="FFFFFF"/>
              </a:solidFill>
              <a:ln w="3879" cap="flat">
                <a:noFill/>
                <a:prstDash val="solid"/>
                <a:miter/>
              </a:ln>
            </p:spPr>
            <p:txBody>
              <a:bodyPr rtlCol="0" anchor="ctr"/>
              <a:lstStyle/>
              <a:p>
                <a:endParaRPr lang="zh-CN" altLang="en-US"/>
              </a:p>
            </p:txBody>
          </p:sp>
          <p:sp>
            <p:nvSpPr>
              <p:cNvPr id="119" name="任意多边形: 形状 118"/>
              <p:cNvSpPr/>
              <p:nvPr/>
            </p:nvSpPr>
            <p:spPr>
              <a:xfrm rot="1905113">
                <a:off x="10679910" y="2441062"/>
                <a:ext cx="33129" cy="22773"/>
              </a:xfrm>
              <a:custGeom>
                <a:avLst/>
                <a:gdLst>
                  <a:gd name="connsiteX0" fmla="*/ 24211 w 24210"/>
                  <a:gd name="connsiteY0" fmla="*/ 8321 h 16642"/>
                  <a:gd name="connsiteX1" fmla="*/ 12105 w 24210"/>
                  <a:gd name="connsiteY1" fmla="*/ 16642 h 16642"/>
                  <a:gd name="connsiteX2" fmla="*/ 0 w 24210"/>
                  <a:gd name="connsiteY2" fmla="*/ 8321 h 16642"/>
                  <a:gd name="connsiteX3" fmla="*/ 12105 w 24210"/>
                  <a:gd name="connsiteY3" fmla="*/ 0 h 16642"/>
                  <a:gd name="connsiteX4" fmla="*/ 24211 w 24210"/>
                  <a:gd name="connsiteY4" fmla="*/ 8321 h 1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0" h="16642">
                    <a:moveTo>
                      <a:pt x="24211" y="8321"/>
                    </a:moveTo>
                    <a:cubicBezTo>
                      <a:pt x="24211" y="12917"/>
                      <a:pt x="18791" y="16642"/>
                      <a:pt x="12105" y="16642"/>
                    </a:cubicBezTo>
                    <a:cubicBezTo>
                      <a:pt x="5420" y="16642"/>
                      <a:pt x="0" y="12917"/>
                      <a:pt x="0" y="8321"/>
                    </a:cubicBezTo>
                    <a:cubicBezTo>
                      <a:pt x="0" y="3726"/>
                      <a:pt x="5420" y="0"/>
                      <a:pt x="12105" y="0"/>
                    </a:cubicBezTo>
                    <a:cubicBezTo>
                      <a:pt x="18791" y="0"/>
                      <a:pt x="24211" y="3726"/>
                      <a:pt x="24211" y="8321"/>
                    </a:cubicBezTo>
                    <a:close/>
                  </a:path>
                </a:pathLst>
              </a:custGeom>
              <a:solidFill>
                <a:srgbClr val="FFFFFF"/>
              </a:solidFill>
              <a:ln w="3879" cap="flat">
                <a:noFill/>
                <a:prstDash val="solid"/>
                <a:miter/>
              </a:ln>
            </p:spPr>
            <p:txBody>
              <a:bodyPr rtlCol="0" anchor="ctr"/>
              <a:lstStyle/>
              <a:p>
                <a:endParaRPr lang="zh-CN" altLang="en-US"/>
              </a:p>
            </p:txBody>
          </p:sp>
          <p:sp>
            <p:nvSpPr>
              <p:cNvPr id="120" name="任意多边形: 形状 119"/>
              <p:cNvSpPr/>
              <p:nvPr/>
            </p:nvSpPr>
            <p:spPr>
              <a:xfrm rot="1905113">
                <a:off x="10360141" y="2683848"/>
                <a:ext cx="21902" cy="29008"/>
              </a:xfrm>
              <a:custGeom>
                <a:avLst/>
                <a:gdLst>
                  <a:gd name="connsiteX0" fmla="*/ 16006 w 16005"/>
                  <a:gd name="connsiteY0" fmla="*/ 10599 h 21198"/>
                  <a:gd name="connsiteX1" fmla="*/ 8003 w 16005"/>
                  <a:gd name="connsiteY1" fmla="*/ 21199 h 21198"/>
                  <a:gd name="connsiteX2" fmla="*/ 0 w 16005"/>
                  <a:gd name="connsiteY2" fmla="*/ 10599 h 21198"/>
                  <a:gd name="connsiteX3" fmla="*/ 8003 w 16005"/>
                  <a:gd name="connsiteY3" fmla="*/ 0 h 21198"/>
                  <a:gd name="connsiteX4" fmla="*/ 16006 w 16005"/>
                  <a:gd name="connsiteY4" fmla="*/ 10599 h 2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5" h="21198">
                    <a:moveTo>
                      <a:pt x="16006" y="10599"/>
                    </a:moveTo>
                    <a:cubicBezTo>
                      <a:pt x="16006" y="16453"/>
                      <a:pt x="12423" y="21199"/>
                      <a:pt x="8003" y="21199"/>
                    </a:cubicBezTo>
                    <a:cubicBezTo>
                      <a:pt x="3583" y="21199"/>
                      <a:pt x="0" y="16453"/>
                      <a:pt x="0" y="10599"/>
                    </a:cubicBezTo>
                    <a:cubicBezTo>
                      <a:pt x="0" y="4746"/>
                      <a:pt x="3583" y="0"/>
                      <a:pt x="8003" y="0"/>
                    </a:cubicBezTo>
                    <a:cubicBezTo>
                      <a:pt x="12423" y="0"/>
                      <a:pt x="16006" y="4746"/>
                      <a:pt x="16006" y="10599"/>
                    </a:cubicBezTo>
                    <a:close/>
                  </a:path>
                </a:pathLst>
              </a:custGeom>
              <a:solidFill>
                <a:srgbClr val="FFFFFF"/>
              </a:solidFill>
              <a:ln w="3879" cap="flat">
                <a:noFill/>
                <a:prstDash val="solid"/>
                <a:miter/>
              </a:ln>
            </p:spPr>
            <p:txBody>
              <a:bodyPr rtlCol="0" anchor="ctr"/>
              <a:lstStyle/>
              <a:p>
                <a:endParaRPr lang="zh-CN" altLang="en-US"/>
              </a:p>
            </p:txBody>
          </p:sp>
          <p:sp>
            <p:nvSpPr>
              <p:cNvPr id="121" name="任意多边形: 形状 120"/>
              <p:cNvSpPr/>
              <p:nvPr/>
            </p:nvSpPr>
            <p:spPr>
              <a:xfrm rot="1905113">
                <a:off x="10123881" y="2709013"/>
                <a:ext cx="19501" cy="25450"/>
              </a:xfrm>
              <a:custGeom>
                <a:avLst/>
                <a:gdLst>
                  <a:gd name="connsiteX0" fmla="*/ 14252 w 14251"/>
                  <a:gd name="connsiteY0" fmla="*/ 9299 h 18598"/>
                  <a:gd name="connsiteX1" fmla="*/ 7126 w 14251"/>
                  <a:gd name="connsiteY1" fmla="*/ 18598 h 18598"/>
                  <a:gd name="connsiteX2" fmla="*/ 0 w 14251"/>
                  <a:gd name="connsiteY2" fmla="*/ 9299 h 18598"/>
                  <a:gd name="connsiteX3" fmla="*/ 7126 w 14251"/>
                  <a:gd name="connsiteY3" fmla="*/ 0 h 18598"/>
                  <a:gd name="connsiteX4" fmla="*/ 14252 w 14251"/>
                  <a:gd name="connsiteY4" fmla="*/ 9299 h 1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0" h="18598">
                    <a:moveTo>
                      <a:pt x="14252" y="9299"/>
                    </a:moveTo>
                    <a:cubicBezTo>
                      <a:pt x="14252" y="14435"/>
                      <a:pt x="11061" y="18598"/>
                      <a:pt x="7126" y="18598"/>
                    </a:cubicBezTo>
                    <a:cubicBezTo>
                      <a:pt x="3190" y="18598"/>
                      <a:pt x="0" y="14435"/>
                      <a:pt x="0" y="9299"/>
                    </a:cubicBezTo>
                    <a:cubicBezTo>
                      <a:pt x="0" y="4163"/>
                      <a:pt x="3190" y="0"/>
                      <a:pt x="7126" y="0"/>
                    </a:cubicBezTo>
                    <a:cubicBezTo>
                      <a:pt x="11061" y="0"/>
                      <a:pt x="14252" y="4163"/>
                      <a:pt x="14252" y="9299"/>
                    </a:cubicBezTo>
                    <a:close/>
                  </a:path>
                </a:pathLst>
              </a:custGeom>
              <a:solidFill>
                <a:srgbClr val="FFFFFF"/>
              </a:solidFill>
              <a:ln w="3879" cap="flat">
                <a:noFill/>
                <a:prstDash val="solid"/>
                <a:miter/>
              </a:ln>
            </p:spPr>
            <p:txBody>
              <a:bodyPr rtlCol="0" anchor="ctr"/>
              <a:lstStyle/>
              <a:p>
                <a:endParaRPr lang="zh-CN" altLang="en-US"/>
              </a:p>
            </p:txBody>
          </p:sp>
          <p:sp>
            <p:nvSpPr>
              <p:cNvPr id="122" name="任意多边形: 形状 121"/>
              <p:cNvSpPr/>
              <p:nvPr/>
            </p:nvSpPr>
            <p:spPr>
              <a:xfrm rot="1905113">
                <a:off x="9903076" y="2616638"/>
                <a:ext cx="28987" cy="24844"/>
              </a:xfrm>
              <a:custGeom>
                <a:avLst/>
                <a:gdLst>
                  <a:gd name="connsiteX0" fmla="*/ 21183 w 21183"/>
                  <a:gd name="connsiteY0" fmla="*/ 9078 h 18155"/>
                  <a:gd name="connsiteX1" fmla="*/ 10592 w 21183"/>
                  <a:gd name="connsiteY1" fmla="*/ 18156 h 18155"/>
                  <a:gd name="connsiteX2" fmla="*/ 0 w 21183"/>
                  <a:gd name="connsiteY2" fmla="*/ 9078 h 18155"/>
                  <a:gd name="connsiteX3" fmla="*/ 10592 w 21183"/>
                  <a:gd name="connsiteY3" fmla="*/ 0 h 18155"/>
                  <a:gd name="connsiteX4" fmla="*/ 21183 w 21183"/>
                  <a:gd name="connsiteY4" fmla="*/ 9078 h 1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 h="18155">
                    <a:moveTo>
                      <a:pt x="21183" y="9078"/>
                    </a:moveTo>
                    <a:cubicBezTo>
                      <a:pt x="21183" y="14092"/>
                      <a:pt x="16441" y="18156"/>
                      <a:pt x="10592" y="18156"/>
                    </a:cubicBezTo>
                    <a:cubicBezTo>
                      <a:pt x="4742" y="18156"/>
                      <a:pt x="0" y="14092"/>
                      <a:pt x="0" y="9078"/>
                    </a:cubicBezTo>
                    <a:cubicBezTo>
                      <a:pt x="0" y="4064"/>
                      <a:pt x="4742" y="0"/>
                      <a:pt x="10592" y="0"/>
                    </a:cubicBezTo>
                    <a:cubicBezTo>
                      <a:pt x="16441" y="0"/>
                      <a:pt x="21183" y="4064"/>
                      <a:pt x="21183" y="9078"/>
                    </a:cubicBezTo>
                    <a:close/>
                  </a:path>
                </a:pathLst>
              </a:custGeom>
              <a:solidFill>
                <a:srgbClr val="FFFFFF"/>
              </a:solidFill>
              <a:ln w="3879" cap="flat">
                <a:noFill/>
                <a:prstDash val="solid"/>
                <a:miter/>
              </a:ln>
            </p:spPr>
            <p:txBody>
              <a:bodyPr rtlCol="0" anchor="ctr"/>
              <a:lstStyle/>
              <a:p>
                <a:endParaRPr lang="zh-CN" altLang="en-US"/>
              </a:p>
            </p:txBody>
          </p:sp>
          <p:sp>
            <p:nvSpPr>
              <p:cNvPr id="123" name="任意多边形: 形状 122"/>
              <p:cNvSpPr/>
              <p:nvPr/>
            </p:nvSpPr>
            <p:spPr>
              <a:xfrm rot="1905113">
                <a:off x="9801490" y="2480590"/>
                <a:ext cx="20701" cy="24844"/>
              </a:xfrm>
              <a:custGeom>
                <a:avLst/>
                <a:gdLst>
                  <a:gd name="connsiteX0" fmla="*/ 15129 w 15128"/>
                  <a:gd name="connsiteY0" fmla="*/ 9078 h 18155"/>
                  <a:gd name="connsiteX1" fmla="*/ 7564 w 15128"/>
                  <a:gd name="connsiteY1" fmla="*/ 18156 h 18155"/>
                  <a:gd name="connsiteX2" fmla="*/ 0 w 15128"/>
                  <a:gd name="connsiteY2" fmla="*/ 9078 h 18155"/>
                  <a:gd name="connsiteX3" fmla="*/ 7564 w 15128"/>
                  <a:gd name="connsiteY3" fmla="*/ 0 h 18155"/>
                  <a:gd name="connsiteX4" fmla="*/ 15129 w 15128"/>
                  <a:gd name="connsiteY4" fmla="*/ 9078 h 1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8" h="18155">
                    <a:moveTo>
                      <a:pt x="15129" y="9078"/>
                    </a:moveTo>
                    <a:cubicBezTo>
                      <a:pt x="15129" y="14092"/>
                      <a:pt x="11742" y="18156"/>
                      <a:pt x="7564" y="18156"/>
                    </a:cubicBezTo>
                    <a:cubicBezTo>
                      <a:pt x="3387" y="18156"/>
                      <a:pt x="0" y="14092"/>
                      <a:pt x="0" y="9078"/>
                    </a:cubicBezTo>
                    <a:cubicBezTo>
                      <a:pt x="0" y="4064"/>
                      <a:pt x="3387" y="0"/>
                      <a:pt x="7564" y="0"/>
                    </a:cubicBezTo>
                    <a:cubicBezTo>
                      <a:pt x="11742" y="0"/>
                      <a:pt x="15129" y="4064"/>
                      <a:pt x="15129" y="9078"/>
                    </a:cubicBezTo>
                    <a:close/>
                  </a:path>
                </a:pathLst>
              </a:custGeom>
              <a:solidFill>
                <a:srgbClr val="FFFFFF"/>
              </a:solidFill>
              <a:ln w="3879" cap="flat">
                <a:noFill/>
                <a:prstDash val="solid"/>
                <a:miter/>
              </a:ln>
            </p:spPr>
            <p:txBody>
              <a:bodyPr rtlCol="0" anchor="ctr"/>
              <a:lstStyle/>
              <a:p>
                <a:endParaRPr lang="zh-CN" altLang="en-US"/>
              </a:p>
            </p:txBody>
          </p:sp>
          <p:sp>
            <p:nvSpPr>
              <p:cNvPr id="124" name="任意多边形: 形状 123"/>
              <p:cNvSpPr/>
              <p:nvPr/>
            </p:nvSpPr>
            <p:spPr>
              <a:xfrm rot="1905113">
                <a:off x="10209007" y="2523782"/>
                <a:ext cx="30952" cy="48669"/>
              </a:xfrm>
              <a:custGeom>
                <a:avLst/>
                <a:gdLst>
                  <a:gd name="connsiteX0" fmla="*/ 22619 w 22619"/>
                  <a:gd name="connsiteY0" fmla="*/ 17783 h 35566"/>
                  <a:gd name="connsiteX1" fmla="*/ 11310 w 22619"/>
                  <a:gd name="connsiteY1" fmla="*/ 35567 h 35566"/>
                  <a:gd name="connsiteX2" fmla="*/ 0 w 22619"/>
                  <a:gd name="connsiteY2" fmla="*/ 17783 h 35566"/>
                  <a:gd name="connsiteX3" fmla="*/ 11310 w 22619"/>
                  <a:gd name="connsiteY3" fmla="*/ 0 h 35566"/>
                  <a:gd name="connsiteX4" fmla="*/ 22619 w 22619"/>
                  <a:gd name="connsiteY4" fmla="*/ 17783 h 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9" h="35566">
                    <a:moveTo>
                      <a:pt x="22619" y="17783"/>
                    </a:moveTo>
                    <a:cubicBezTo>
                      <a:pt x="22619" y="27605"/>
                      <a:pt x="17556" y="35567"/>
                      <a:pt x="11310" y="35567"/>
                    </a:cubicBezTo>
                    <a:cubicBezTo>
                      <a:pt x="5063" y="35567"/>
                      <a:pt x="0" y="27605"/>
                      <a:pt x="0" y="17783"/>
                    </a:cubicBezTo>
                    <a:cubicBezTo>
                      <a:pt x="0" y="7962"/>
                      <a:pt x="5063" y="0"/>
                      <a:pt x="11310" y="0"/>
                    </a:cubicBezTo>
                    <a:cubicBezTo>
                      <a:pt x="17556" y="0"/>
                      <a:pt x="22619" y="7962"/>
                      <a:pt x="22619" y="17783"/>
                    </a:cubicBezTo>
                    <a:close/>
                  </a:path>
                </a:pathLst>
              </a:custGeom>
              <a:solidFill>
                <a:srgbClr val="FFFFFF"/>
              </a:solidFill>
              <a:ln w="3879" cap="flat">
                <a:noFill/>
                <a:prstDash val="solid"/>
                <a:miter/>
              </a:ln>
            </p:spPr>
            <p:txBody>
              <a:bodyPr rtlCol="0" anchor="ctr"/>
              <a:lstStyle/>
              <a:p>
                <a:endParaRPr lang="zh-CN" altLang="en-US"/>
              </a:p>
            </p:txBody>
          </p:sp>
          <p:sp>
            <p:nvSpPr>
              <p:cNvPr id="125" name="任意多边形: 形状 124"/>
              <p:cNvSpPr/>
              <p:nvPr/>
            </p:nvSpPr>
            <p:spPr>
              <a:xfrm rot="1905113">
                <a:off x="9703454" y="2448976"/>
                <a:ext cx="134176" cy="108605"/>
              </a:xfrm>
              <a:custGeom>
                <a:avLst/>
                <a:gdLst>
                  <a:gd name="connsiteX0" fmla="*/ 38128 w 98052"/>
                  <a:gd name="connsiteY0" fmla="*/ 26388 h 79365"/>
                  <a:gd name="connsiteX1" fmla="*/ 56855 w 98052"/>
                  <a:gd name="connsiteY1" fmla="*/ 7467 h 79365"/>
                  <a:gd name="connsiteX2" fmla="*/ 75065 w 98052"/>
                  <a:gd name="connsiteY2" fmla="*/ 0 h 79365"/>
                  <a:gd name="connsiteX3" fmla="*/ 95569 w 98052"/>
                  <a:gd name="connsiteY3" fmla="*/ 15928 h 79365"/>
                  <a:gd name="connsiteX4" fmla="*/ 83386 w 98052"/>
                  <a:gd name="connsiteY4" fmla="*/ 47602 h 79365"/>
                  <a:gd name="connsiteX5" fmla="*/ 45336 w 98052"/>
                  <a:gd name="connsiteY5" fmla="*/ 47800 h 79365"/>
                  <a:gd name="connsiteX6" fmla="*/ 10378 w 98052"/>
                  <a:gd name="connsiteY6" fmla="*/ 79366 h 79365"/>
                  <a:gd name="connsiteX7" fmla="*/ 20046 w 98052"/>
                  <a:gd name="connsiteY7" fmla="*/ 56133 h 79365"/>
                  <a:gd name="connsiteX8" fmla="*/ 23830 w 98052"/>
                  <a:gd name="connsiteY8" fmla="*/ 38183 h 79365"/>
                  <a:gd name="connsiteX9" fmla="*/ 0 w 98052"/>
                  <a:gd name="connsiteY9" fmla="*/ 7704 h 79365"/>
                  <a:gd name="connsiteX10" fmla="*/ 24540 w 98052"/>
                  <a:gd name="connsiteY10" fmla="*/ 19934 h 79365"/>
                  <a:gd name="connsiteX11" fmla="*/ 40065 w 98052"/>
                  <a:gd name="connsiteY11" fmla="*/ 28977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052" h="79365">
                    <a:moveTo>
                      <a:pt x="38128" y="26388"/>
                    </a:moveTo>
                    <a:cubicBezTo>
                      <a:pt x="43057" y="16631"/>
                      <a:pt x="47008" y="12680"/>
                      <a:pt x="56855" y="7467"/>
                    </a:cubicBezTo>
                    <a:cubicBezTo>
                      <a:pt x="61959" y="4770"/>
                      <a:pt x="69092" y="16"/>
                      <a:pt x="75065" y="0"/>
                    </a:cubicBezTo>
                    <a:cubicBezTo>
                      <a:pt x="83887" y="-23"/>
                      <a:pt x="92111" y="8298"/>
                      <a:pt x="95569" y="15928"/>
                    </a:cubicBezTo>
                    <a:cubicBezTo>
                      <a:pt x="101034" y="27987"/>
                      <a:pt x="97696" y="43496"/>
                      <a:pt x="83386" y="47602"/>
                    </a:cubicBezTo>
                    <a:cubicBezTo>
                      <a:pt x="71498" y="51018"/>
                      <a:pt x="57224" y="48270"/>
                      <a:pt x="45336" y="47800"/>
                    </a:cubicBezTo>
                    <a:cubicBezTo>
                      <a:pt x="45568" y="59933"/>
                      <a:pt x="20015" y="74995"/>
                      <a:pt x="10378" y="79366"/>
                    </a:cubicBezTo>
                    <a:cubicBezTo>
                      <a:pt x="13363" y="71747"/>
                      <a:pt x="17710" y="63992"/>
                      <a:pt x="20046" y="56133"/>
                    </a:cubicBezTo>
                    <a:cubicBezTo>
                      <a:pt x="21754" y="50381"/>
                      <a:pt x="21179" y="43415"/>
                      <a:pt x="23830" y="38183"/>
                    </a:cubicBezTo>
                    <a:cubicBezTo>
                      <a:pt x="16107" y="35544"/>
                      <a:pt x="1696" y="14954"/>
                      <a:pt x="0" y="7704"/>
                    </a:cubicBezTo>
                    <a:cubicBezTo>
                      <a:pt x="7440" y="9047"/>
                      <a:pt x="17290" y="16297"/>
                      <a:pt x="24540" y="19934"/>
                    </a:cubicBezTo>
                    <a:cubicBezTo>
                      <a:pt x="29609" y="22476"/>
                      <a:pt x="36820" y="24304"/>
                      <a:pt x="40065" y="28977"/>
                    </a:cubicBezTo>
                  </a:path>
                </a:pathLst>
              </a:custGeom>
              <a:noFill/>
              <a:ln w="3175" cap="rnd">
                <a:solidFill>
                  <a:srgbClr val="000000"/>
                </a:solidFill>
                <a:prstDash val="solid"/>
                <a:round/>
              </a:ln>
            </p:spPr>
            <p:txBody>
              <a:bodyPr rtlCol="0" anchor="ctr"/>
              <a:lstStyle/>
              <a:p>
                <a:endParaRPr lang="zh-CN" altLang="en-US"/>
              </a:p>
            </p:txBody>
          </p:sp>
          <p:sp>
            <p:nvSpPr>
              <p:cNvPr id="126" name="任意多边形: 形状 125"/>
              <p:cNvSpPr/>
              <p:nvPr/>
            </p:nvSpPr>
            <p:spPr>
              <a:xfrm rot="1905113">
                <a:off x="9887589" y="2330484"/>
                <a:ext cx="139579" cy="170792"/>
              </a:xfrm>
              <a:custGeom>
                <a:avLst/>
                <a:gdLst>
                  <a:gd name="connsiteX0" fmla="*/ 33941 w 102000"/>
                  <a:gd name="connsiteY0" fmla="*/ 72418 h 124809"/>
                  <a:gd name="connsiteX1" fmla="*/ 0 w 102000"/>
                  <a:gd name="connsiteY1" fmla="*/ 86084 h 124809"/>
                  <a:gd name="connsiteX2" fmla="*/ 29993 w 102000"/>
                  <a:gd name="connsiteY2" fmla="*/ 85486 h 124809"/>
                  <a:gd name="connsiteX3" fmla="*/ 32163 w 102000"/>
                  <a:gd name="connsiteY3" fmla="*/ 124810 h 124809"/>
                  <a:gd name="connsiteX4" fmla="*/ 46314 w 102000"/>
                  <a:gd name="connsiteY4" fmla="*/ 86751 h 124809"/>
                  <a:gd name="connsiteX5" fmla="*/ 90101 w 102000"/>
                  <a:gd name="connsiteY5" fmla="*/ 62215 h 124809"/>
                  <a:gd name="connsiteX6" fmla="*/ 95387 w 102000"/>
                  <a:gd name="connsiteY6" fmla="*/ 7677 h 124809"/>
                  <a:gd name="connsiteX7" fmla="*/ 53373 w 102000"/>
                  <a:gd name="connsiteY7" fmla="*/ 25996 h 124809"/>
                  <a:gd name="connsiteX8" fmla="*/ 34422 w 102000"/>
                  <a:gd name="connsiteY8" fmla="*/ 56894 h 124809"/>
                  <a:gd name="connsiteX9" fmla="*/ 32644 w 102000"/>
                  <a:gd name="connsiteY9" fmla="*/ 72422 h 12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000" h="124809">
                    <a:moveTo>
                      <a:pt x="33941" y="72418"/>
                    </a:moveTo>
                    <a:cubicBezTo>
                      <a:pt x="22359" y="68184"/>
                      <a:pt x="7657" y="77790"/>
                      <a:pt x="0" y="86084"/>
                    </a:cubicBezTo>
                    <a:cubicBezTo>
                      <a:pt x="7929" y="82265"/>
                      <a:pt x="21785" y="81989"/>
                      <a:pt x="29993" y="85486"/>
                    </a:cubicBezTo>
                    <a:cubicBezTo>
                      <a:pt x="30397" y="97219"/>
                      <a:pt x="27832" y="113939"/>
                      <a:pt x="32163" y="124810"/>
                    </a:cubicBezTo>
                    <a:cubicBezTo>
                      <a:pt x="37026" y="113442"/>
                      <a:pt x="45906" y="99644"/>
                      <a:pt x="46314" y="86751"/>
                    </a:cubicBezTo>
                    <a:cubicBezTo>
                      <a:pt x="62510" y="86689"/>
                      <a:pt x="79738" y="73854"/>
                      <a:pt x="90101" y="62215"/>
                    </a:cubicBezTo>
                    <a:cubicBezTo>
                      <a:pt x="103068" y="47649"/>
                      <a:pt x="106347" y="24265"/>
                      <a:pt x="95387" y="7677"/>
                    </a:cubicBezTo>
                    <a:cubicBezTo>
                      <a:pt x="81438" y="-13444"/>
                      <a:pt x="63018" y="14492"/>
                      <a:pt x="53373" y="25996"/>
                    </a:cubicBezTo>
                    <a:cubicBezTo>
                      <a:pt x="45677" y="35179"/>
                      <a:pt x="37449" y="45141"/>
                      <a:pt x="34422" y="56894"/>
                    </a:cubicBezTo>
                    <a:cubicBezTo>
                      <a:pt x="33409" y="60825"/>
                      <a:pt x="30669" y="69220"/>
                      <a:pt x="32644" y="72422"/>
                    </a:cubicBezTo>
                  </a:path>
                </a:pathLst>
              </a:custGeom>
              <a:noFill/>
              <a:ln w="3175" cap="rnd">
                <a:solidFill>
                  <a:srgbClr val="000000"/>
                </a:solidFill>
                <a:prstDash val="solid"/>
                <a:round/>
              </a:ln>
            </p:spPr>
            <p:txBody>
              <a:bodyPr rtlCol="0" anchor="ctr"/>
              <a:lstStyle/>
              <a:p>
                <a:endParaRPr lang="zh-CN" altLang="en-US"/>
              </a:p>
            </p:txBody>
          </p:sp>
          <p:sp>
            <p:nvSpPr>
              <p:cNvPr id="127" name="任意多边形: 形状 126"/>
              <p:cNvSpPr/>
              <p:nvPr/>
            </p:nvSpPr>
            <p:spPr>
              <a:xfrm rot="1905113">
                <a:off x="9804821" y="2477357"/>
                <a:ext cx="14059" cy="24786"/>
              </a:xfrm>
              <a:custGeom>
                <a:avLst/>
                <a:gdLst>
                  <a:gd name="connsiteX0" fmla="*/ 5466 w 10274"/>
                  <a:gd name="connsiteY0" fmla="*/ 0 h 18113"/>
                  <a:gd name="connsiteX1" fmla="*/ 2881 w 10274"/>
                  <a:gd name="connsiteY1" fmla="*/ 16184 h 18113"/>
                  <a:gd name="connsiteX2" fmla="*/ 7263 w 10274"/>
                  <a:gd name="connsiteY2" fmla="*/ 12920 h 18113"/>
                  <a:gd name="connsiteX3" fmla="*/ 6747 w 10274"/>
                  <a:gd name="connsiteY3" fmla="*/ 7949 h 18113"/>
                  <a:gd name="connsiteX4" fmla="*/ 5466 w 10274"/>
                  <a:gd name="connsiteY4" fmla="*/ 18113 h 1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4" h="18113">
                    <a:moveTo>
                      <a:pt x="5466" y="0"/>
                    </a:moveTo>
                    <a:cubicBezTo>
                      <a:pt x="12906" y="4754"/>
                      <a:pt x="11458" y="23163"/>
                      <a:pt x="2881" y="16184"/>
                    </a:cubicBezTo>
                    <a:cubicBezTo>
                      <a:pt x="-6216" y="8787"/>
                      <a:pt x="9324" y="-1894"/>
                      <a:pt x="7263" y="12920"/>
                    </a:cubicBezTo>
                    <a:cubicBezTo>
                      <a:pt x="7007" y="11523"/>
                      <a:pt x="6669" y="9707"/>
                      <a:pt x="6747" y="7949"/>
                    </a:cubicBezTo>
                    <a:cubicBezTo>
                      <a:pt x="7577" y="11185"/>
                      <a:pt x="8621" y="16033"/>
                      <a:pt x="5466" y="18113"/>
                    </a:cubicBezTo>
                  </a:path>
                </a:pathLst>
              </a:custGeom>
              <a:noFill/>
              <a:ln w="3879" cap="rnd">
                <a:solidFill>
                  <a:srgbClr val="000000"/>
                </a:solidFill>
                <a:prstDash val="solid"/>
                <a:round/>
              </a:ln>
            </p:spPr>
            <p:txBody>
              <a:bodyPr rtlCol="0" anchor="ctr"/>
              <a:lstStyle/>
              <a:p>
                <a:endParaRPr lang="zh-CN" altLang="en-US"/>
              </a:p>
            </p:txBody>
          </p:sp>
          <p:sp>
            <p:nvSpPr>
              <p:cNvPr id="128" name="任意多边形: 形状 127"/>
              <p:cNvSpPr/>
              <p:nvPr/>
            </p:nvSpPr>
            <p:spPr>
              <a:xfrm rot="1905113">
                <a:off x="10003497" y="2378803"/>
                <a:ext cx="22023" cy="29659"/>
              </a:xfrm>
              <a:custGeom>
                <a:avLst/>
                <a:gdLst>
                  <a:gd name="connsiteX0" fmla="*/ 9971 w 16094"/>
                  <a:gd name="connsiteY0" fmla="*/ 2310 h 21674"/>
                  <a:gd name="connsiteX1" fmla="*/ 9264 w 16094"/>
                  <a:gd name="connsiteY1" fmla="*/ 1700 h 21674"/>
                  <a:gd name="connsiteX2" fmla="*/ 13731 w 16094"/>
                  <a:gd name="connsiteY2" fmla="*/ 458 h 21674"/>
                  <a:gd name="connsiteX3" fmla="*/ 12315 w 16094"/>
                  <a:gd name="connsiteY3" fmla="*/ 4832 h 21674"/>
                  <a:gd name="connsiteX4" fmla="*/ 12315 w 16094"/>
                  <a:gd name="connsiteY4" fmla="*/ 1751 h 21674"/>
                  <a:gd name="connsiteX5" fmla="*/ 2857 w 16094"/>
                  <a:gd name="connsiteY5" fmla="*/ 2915 h 21674"/>
                  <a:gd name="connsiteX6" fmla="*/ 2857 w 16094"/>
                  <a:gd name="connsiteY6" fmla="*/ 18374 h 21674"/>
                  <a:gd name="connsiteX7" fmla="*/ 13204 w 16094"/>
                  <a:gd name="connsiteY7" fmla="*/ 2962 h 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93" h="21674">
                    <a:moveTo>
                      <a:pt x="9971" y="2310"/>
                    </a:moveTo>
                    <a:cubicBezTo>
                      <a:pt x="9505" y="2185"/>
                      <a:pt x="9971" y="322"/>
                      <a:pt x="9264" y="1700"/>
                    </a:cubicBezTo>
                    <a:cubicBezTo>
                      <a:pt x="9586" y="9071"/>
                      <a:pt x="18439" y="3738"/>
                      <a:pt x="13731" y="458"/>
                    </a:cubicBezTo>
                    <a:cubicBezTo>
                      <a:pt x="10413" y="-1855"/>
                      <a:pt x="6287" y="5368"/>
                      <a:pt x="12315" y="4832"/>
                    </a:cubicBezTo>
                    <a:cubicBezTo>
                      <a:pt x="12660" y="3614"/>
                      <a:pt x="12559" y="2900"/>
                      <a:pt x="12315" y="1751"/>
                    </a:cubicBezTo>
                    <a:cubicBezTo>
                      <a:pt x="8430" y="1650"/>
                      <a:pt x="6062" y="187"/>
                      <a:pt x="2857" y="2915"/>
                    </a:cubicBezTo>
                    <a:cubicBezTo>
                      <a:pt x="-1316" y="6470"/>
                      <a:pt x="-571" y="14916"/>
                      <a:pt x="2857" y="18374"/>
                    </a:cubicBezTo>
                    <a:cubicBezTo>
                      <a:pt x="13211" y="28833"/>
                      <a:pt x="20360" y="11881"/>
                      <a:pt x="13204" y="2962"/>
                    </a:cubicBezTo>
                  </a:path>
                </a:pathLst>
              </a:custGeom>
              <a:noFill/>
              <a:ln w="3879" cap="rnd">
                <a:solidFill>
                  <a:srgbClr val="000000"/>
                </a:solidFill>
                <a:prstDash val="solid"/>
                <a:round/>
              </a:ln>
            </p:spPr>
            <p:txBody>
              <a:bodyPr rtlCol="0" anchor="ctr"/>
              <a:lstStyle/>
              <a:p>
                <a:endParaRPr lang="zh-CN" altLang="en-US"/>
              </a:p>
            </p:txBody>
          </p:sp>
          <p:sp>
            <p:nvSpPr>
              <p:cNvPr id="129" name="任意多边形: 形状 128"/>
              <p:cNvSpPr/>
              <p:nvPr/>
            </p:nvSpPr>
            <p:spPr>
              <a:xfrm rot="1905113">
                <a:off x="9800300" y="2568295"/>
                <a:ext cx="134993" cy="149079"/>
              </a:xfrm>
              <a:custGeom>
                <a:avLst/>
                <a:gdLst>
                  <a:gd name="connsiteX0" fmla="*/ 41404 w 98649"/>
                  <a:gd name="connsiteY0" fmla="*/ 50073 h 108942"/>
                  <a:gd name="connsiteX1" fmla="*/ 56929 w 98649"/>
                  <a:gd name="connsiteY1" fmla="*/ 15147 h 108942"/>
                  <a:gd name="connsiteX2" fmla="*/ 93182 w 98649"/>
                  <a:gd name="connsiteY2" fmla="*/ 7202 h 108942"/>
                  <a:gd name="connsiteX3" fmla="*/ 90757 w 98649"/>
                  <a:gd name="connsiteY3" fmla="*/ 53950 h 108942"/>
                  <a:gd name="connsiteX4" fmla="*/ 55737 w 98649"/>
                  <a:gd name="connsiteY4" fmla="*/ 70857 h 108942"/>
                  <a:gd name="connsiteX5" fmla="*/ 41520 w 98649"/>
                  <a:gd name="connsiteY5" fmla="*/ 108942 h 108942"/>
                  <a:gd name="connsiteX6" fmla="*/ 35497 w 98649"/>
                  <a:gd name="connsiteY6" fmla="*/ 74089 h 108942"/>
                  <a:gd name="connsiteX7" fmla="*/ 0 w 98649"/>
                  <a:gd name="connsiteY7" fmla="*/ 61227 h 108942"/>
                  <a:gd name="connsiteX8" fmla="*/ 36879 w 98649"/>
                  <a:gd name="connsiteY8" fmla="*/ 50721 h 10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9" h="108942">
                    <a:moveTo>
                      <a:pt x="41404" y="50073"/>
                    </a:moveTo>
                    <a:cubicBezTo>
                      <a:pt x="41404" y="34277"/>
                      <a:pt x="45130" y="26324"/>
                      <a:pt x="56929" y="15147"/>
                    </a:cubicBezTo>
                    <a:cubicBezTo>
                      <a:pt x="67027" y="5580"/>
                      <a:pt x="81620" y="-8843"/>
                      <a:pt x="93182" y="7202"/>
                    </a:cubicBezTo>
                    <a:cubicBezTo>
                      <a:pt x="102555" y="20208"/>
                      <a:pt x="98631" y="41639"/>
                      <a:pt x="90757" y="53950"/>
                    </a:cubicBezTo>
                    <a:cubicBezTo>
                      <a:pt x="82560" y="66770"/>
                      <a:pt x="69698" y="70224"/>
                      <a:pt x="55737" y="70857"/>
                    </a:cubicBezTo>
                    <a:cubicBezTo>
                      <a:pt x="53012" y="81700"/>
                      <a:pt x="52395" y="102651"/>
                      <a:pt x="41520" y="108942"/>
                    </a:cubicBezTo>
                    <a:cubicBezTo>
                      <a:pt x="40189" y="97190"/>
                      <a:pt x="32008" y="85768"/>
                      <a:pt x="35497" y="74089"/>
                    </a:cubicBezTo>
                    <a:cubicBezTo>
                      <a:pt x="20768" y="73422"/>
                      <a:pt x="11376" y="70236"/>
                      <a:pt x="0" y="61227"/>
                    </a:cubicBezTo>
                    <a:cubicBezTo>
                      <a:pt x="12218" y="57913"/>
                      <a:pt x="24498" y="52735"/>
                      <a:pt x="36879" y="50721"/>
                    </a:cubicBezTo>
                  </a:path>
                </a:pathLst>
              </a:custGeom>
              <a:noFill/>
              <a:ln w="3175" cap="rnd">
                <a:solidFill>
                  <a:srgbClr val="000000"/>
                </a:solidFill>
                <a:prstDash val="solid"/>
                <a:round/>
              </a:ln>
            </p:spPr>
            <p:txBody>
              <a:bodyPr rtlCol="0" anchor="ctr"/>
              <a:lstStyle/>
              <a:p>
                <a:endParaRPr lang="zh-CN" altLang="en-US"/>
              </a:p>
            </p:txBody>
          </p:sp>
          <p:sp>
            <p:nvSpPr>
              <p:cNvPr id="130" name="任意多边形: 形状 129"/>
              <p:cNvSpPr/>
              <p:nvPr/>
            </p:nvSpPr>
            <p:spPr>
              <a:xfrm rot="1905113">
                <a:off x="9903194" y="2616328"/>
                <a:ext cx="27440" cy="27297"/>
              </a:xfrm>
              <a:custGeom>
                <a:avLst/>
                <a:gdLst>
                  <a:gd name="connsiteX0" fmla="*/ 8875 w 20052"/>
                  <a:gd name="connsiteY0" fmla="*/ 1406 h 19948"/>
                  <a:gd name="connsiteX1" fmla="*/ 15399 w 20052"/>
                  <a:gd name="connsiteY1" fmla="*/ 1860 h 19948"/>
                  <a:gd name="connsiteX2" fmla="*/ 10349 w 20052"/>
                  <a:gd name="connsiteY2" fmla="*/ 5881 h 19948"/>
                  <a:gd name="connsiteX3" fmla="*/ 13272 w 20052"/>
                  <a:gd name="connsiteY3" fmla="*/ 152 h 19948"/>
                  <a:gd name="connsiteX4" fmla="*/ 14681 w 20052"/>
                  <a:gd name="connsiteY4" fmla="*/ 6428 h 19948"/>
                  <a:gd name="connsiteX5" fmla="*/ 425 w 20052"/>
                  <a:gd name="connsiteY5" fmla="*/ 12921 h 19948"/>
                  <a:gd name="connsiteX6" fmla="*/ 14052 w 20052"/>
                  <a:gd name="connsiteY6" fmla="*/ 2694 h 1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2" h="19948">
                    <a:moveTo>
                      <a:pt x="8875" y="1406"/>
                    </a:moveTo>
                    <a:cubicBezTo>
                      <a:pt x="9018" y="5326"/>
                      <a:pt x="16357" y="6370"/>
                      <a:pt x="15399" y="1860"/>
                    </a:cubicBezTo>
                    <a:cubicBezTo>
                      <a:pt x="14401" y="-2832"/>
                      <a:pt x="8828" y="2423"/>
                      <a:pt x="10349" y="5881"/>
                    </a:cubicBezTo>
                    <a:cubicBezTo>
                      <a:pt x="12080" y="9816"/>
                      <a:pt x="19594" y="2035"/>
                      <a:pt x="13272" y="152"/>
                    </a:cubicBezTo>
                    <a:cubicBezTo>
                      <a:pt x="8991" y="-1117"/>
                      <a:pt x="7245" y="8749"/>
                      <a:pt x="14681" y="6428"/>
                    </a:cubicBezTo>
                    <a:cubicBezTo>
                      <a:pt x="20324" y="-3527"/>
                      <a:pt x="-3429" y="-1105"/>
                      <a:pt x="425" y="12921"/>
                    </a:cubicBezTo>
                    <a:cubicBezTo>
                      <a:pt x="5704" y="32152"/>
                      <a:pt x="31560" y="6195"/>
                      <a:pt x="14052" y="2694"/>
                    </a:cubicBezTo>
                  </a:path>
                </a:pathLst>
              </a:custGeom>
              <a:noFill/>
              <a:ln w="3879" cap="rnd">
                <a:solidFill>
                  <a:srgbClr val="000000"/>
                </a:solidFill>
                <a:prstDash val="solid"/>
                <a:round/>
              </a:ln>
            </p:spPr>
            <p:txBody>
              <a:bodyPr rtlCol="0" anchor="ctr"/>
              <a:lstStyle/>
              <a:p>
                <a:endParaRPr lang="zh-CN" altLang="en-US"/>
              </a:p>
            </p:txBody>
          </p:sp>
          <p:sp>
            <p:nvSpPr>
              <p:cNvPr id="131" name="任意多边形: 形状 130"/>
              <p:cNvSpPr/>
              <p:nvPr/>
            </p:nvSpPr>
            <p:spPr>
              <a:xfrm rot="1905113">
                <a:off x="10208873" y="2532396"/>
                <a:ext cx="33462" cy="37732"/>
              </a:xfrm>
              <a:custGeom>
                <a:avLst/>
                <a:gdLst>
                  <a:gd name="connsiteX0" fmla="*/ 13178 w 24453"/>
                  <a:gd name="connsiteY0" fmla="*/ 5305 h 27573"/>
                  <a:gd name="connsiteX1" fmla="*/ 9933 w 24453"/>
                  <a:gd name="connsiteY1" fmla="*/ 4032 h 27573"/>
                  <a:gd name="connsiteX2" fmla="*/ 8944 w 24453"/>
                  <a:gd name="connsiteY2" fmla="*/ 8371 h 27573"/>
                  <a:gd name="connsiteX3" fmla="*/ 14075 w 24453"/>
                  <a:gd name="connsiteY3" fmla="*/ 1323 h 27573"/>
                  <a:gd name="connsiteX4" fmla="*/ 8532 w 24453"/>
                  <a:gd name="connsiteY4" fmla="*/ 6190 h 27573"/>
                  <a:gd name="connsiteX5" fmla="*/ 10023 w 24453"/>
                  <a:gd name="connsiteY5" fmla="*/ 3154 h 27573"/>
                  <a:gd name="connsiteX6" fmla="*/ 211 w 24453"/>
                  <a:gd name="connsiteY6" fmla="*/ 9186 h 27573"/>
                  <a:gd name="connsiteX7" fmla="*/ 11253 w 24453"/>
                  <a:gd name="connsiteY7" fmla="*/ 26872 h 27573"/>
                  <a:gd name="connsiteX8" fmla="*/ 11886 w 24453"/>
                  <a:gd name="connsiteY8" fmla="*/ 1423 h 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53" h="27573">
                    <a:moveTo>
                      <a:pt x="13178" y="5305"/>
                    </a:moveTo>
                    <a:cubicBezTo>
                      <a:pt x="12313" y="4695"/>
                      <a:pt x="10923" y="4296"/>
                      <a:pt x="9933" y="4032"/>
                    </a:cubicBezTo>
                    <a:cubicBezTo>
                      <a:pt x="8529" y="5545"/>
                      <a:pt x="8532" y="6519"/>
                      <a:pt x="8944" y="8371"/>
                    </a:cubicBezTo>
                    <a:cubicBezTo>
                      <a:pt x="13023" y="9655"/>
                      <a:pt x="17149" y="4528"/>
                      <a:pt x="14075" y="1323"/>
                    </a:cubicBezTo>
                    <a:cubicBezTo>
                      <a:pt x="11121" y="-1759"/>
                      <a:pt x="7713" y="3380"/>
                      <a:pt x="8532" y="6190"/>
                    </a:cubicBezTo>
                    <a:cubicBezTo>
                      <a:pt x="11664" y="16948"/>
                      <a:pt x="19757" y="-4274"/>
                      <a:pt x="10023" y="3154"/>
                    </a:cubicBezTo>
                    <a:cubicBezTo>
                      <a:pt x="8338" y="-5248"/>
                      <a:pt x="918" y="5371"/>
                      <a:pt x="211" y="9186"/>
                    </a:cubicBezTo>
                    <a:cubicBezTo>
                      <a:pt x="-1143" y="16440"/>
                      <a:pt x="4189" y="24749"/>
                      <a:pt x="11253" y="26872"/>
                    </a:cubicBezTo>
                    <a:cubicBezTo>
                      <a:pt x="30531" y="32671"/>
                      <a:pt x="26902" y="581"/>
                      <a:pt x="11886" y="1423"/>
                    </a:cubicBezTo>
                  </a:path>
                </a:pathLst>
              </a:custGeom>
              <a:noFill/>
              <a:ln w="3879" cap="rnd">
                <a:solidFill>
                  <a:srgbClr val="000000"/>
                </a:solidFill>
                <a:prstDash val="solid"/>
                <a:round/>
              </a:ln>
            </p:spPr>
            <p:txBody>
              <a:bodyPr rtlCol="0" anchor="ctr"/>
              <a:lstStyle/>
              <a:p>
                <a:endParaRPr lang="zh-CN" altLang="en-US"/>
              </a:p>
            </p:txBody>
          </p:sp>
          <p:sp>
            <p:nvSpPr>
              <p:cNvPr id="132" name="任意多边形: 形状 131"/>
              <p:cNvSpPr/>
              <p:nvPr/>
            </p:nvSpPr>
            <p:spPr>
              <a:xfrm rot="1905113">
                <a:off x="9997120" y="2451507"/>
                <a:ext cx="251662" cy="247447"/>
              </a:xfrm>
              <a:custGeom>
                <a:avLst/>
                <a:gdLst>
                  <a:gd name="connsiteX0" fmla="*/ 56917 w 183907"/>
                  <a:gd name="connsiteY0" fmla="*/ 82544 h 180826"/>
                  <a:gd name="connsiteX1" fmla="*/ 178540 w 183907"/>
                  <a:gd name="connsiteY1" fmla="*/ 20461 h 180826"/>
                  <a:gd name="connsiteX2" fmla="*/ 180337 w 183907"/>
                  <a:gd name="connsiteY2" fmla="*/ 52756 h 180826"/>
                  <a:gd name="connsiteX3" fmla="*/ 162368 w 183907"/>
                  <a:gd name="connsiteY3" fmla="*/ 84504 h 180826"/>
                  <a:gd name="connsiteX4" fmla="*/ 121623 w 183907"/>
                  <a:gd name="connsiteY4" fmla="*/ 112348 h 180826"/>
                  <a:gd name="connsiteX5" fmla="*/ 98255 w 183907"/>
                  <a:gd name="connsiteY5" fmla="*/ 109840 h 180826"/>
                  <a:gd name="connsiteX6" fmla="*/ 91296 w 183907"/>
                  <a:gd name="connsiteY6" fmla="*/ 105905 h 180826"/>
                  <a:gd name="connsiteX7" fmla="*/ 66759 w 183907"/>
                  <a:gd name="connsiteY7" fmla="*/ 180826 h 180826"/>
                  <a:gd name="connsiteX8" fmla="*/ 60115 w 183907"/>
                  <a:gd name="connsiteY8" fmla="*/ 138537 h 180826"/>
                  <a:gd name="connsiteX9" fmla="*/ 60713 w 183907"/>
                  <a:gd name="connsiteY9" fmla="*/ 118887 h 180826"/>
                  <a:gd name="connsiteX10" fmla="*/ 26660 w 183907"/>
                  <a:gd name="connsiteY10" fmla="*/ 110523 h 180826"/>
                  <a:gd name="connsiteX11" fmla="*/ 0 w 183907"/>
                  <a:gd name="connsiteY11" fmla="*/ 97393 h 180826"/>
                  <a:gd name="connsiteX12" fmla="*/ 39444 w 183907"/>
                  <a:gd name="connsiteY12" fmla="*/ 84267 h 180826"/>
                  <a:gd name="connsiteX13" fmla="*/ 56265 w 183907"/>
                  <a:gd name="connsiteY13" fmla="*/ 83200 h 18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907" h="180826">
                    <a:moveTo>
                      <a:pt x="56917" y="82544"/>
                    </a:moveTo>
                    <a:cubicBezTo>
                      <a:pt x="67621" y="45196"/>
                      <a:pt x="145589" y="-38579"/>
                      <a:pt x="178540" y="20461"/>
                    </a:cubicBezTo>
                    <a:cubicBezTo>
                      <a:pt x="184676" y="31461"/>
                      <a:pt x="185922" y="41350"/>
                      <a:pt x="180337" y="52756"/>
                    </a:cubicBezTo>
                    <a:cubicBezTo>
                      <a:pt x="175354" y="62917"/>
                      <a:pt x="169194" y="75496"/>
                      <a:pt x="162368" y="84504"/>
                    </a:cubicBezTo>
                    <a:cubicBezTo>
                      <a:pt x="153111" y="96714"/>
                      <a:pt x="137288" y="110845"/>
                      <a:pt x="121623" y="112348"/>
                    </a:cubicBezTo>
                    <a:cubicBezTo>
                      <a:pt x="113958" y="113077"/>
                      <a:pt x="104930" y="113333"/>
                      <a:pt x="98255" y="109840"/>
                    </a:cubicBezTo>
                    <a:cubicBezTo>
                      <a:pt x="95589" y="108447"/>
                      <a:pt x="94222" y="106514"/>
                      <a:pt x="91296" y="105905"/>
                    </a:cubicBezTo>
                    <a:cubicBezTo>
                      <a:pt x="89938" y="132879"/>
                      <a:pt x="88738" y="161568"/>
                      <a:pt x="66759" y="180826"/>
                    </a:cubicBezTo>
                    <a:cubicBezTo>
                      <a:pt x="63767" y="166722"/>
                      <a:pt x="60996" y="153049"/>
                      <a:pt x="60115" y="138537"/>
                    </a:cubicBezTo>
                    <a:cubicBezTo>
                      <a:pt x="59715" y="131939"/>
                      <a:pt x="61264" y="125268"/>
                      <a:pt x="60713" y="118887"/>
                    </a:cubicBezTo>
                    <a:cubicBezTo>
                      <a:pt x="49058" y="115635"/>
                      <a:pt x="38551" y="112522"/>
                      <a:pt x="26660" y="110523"/>
                    </a:cubicBezTo>
                    <a:cubicBezTo>
                      <a:pt x="21090" y="109588"/>
                      <a:pt x="116" y="103681"/>
                      <a:pt x="0" y="97393"/>
                    </a:cubicBezTo>
                    <a:cubicBezTo>
                      <a:pt x="13235" y="93458"/>
                      <a:pt x="26128" y="88343"/>
                      <a:pt x="39444" y="84267"/>
                    </a:cubicBezTo>
                    <a:cubicBezTo>
                      <a:pt x="43612" y="82994"/>
                      <a:pt x="54286" y="80666"/>
                      <a:pt x="56265" y="83200"/>
                    </a:cubicBezTo>
                  </a:path>
                </a:pathLst>
              </a:custGeom>
              <a:noFill/>
              <a:ln w="3175" cap="rnd">
                <a:solidFill>
                  <a:srgbClr val="000000"/>
                </a:solidFill>
                <a:prstDash val="solid"/>
                <a:round/>
              </a:ln>
            </p:spPr>
            <p:txBody>
              <a:bodyPr rtlCol="0" anchor="ctr"/>
              <a:lstStyle/>
              <a:p>
                <a:endParaRPr lang="zh-CN" altLang="en-US"/>
              </a:p>
            </p:txBody>
          </p:sp>
          <p:sp>
            <p:nvSpPr>
              <p:cNvPr id="133" name="任意多边形: 形状 132"/>
              <p:cNvSpPr/>
              <p:nvPr/>
            </p:nvSpPr>
            <p:spPr>
              <a:xfrm rot="1905113">
                <a:off x="9994583" y="2662284"/>
                <a:ext cx="145374" cy="194341"/>
              </a:xfrm>
              <a:custGeom>
                <a:avLst/>
                <a:gdLst>
                  <a:gd name="connsiteX0" fmla="*/ 41346 w 106235"/>
                  <a:gd name="connsiteY0" fmla="*/ 72794 h 142018"/>
                  <a:gd name="connsiteX1" fmla="*/ 75539 w 106235"/>
                  <a:gd name="connsiteY1" fmla="*/ 4277 h 142018"/>
                  <a:gd name="connsiteX2" fmla="*/ 105540 w 106235"/>
                  <a:gd name="connsiteY2" fmla="*/ 41567 h 142018"/>
                  <a:gd name="connsiteX3" fmla="*/ 74844 w 106235"/>
                  <a:gd name="connsiteY3" fmla="*/ 99803 h 142018"/>
                  <a:gd name="connsiteX4" fmla="*/ 71786 w 106235"/>
                  <a:gd name="connsiteY4" fmla="*/ 121472 h 142018"/>
                  <a:gd name="connsiteX5" fmla="*/ 69725 w 106235"/>
                  <a:gd name="connsiteY5" fmla="*/ 142018 h 142018"/>
                  <a:gd name="connsiteX6" fmla="*/ 54254 w 106235"/>
                  <a:gd name="connsiteY6" fmla="*/ 114823 h 142018"/>
                  <a:gd name="connsiteX7" fmla="*/ 46430 w 106235"/>
                  <a:gd name="connsiteY7" fmla="*/ 96182 h 142018"/>
                  <a:gd name="connsiteX8" fmla="*/ 21940 w 106235"/>
                  <a:gd name="connsiteY8" fmla="*/ 100610 h 142018"/>
                  <a:gd name="connsiteX9" fmla="*/ 0 w 106235"/>
                  <a:gd name="connsiteY9" fmla="*/ 92755 h 142018"/>
                  <a:gd name="connsiteX10" fmla="*/ 19305 w 106235"/>
                  <a:gd name="connsiteY10" fmla="*/ 79443 h 142018"/>
                  <a:gd name="connsiteX11" fmla="*/ 42642 w 106235"/>
                  <a:gd name="connsiteY11" fmla="*/ 69561 h 14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35" h="142018">
                    <a:moveTo>
                      <a:pt x="41346" y="72794"/>
                    </a:moveTo>
                    <a:cubicBezTo>
                      <a:pt x="47284" y="49798"/>
                      <a:pt x="56296" y="20069"/>
                      <a:pt x="75539" y="4277"/>
                    </a:cubicBezTo>
                    <a:cubicBezTo>
                      <a:pt x="96404" y="-12847"/>
                      <a:pt x="109468" y="25945"/>
                      <a:pt x="105540" y="41567"/>
                    </a:cubicBezTo>
                    <a:cubicBezTo>
                      <a:pt x="100250" y="62614"/>
                      <a:pt x="85001" y="81073"/>
                      <a:pt x="74844" y="99803"/>
                    </a:cubicBezTo>
                    <a:cubicBezTo>
                      <a:pt x="70842" y="107177"/>
                      <a:pt x="72112" y="112917"/>
                      <a:pt x="71786" y="121472"/>
                    </a:cubicBezTo>
                    <a:cubicBezTo>
                      <a:pt x="71526" y="128357"/>
                      <a:pt x="69577" y="135199"/>
                      <a:pt x="69725" y="142018"/>
                    </a:cubicBezTo>
                    <a:cubicBezTo>
                      <a:pt x="62840" y="134718"/>
                      <a:pt x="58291" y="124095"/>
                      <a:pt x="54254" y="114823"/>
                    </a:cubicBezTo>
                    <a:cubicBezTo>
                      <a:pt x="51693" y="108943"/>
                      <a:pt x="46776" y="102687"/>
                      <a:pt x="46430" y="96182"/>
                    </a:cubicBezTo>
                    <a:cubicBezTo>
                      <a:pt x="38555" y="97688"/>
                      <a:pt x="30393" y="100618"/>
                      <a:pt x="21940" y="100610"/>
                    </a:cubicBezTo>
                    <a:cubicBezTo>
                      <a:pt x="13879" y="100603"/>
                      <a:pt x="6978" y="96593"/>
                      <a:pt x="0" y="92755"/>
                    </a:cubicBezTo>
                    <a:cubicBezTo>
                      <a:pt x="3144" y="85846"/>
                      <a:pt x="12734" y="82633"/>
                      <a:pt x="19305" y="79443"/>
                    </a:cubicBezTo>
                    <a:cubicBezTo>
                      <a:pt x="26388" y="76004"/>
                      <a:pt x="34837" y="70566"/>
                      <a:pt x="42642" y="69561"/>
                    </a:cubicBezTo>
                  </a:path>
                </a:pathLst>
              </a:custGeom>
              <a:noFill/>
              <a:ln w="3175" cap="rnd">
                <a:solidFill>
                  <a:srgbClr val="000000"/>
                </a:solidFill>
                <a:prstDash val="solid"/>
                <a:round/>
              </a:ln>
            </p:spPr>
            <p:txBody>
              <a:bodyPr rtlCol="0" anchor="ctr"/>
              <a:lstStyle/>
              <a:p>
                <a:endParaRPr lang="zh-CN" altLang="en-US"/>
              </a:p>
            </p:txBody>
          </p:sp>
          <p:sp>
            <p:nvSpPr>
              <p:cNvPr id="134" name="任意多边形: 形状 133"/>
              <p:cNvSpPr/>
              <p:nvPr/>
            </p:nvSpPr>
            <p:spPr>
              <a:xfrm rot="1905113">
                <a:off x="10122329" y="2711153"/>
                <a:ext cx="17717" cy="22954"/>
              </a:xfrm>
              <a:custGeom>
                <a:avLst/>
                <a:gdLst>
                  <a:gd name="connsiteX0" fmla="*/ 9252 w 12947"/>
                  <a:gd name="connsiteY0" fmla="*/ 3300 h 16774"/>
                  <a:gd name="connsiteX1" fmla="*/ 7494 w 12947"/>
                  <a:gd name="connsiteY1" fmla="*/ 6509 h 16774"/>
                  <a:gd name="connsiteX2" fmla="*/ 11864 w 12947"/>
                  <a:gd name="connsiteY2" fmla="*/ 2058 h 16774"/>
                  <a:gd name="connsiteX3" fmla="*/ 6248 w 12947"/>
                  <a:gd name="connsiteY3" fmla="*/ 5170 h 16774"/>
                  <a:gd name="connsiteX4" fmla="*/ 9077 w 12947"/>
                  <a:gd name="connsiteY4" fmla="*/ 2190 h 16774"/>
                  <a:gd name="connsiteX5" fmla="*/ 6228 w 12947"/>
                  <a:gd name="connsiteY5" fmla="*/ 6505 h 16774"/>
                  <a:gd name="connsiteX6" fmla="*/ 6694 w 12947"/>
                  <a:gd name="connsiteY6" fmla="*/ 47 h 16774"/>
                  <a:gd name="connsiteX7" fmla="*/ 364 w 12947"/>
                  <a:gd name="connsiteY7" fmla="*/ 12265 h 16774"/>
                  <a:gd name="connsiteX8" fmla="*/ 9256 w 12947"/>
                  <a:gd name="connsiteY8" fmla="*/ 2648 h 1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47" h="16774">
                    <a:moveTo>
                      <a:pt x="9252" y="3300"/>
                    </a:moveTo>
                    <a:cubicBezTo>
                      <a:pt x="8122" y="4278"/>
                      <a:pt x="6923" y="4600"/>
                      <a:pt x="7494" y="6509"/>
                    </a:cubicBezTo>
                    <a:cubicBezTo>
                      <a:pt x="10125" y="6346"/>
                      <a:pt x="11736" y="4701"/>
                      <a:pt x="11864" y="2058"/>
                    </a:cubicBezTo>
                    <a:cubicBezTo>
                      <a:pt x="9108" y="463"/>
                      <a:pt x="5390" y="1596"/>
                      <a:pt x="6248" y="5170"/>
                    </a:cubicBezTo>
                    <a:cubicBezTo>
                      <a:pt x="9112" y="5027"/>
                      <a:pt x="8817" y="4786"/>
                      <a:pt x="9077" y="2190"/>
                    </a:cubicBezTo>
                    <a:cubicBezTo>
                      <a:pt x="6104" y="1864"/>
                      <a:pt x="5363" y="3657"/>
                      <a:pt x="6228" y="6505"/>
                    </a:cubicBezTo>
                    <a:cubicBezTo>
                      <a:pt x="10381" y="6645"/>
                      <a:pt x="10672" y="804"/>
                      <a:pt x="6694" y="47"/>
                    </a:cubicBezTo>
                    <a:cubicBezTo>
                      <a:pt x="2409" y="-768"/>
                      <a:pt x="-1177" y="9180"/>
                      <a:pt x="364" y="12265"/>
                    </a:cubicBezTo>
                    <a:cubicBezTo>
                      <a:pt x="7975" y="27471"/>
                      <a:pt x="18679" y="-958"/>
                      <a:pt x="9256" y="2648"/>
                    </a:cubicBezTo>
                  </a:path>
                </a:pathLst>
              </a:custGeom>
              <a:noFill/>
              <a:ln w="3879" cap="rnd">
                <a:solidFill>
                  <a:srgbClr val="000000"/>
                </a:solidFill>
                <a:prstDash val="solid"/>
                <a:round/>
              </a:ln>
            </p:spPr>
            <p:txBody>
              <a:bodyPr rtlCol="0" anchor="ctr"/>
              <a:lstStyle/>
              <a:p>
                <a:endParaRPr lang="zh-CN" altLang="en-US"/>
              </a:p>
            </p:txBody>
          </p:sp>
          <p:sp>
            <p:nvSpPr>
              <p:cNvPr id="135" name="任意多边形: 形状 134"/>
              <p:cNvSpPr/>
              <p:nvPr/>
            </p:nvSpPr>
            <p:spPr>
              <a:xfrm rot="1905113">
                <a:off x="10329832" y="2432226"/>
                <a:ext cx="32807" cy="30837"/>
              </a:xfrm>
              <a:custGeom>
                <a:avLst/>
                <a:gdLst>
                  <a:gd name="connsiteX0" fmla="*/ 15992 w 23974"/>
                  <a:gd name="connsiteY0" fmla="*/ 6187 h 22535"/>
                  <a:gd name="connsiteX1" fmla="*/ 15347 w 23974"/>
                  <a:gd name="connsiteY1" fmla="*/ 4930 h 22535"/>
                  <a:gd name="connsiteX2" fmla="*/ 19139 w 23974"/>
                  <a:gd name="connsiteY2" fmla="*/ 4879 h 22535"/>
                  <a:gd name="connsiteX3" fmla="*/ 12794 w 23974"/>
                  <a:gd name="connsiteY3" fmla="*/ 7503 h 22535"/>
                  <a:gd name="connsiteX4" fmla="*/ 14649 w 23974"/>
                  <a:gd name="connsiteY4" fmla="*/ 203 h 22535"/>
                  <a:gd name="connsiteX5" fmla="*/ 16601 w 23974"/>
                  <a:gd name="connsiteY5" fmla="*/ 7325 h 22535"/>
                  <a:gd name="connsiteX6" fmla="*/ 3646 w 23974"/>
                  <a:gd name="connsiteY6" fmla="*/ 19306 h 22535"/>
                  <a:gd name="connsiteX7" fmla="*/ 19877 w 23974"/>
                  <a:gd name="connsiteY7" fmla="*/ 2951 h 2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74" h="22535">
                    <a:moveTo>
                      <a:pt x="15992" y="6187"/>
                    </a:moveTo>
                    <a:cubicBezTo>
                      <a:pt x="15390" y="5935"/>
                      <a:pt x="16714" y="4942"/>
                      <a:pt x="15347" y="4930"/>
                    </a:cubicBezTo>
                    <a:cubicBezTo>
                      <a:pt x="13481" y="9727"/>
                      <a:pt x="20222" y="8419"/>
                      <a:pt x="19139" y="4879"/>
                    </a:cubicBezTo>
                    <a:cubicBezTo>
                      <a:pt x="17230" y="-1361"/>
                      <a:pt x="7317" y="4146"/>
                      <a:pt x="12794" y="7503"/>
                    </a:cubicBezTo>
                    <a:cubicBezTo>
                      <a:pt x="18965" y="11287"/>
                      <a:pt x="19690" y="-1761"/>
                      <a:pt x="14649" y="203"/>
                    </a:cubicBezTo>
                    <a:cubicBezTo>
                      <a:pt x="10364" y="1868"/>
                      <a:pt x="11847" y="8252"/>
                      <a:pt x="16601" y="7325"/>
                    </a:cubicBezTo>
                    <a:cubicBezTo>
                      <a:pt x="19430" y="-8045"/>
                      <a:pt x="-10043" y="6250"/>
                      <a:pt x="3646" y="19306"/>
                    </a:cubicBezTo>
                    <a:cubicBezTo>
                      <a:pt x="16178" y="31260"/>
                      <a:pt x="31423" y="6436"/>
                      <a:pt x="19877" y="2951"/>
                    </a:cubicBezTo>
                  </a:path>
                </a:pathLst>
              </a:custGeom>
              <a:noFill/>
              <a:ln w="3879" cap="rnd">
                <a:solidFill>
                  <a:srgbClr val="000000"/>
                </a:solidFill>
                <a:prstDash val="solid"/>
                <a:round/>
              </a:ln>
            </p:spPr>
            <p:txBody>
              <a:bodyPr rtlCol="0" anchor="ctr"/>
              <a:lstStyle/>
              <a:p>
                <a:endParaRPr lang="zh-CN" altLang="en-US"/>
              </a:p>
            </p:txBody>
          </p:sp>
          <p:sp>
            <p:nvSpPr>
              <p:cNvPr id="136" name="任意多边形: 形状 135"/>
              <p:cNvSpPr/>
              <p:nvPr/>
            </p:nvSpPr>
            <p:spPr>
              <a:xfrm rot="1905113">
                <a:off x="10192288" y="2379471"/>
                <a:ext cx="180116" cy="150999"/>
              </a:xfrm>
              <a:custGeom>
                <a:avLst/>
                <a:gdLst>
                  <a:gd name="connsiteX0" fmla="*/ 31662 w 131623"/>
                  <a:gd name="connsiteY0" fmla="*/ 59782 h 110345"/>
                  <a:gd name="connsiteX1" fmla="*/ 45196 w 131623"/>
                  <a:gd name="connsiteY1" fmla="*/ 32602 h 110345"/>
                  <a:gd name="connsiteX2" fmla="*/ 76261 w 131623"/>
                  <a:gd name="connsiteY2" fmla="*/ 10495 h 110345"/>
                  <a:gd name="connsiteX3" fmla="*/ 129525 w 131623"/>
                  <a:gd name="connsiteY3" fmla="*/ 10119 h 110345"/>
                  <a:gd name="connsiteX4" fmla="*/ 102672 w 131623"/>
                  <a:gd name="connsiteY4" fmla="*/ 61090 h 110345"/>
                  <a:gd name="connsiteX5" fmla="*/ 49884 w 131623"/>
                  <a:gd name="connsiteY5" fmla="*/ 81326 h 110345"/>
                  <a:gd name="connsiteX6" fmla="*/ 20621 w 131623"/>
                  <a:gd name="connsiteY6" fmla="*/ 110346 h 110345"/>
                  <a:gd name="connsiteX7" fmla="*/ 24676 w 131623"/>
                  <a:gd name="connsiteY7" fmla="*/ 88891 h 110345"/>
                  <a:gd name="connsiteX8" fmla="*/ 28988 w 131623"/>
                  <a:gd name="connsiteY8" fmla="*/ 73479 h 110345"/>
                  <a:gd name="connsiteX9" fmla="*/ 0 w 131623"/>
                  <a:gd name="connsiteY9" fmla="*/ 57970 h 110345"/>
                  <a:gd name="connsiteX10" fmla="*/ 29718 w 131623"/>
                  <a:gd name="connsiteY10" fmla="*/ 58486 h 11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23" h="110345">
                    <a:moveTo>
                      <a:pt x="31662" y="59782"/>
                    </a:moveTo>
                    <a:cubicBezTo>
                      <a:pt x="27960" y="52268"/>
                      <a:pt x="40376" y="37819"/>
                      <a:pt x="45196" y="32602"/>
                    </a:cubicBezTo>
                    <a:cubicBezTo>
                      <a:pt x="53750" y="23346"/>
                      <a:pt x="65735" y="17023"/>
                      <a:pt x="76261" y="10495"/>
                    </a:cubicBezTo>
                    <a:cubicBezTo>
                      <a:pt x="89429" y="2329"/>
                      <a:pt x="118821" y="-8161"/>
                      <a:pt x="129525" y="10119"/>
                    </a:cubicBezTo>
                    <a:cubicBezTo>
                      <a:pt x="139038" y="26362"/>
                      <a:pt x="113760" y="51942"/>
                      <a:pt x="102672" y="61090"/>
                    </a:cubicBezTo>
                    <a:cubicBezTo>
                      <a:pt x="89290" y="72132"/>
                      <a:pt x="68052" y="85782"/>
                      <a:pt x="49884" y="81326"/>
                    </a:cubicBezTo>
                    <a:cubicBezTo>
                      <a:pt x="48161" y="94037"/>
                      <a:pt x="32213" y="106402"/>
                      <a:pt x="20621" y="110346"/>
                    </a:cubicBezTo>
                    <a:cubicBezTo>
                      <a:pt x="18517" y="105754"/>
                      <a:pt x="23205" y="94029"/>
                      <a:pt x="24676" y="88891"/>
                    </a:cubicBezTo>
                    <a:cubicBezTo>
                      <a:pt x="26132" y="83810"/>
                      <a:pt x="29303" y="78885"/>
                      <a:pt x="28988" y="73479"/>
                    </a:cubicBezTo>
                    <a:cubicBezTo>
                      <a:pt x="21470" y="71930"/>
                      <a:pt x="928" y="68239"/>
                      <a:pt x="0" y="57970"/>
                    </a:cubicBezTo>
                    <a:cubicBezTo>
                      <a:pt x="4475" y="56173"/>
                      <a:pt x="27447" y="53852"/>
                      <a:pt x="29718" y="58486"/>
                    </a:cubicBezTo>
                  </a:path>
                </a:pathLst>
              </a:custGeom>
              <a:noFill/>
              <a:ln w="3879" cap="rnd">
                <a:solidFill>
                  <a:srgbClr val="000000"/>
                </a:solidFill>
                <a:prstDash val="solid"/>
                <a:round/>
              </a:ln>
            </p:spPr>
            <p:txBody>
              <a:bodyPr rtlCol="0" anchor="ctr"/>
              <a:lstStyle/>
              <a:p>
                <a:endParaRPr lang="zh-CN" altLang="en-US"/>
              </a:p>
            </p:txBody>
          </p:sp>
          <p:sp>
            <p:nvSpPr>
              <p:cNvPr id="137" name="任意多边形: 形状 136"/>
              <p:cNvSpPr/>
              <p:nvPr/>
            </p:nvSpPr>
            <p:spPr>
              <a:xfrm rot="1905113">
                <a:off x="10373019" y="2472870"/>
                <a:ext cx="161153" cy="186266"/>
              </a:xfrm>
              <a:custGeom>
                <a:avLst/>
                <a:gdLst>
                  <a:gd name="connsiteX0" fmla="*/ 33455 w 117766"/>
                  <a:gd name="connsiteY0" fmla="*/ 71470 h 136117"/>
                  <a:gd name="connsiteX1" fmla="*/ 0 w 117766"/>
                  <a:gd name="connsiteY1" fmla="*/ 84926 h 136117"/>
                  <a:gd name="connsiteX2" fmla="*/ 35388 w 117766"/>
                  <a:gd name="connsiteY2" fmla="*/ 92804 h 136117"/>
                  <a:gd name="connsiteX3" fmla="*/ 34216 w 117766"/>
                  <a:gd name="connsiteY3" fmla="*/ 136118 h 136117"/>
                  <a:gd name="connsiteX4" fmla="*/ 41326 w 117766"/>
                  <a:gd name="connsiteY4" fmla="*/ 121331 h 136117"/>
                  <a:gd name="connsiteX5" fmla="*/ 50948 w 117766"/>
                  <a:gd name="connsiteY5" fmla="*/ 99953 h 136117"/>
                  <a:gd name="connsiteX6" fmla="*/ 54608 w 117766"/>
                  <a:gd name="connsiteY6" fmla="*/ 86272 h 136117"/>
                  <a:gd name="connsiteX7" fmla="*/ 67089 w 117766"/>
                  <a:gd name="connsiteY7" fmla="*/ 80575 h 136117"/>
                  <a:gd name="connsiteX8" fmla="*/ 100157 w 117766"/>
                  <a:gd name="connsiteY8" fmla="*/ 57276 h 136117"/>
                  <a:gd name="connsiteX9" fmla="*/ 117591 w 117766"/>
                  <a:gd name="connsiteY9" fmla="*/ 26053 h 136117"/>
                  <a:gd name="connsiteX10" fmla="*/ 67734 w 117766"/>
                  <a:gd name="connsiteY10" fmla="*/ 6259 h 136117"/>
                  <a:gd name="connsiteX11" fmla="*/ 26322 w 117766"/>
                  <a:gd name="connsiteY11" fmla="*/ 74109 h 136117"/>
                  <a:gd name="connsiteX12" fmla="*/ 28922 w 117766"/>
                  <a:gd name="connsiteY12" fmla="*/ 72122 h 13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766" h="136117">
                    <a:moveTo>
                      <a:pt x="33455" y="71470"/>
                    </a:moveTo>
                    <a:cubicBezTo>
                      <a:pt x="25398" y="68609"/>
                      <a:pt x="3505" y="76674"/>
                      <a:pt x="0" y="84926"/>
                    </a:cubicBezTo>
                    <a:cubicBezTo>
                      <a:pt x="11244" y="85112"/>
                      <a:pt x="24781" y="88993"/>
                      <a:pt x="35388" y="92804"/>
                    </a:cubicBezTo>
                    <a:cubicBezTo>
                      <a:pt x="26205" y="104591"/>
                      <a:pt x="30785" y="122941"/>
                      <a:pt x="34216" y="136118"/>
                    </a:cubicBezTo>
                    <a:cubicBezTo>
                      <a:pt x="37915" y="133021"/>
                      <a:pt x="39048" y="125887"/>
                      <a:pt x="41326" y="121331"/>
                    </a:cubicBezTo>
                    <a:cubicBezTo>
                      <a:pt x="44819" y="114349"/>
                      <a:pt x="48309" y="107324"/>
                      <a:pt x="50948" y="99953"/>
                    </a:cubicBezTo>
                    <a:cubicBezTo>
                      <a:pt x="52221" y="96414"/>
                      <a:pt x="52062" y="89148"/>
                      <a:pt x="54608" y="86272"/>
                    </a:cubicBezTo>
                    <a:cubicBezTo>
                      <a:pt x="56800" y="83792"/>
                      <a:pt x="63922" y="82562"/>
                      <a:pt x="67089" y="80575"/>
                    </a:cubicBezTo>
                    <a:cubicBezTo>
                      <a:pt x="78418" y="73469"/>
                      <a:pt x="89383" y="65167"/>
                      <a:pt x="100157" y="57276"/>
                    </a:cubicBezTo>
                    <a:cubicBezTo>
                      <a:pt x="110244" y="49887"/>
                      <a:pt x="119135" y="39827"/>
                      <a:pt x="117591" y="26053"/>
                    </a:cubicBezTo>
                    <a:cubicBezTo>
                      <a:pt x="115002" y="2890"/>
                      <a:pt x="85079" y="-7694"/>
                      <a:pt x="67734" y="6259"/>
                    </a:cubicBezTo>
                    <a:cubicBezTo>
                      <a:pt x="45898" y="23825"/>
                      <a:pt x="33102" y="47764"/>
                      <a:pt x="26322" y="74109"/>
                    </a:cubicBezTo>
                    <a:cubicBezTo>
                      <a:pt x="27409" y="73795"/>
                      <a:pt x="28278" y="73135"/>
                      <a:pt x="28922" y="72122"/>
                    </a:cubicBezTo>
                  </a:path>
                </a:pathLst>
              </a:custGeom>
              <a:noFill/>
              <a:ln w="3175" cap="rnd">
                <a:solidFill>
                  <a:srgbClr val="000000"/>
                </a:solidFill>
                <a:prstDash val="solid"/>
                <a:round/>
              </a:ln>
            </p:spPr>
            <p:txBody>
              <a:bodyPr rtlCol="0" anchor="ctr"/>
              <a:lstStyle/>
              <a:p>
                <a:endParaRPr lang="zh-CN" altLang="en-US"/>
              </a:p>
            </p:txBody>
          </p:sp>
          <p:sp>
            <p:nvSpPr>
              <p:cNvPr id="138" name="任意多边形: 形状 137"/>
              <p:cNvSpPr/>
              <p:nvPr/>
            </p:nvSpPr>
            <p:spPr>
              <a:xfrm rot="1905113">
                <a:off x="10504879" y="2513059"/>
                <a:ext cx="29234" cy="33270"/>
              </a:xfrm>
              <a:custGeom>
                <a:avLst/>
                <a:gdLst>
                  <a:gd name="connsiteX0" fmla="*/ 11309 w 21363"/>
                  <a:gd name="connsiteY0" fmla="*/ 5904 h 24313"/>
                  <a:gd name="connsiteX1" fmla="*/ 7242 w 21363"/>
                  <a:gd name="connsiteY1" fmla="*/ 9071 h 24313"/>
                  <a:gd name="connsiteX2" fmla="*/ 6109 w 21363"/>
                  <a:gd name="connsiteY2" fmla="*/ 9055 h 24313"/>
                  <a:gd name="connsiteX3" fmla="*/ 7490 w 21363"/>
                  <a:gd name="connsiteY3" fmla="*/ 3323 h 24313"/>
                  <a:gd name="connsiteX4" fmla="*/ 11899 w 21363"/>
                  <a:gd name="connsiteY4" fmla="*/ 3901 h 24313"/>
                  <a:gd name="connsiteX5" fmla="*/ 4180 w 21363"/>
                  <a:gd name="connsiteY5" fmla="*/ 5388 h 24313"/>
                  <a:gd name="connsiteX6" fmla="*/ 19805 w 21363"/>
                  <a:gd name="connsiteY6" fmla="*/ 6377 h 24313"/>
                  <a:gd name="connsiteX7" fmla="*/ 380 w 21363"/>
                  <a:gd name="connsiteY7" fmla="*/ 17559 h 24313"/>
                  <a:gd name="connsiteX8" fmla="*/ 19712 w 21363"/>
                  <a:gd name="connsiteY8" fmla="*/ 9785 h 2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63" h="24313">
                    <a:moveTo>
                      <a:pt x="11309" y="5904"/>
                    </a:moveTo>
                    <a:cubicBezTo>
                      <a:pt x="8946" y="5791"/>
                      <a:pt x="7502" y="6529"/>
                      <a:pt x="7242" y="9071"/>
                    </a:cubicBezTo>
                    <a:cubicBezTo>
                      <a:pt x="16824" y="14085"/>
                      <a:pt x="7568" y="-954"/>
                      <a:pt x="6109" y="9055"/>
                    </a:cubicBezTo>
                    <a:cubicBezTo>
                      <a:pt x="11488" y="12634"/>
                      <a:pt x="13556" y="3331"/>
                      <a:pt x="7490" y="3323"/>
                    </a:cubicBezTo>
                    <a:cubicBezTo>
                      <a:pt x="3438" y="9199"/>
                      <a:pt x="14550" y="10173"/>
                      <a:pt x="11899" y="3901"/>
                    </a:cubicBezTo>
                    <a:cubicBezTo>
                      <a:pt x="10145" y="-244"/>
                      <a:pt x="5557" y="2741"/>
                      <a:pt x="4180" y="5388"/>
                    </a:cubicBezTo>
                    <a:cubicBezTo>
                      <a:pt x="-1696" y="16666"/>
                      <a:pt x="23663" y="20734"/>
                      <a:pt x="19805" y="6377"/>
                    </a:cubicBezTo>
                    <a:cubicBezTo>
                      <a:pt x="15796" y="-8538"/>
                      <a:pt x="-2880" y="5849"/>
                      <a:pt x="380" y="17559"/>
                    </a:cubicBezTo>
                    <a:cubicBezTo>
                      <a:pt x="5375" y="35513"/>
                      <a:pt x="27521" y="12277"/>
                      <a:pt x="19712" y="9785"/>
                    </a:cubicBezTo>
                  </a:path>
                </a:pathLst>
              </a:custGeom>
              <a:noFill/>
              <a:ln w="3879" cap="rnd">
                <a:solidFill>
                  <a:srgbClr val="000000"/>
                </a:solidFill>
                <a:prstDash val="solid"/>
                <a:round/>
              </a:ln>
            </p:spPr>
            <p:txBody>
              <a:bodyPr rtlCol="0" anchor="ctr"/>
              <a:lstStyle/>
              <a:p>
                <a:endParaRPr lang="zh-CN" altLang="en-US"/>
              </a:p>
            </p:txBody>
          </p:sp>
          <p:sp>
            <p:nvSpPr>
              <p:cNvPr id="139" name="任意多边形: 形状 138"/>
              <p:cNvSpPr/>
              <p:nvPr/>
            </p:nvSpPr>
            <p:spPr>
              <a:xfrm rot="1905113">
                <a:off x="10358236" y="2685662"/>
                <a:ext cx="26367" cy="29862"/>
              </a:xfrm>
              <a:custGeom>
                <a:avLst/>
                <a:gdLst>
                  <a:gd name="connsiteX0" fmla="*/ 10032 w 19268"/>
                  <a:gd name="connsiteY0" fmla="*/ 2581 h 21822"/>
                  <a:gd name="connsiteX1" fmla="*/ 15229 w 19268"/>
                  <a:gd name="connsiteY1" fmla="*/ 6555 h 21822"/>
                  <a:gd name="connsiteX2" fmla="*/ 8918 w 19268"/>
                  <a:gd name="connsiteY2" fmla="*/ 5639 h 21822"/>
                  <a:gd name="connsiteX3" fmla="*/ 12384 w 19268"/>
                  <a:gd name="connsiteY3" fmla="*/ 2631 h 21822"/>
                  <a:gd name="connsiteX4" fmla="*/ 10370 w 19268"/>
                  <a:gd name="connsiteY4" fmla="*/ 3097 h 21822"/>
                  <a:gd name="connsiteX5" fmla="*/ 11775 w 19268"/>
                  <a:gd name="connsiteY5" fmla="*/ 702 h 21822"/>
                  <a:gd name="connsiteX6" fmla="*/ 4925 w 19268"/>
                  <a:gd name="connsiteY6" fmla="*/ 21273 h 21822"/>
                  <a:gd name="connsiteX7" fmla="*/ 12617 w 19268"/>
                  <a:gd name="connsiteY7" fmla="*/ 0 h 2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8" h="21822">
                    <a:moveTo>
                      <a:pt x="10032" y="2581"/>
                    </a:moveTo>
                    <a:cubicBezTo>
                      <a:pt x="4230" y="6412"/>
                      <a:pt x="13254" y="10266"/>
                      <a:pt x="15229" y="6555"/>
                    </a:cubicBezTo>
                    <a:cubicBezTo>
                      <a:pt x="17321" y="2628"/>
                      <a:pt x="7358" y="-1444"/>
                      <a:pt x="8918" y="5639"/>
                    </a:cubicBezTo>
                    <a:cubicBezTo>
                      <a:pt x="12179" y="5783"/>
                      <a:pt x="12493" y="5639"/>
                      <a:pt x="12384" y="2631"/>
                    </a:cubicBezTo>
                    <a:cubicBezTo>
                      <a:pt x="12800" y="2228"/>
                      <a:pt x="9753" y="3074"/>
                      <a:pt x="10370" y="3097"/>
                    </a:cubicBezTo>
                    <a:cubicBezTo>
                      <a:pt x="12904" y="2080"/>
                      <a:pt x="10611" y="2814"/>
                      <a:pt x="11775" y="702"/>
                    </a:cubicBezTo>
                    <a:cubicBezTo>
                      <a:pt x="1144" y="-1859"/>
                      <a:pt x="-4801" y="17578"/>
                      <a:pt x="4925" y="21273"/>
                    </a:cubicBezTo>
                    <a:cubicBezTo>
                      <a:pt x="16541" y="25689"/>
                      <a:pt x="26240" y="2107"/>
                      <a:pt x="12617" y="0"/>
                    </a:cubicBezTo>
                  </a:path>
                </a:pathLst>
              </a:custGeom>
              <a:noFill/>
              <a:ln w="3879" cap="rnd">
                <a:solidFill>
                  <a:srgbClr val="000000"/>
                </a:solidFill>
                <a:prstDash val="solid"/>
                <a:round/>
              </a:ln>
            </p:spPr>
            <p:txBody>
              <a:bodyPr rtlCol="0" anchor="ctr"/>
              <a:lstStyle/>
              <a:p>
                <a:endParaRPr lang="zh-CN" altLang="en-US"/>
              </a:p>
            </p:txBody>
          </p:sp>
          <p:sp>
            <p:nvSpPr>
              <p:cNvPr id="140" name="任意多边形: 形状 139"/>
              <p:cNvSpPr/>
              <p:nvPr/>
            </p:nvSpPr>
            <p:spPr>
              <a:xfrm rot="1905113">
                <a:off x="10275689" y="2653823"/>
                <a:ext cx="99564" cy="165325"/>
              </a:xfrm>
              <a:custGeom>
                <a:avLst/>
                <a:gdLst>
                  <a:gd name="connsiteX0" fmla="*/ 24358 w 72758"/>
                  <a:gd name="connsiteY0" fmla="*/ 71617 h 120814"/>
                  <a:gd name="connsiteX1" fmla="*/ 34709 w 72758"/>
                  <a:gd name="connsiteY1" fmla="*/ 14871 h 120814"/>
                  <a:gd name="connsiteX2" fmla="*/ 69674 w 72758"/>
                  <a:gd name="connsiteY2" fmla="*/ 12752 h 120814"/>
                  <a:gd name="connsiteX3" fmla="*/ 54115 w 72758"/>
                  <a:gd name="connsiteY3" fmla="*/ 70305 h 120814"/>
                  <a:gd name="connsiteX4" fmla="*/ 50133 w 72758"/>
                  <a:gd name="connsiteY4" fmla="*/ 120814 h 120814"/>
                  <a:gd name="connsiteX5" fmla="*/ 35823 w 72758"/>
                  <a:gd name="connsiteY5" fmla="*/ 103361 h 120814"/>
                  <a:gd name="connsiteX6" fmla="*/ 28111 w 72758"/>
                  <a:gd name="connsiteY6" fmla="*/ 88504 h 120814"/>
                  <a:gd name="connsiteX7" fmla="*/ 0 w 72758"/>
                  <a:gd name="connsiteY7" fmla="*/ 99313 h 120814"/>
                  <a:gd name="connsiteX8" fmla="*/ 15994 w 72758"/>
                  <a:gd name="connsiteY8" fmla="*/ 81743 h 120814"/>
                  <a:gd name="connsiteX9" fmla="*/ 25654 w 72758"/>
                  <a:gd name="connsiteY9" fmla="*/ 69032 h 1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58" h="120814">
                    <a:moveTo>
                      <a:pt x="24358" y="71617"/>
                    </a:moveTo>
                    <a:cubicBezTo>
                      <a:pt x="24358" y="52720"/>
                      <a:pt x="23322" y="30826"/>
                      <a:pt x="34709" y="14871"/>
                    </a:cubicBezTo>
                    <a:cubicBezTo>
                      <a:pt x="45114" y="289"/>
                      <a:pt x="62180" y="-8672"/>
                      <a:pt x="69674" y="12752"/>
                    </a:cubicBezTo>
                    <a:cubicBezTo>
                      <a:pt x="77662" y="35592"/>
                      <a:pt x="69309" y="53480"/>
                      <a:pt x="54115" y="70305"/>
                    </a:cubicBezTo>
                    <a:cubicBezTo>
                      <a:pt x="41586" y="84176"/>
                      <a:pt x="54553" y="104032"/>
                      <a:pt x="50133" y="120814"/>
                    </a:cubicBezTo>
                    <a:cubicBezTo>
                      <a:pt x="45409" y="116386"/>
                      <a:pt x="39999" y="108728"/>
                      <a:pt x="35823" y="103361"/>
                    </a:cubicBezTo>
                    <a:cubicBezTo>
                      <a:pt x="32850" y="99542"/>
                      <a:pt x="28216" y="93518"/>
                      <a:pt x="28111" y="88504"/>
                    </a:cubicBezTo>
                    <a:cubicBezTo>
                      <a:pt x="22231" y="93087"/>
                      <a:pt x="7560" y="106664"/>
                      <a:pt x="0" y="99313"/>
                    </a:cubicBezTo>
                    <a:cubicBezTo>
                      <a:pt x="5515" y="93635"/>
                      <a:pt x="10867" y="87790"/>
                      <a:pt x="15994" y="81743"/>
                    </a:cubicBezTo>
                    <a:cubicBezTo>
                      <a:pt x="19293" y="77858"/>
                      <a:pt x="21936" y="72176"/>
                      <a:pt x="25654" y="69032"/>
                    </a:cubicBezTo>
                  </a:path>
                </a:pathLst>
              </a:custGeom>
              <a:noFill/>
              <a:ln w="3175" cap="rnd">
                <a:solidFill>
                  <a:srgbClr val="000000"/>
                </a:solidFill>
                <a:prstDash val="solid"/>
                <a:round/>
              </a:ln>
            </p:spPr>
            <p:txBody>
              <a:bodyPr rtlCol="0" anchor="ctr"/>
              <a:lstStyle/>
              <a:p>
                <a:endParaRPr lang="zh-CN" altLang="en-US"/>
              </a:p>
            </p:txBody>
          </p:sp>
          <p:sp>
            <p:nvSpPr>
              <p:cNvPr id="141" name="任意多边形: 形状 140"/>
              <p:cNvSpPr/>
              <p:nvPr/>
            </p:nvSpPr>
            <p:spPr>
              <a:xfrm rot="1905113">
                <a:off x="10679685" y="2442288"/>
                <a:ext cx="24632" cy="21131"/>
              </a:xfrm>
              <a:custGeom>
                <a:avLst/>
                <a:gdLst>
                  <a:gd name="connsiteX0" fmla="*/ 7662 w 18000"/>
                  <a:gd name="connsiteY0" fmla="*/ 4295 h 15442"/>
                  <a:gd name="connsiteX1" fmla="*/ 5761 w 18000"/>
                  <a:gd name="connsiteY1" fmla="*/ 4908 h 15442"/>
                  <a:gd name="connsiteX2" fmla="*/ 7232 w 18000"/>
                  <a:gd name="connsiteY2" fmla="*/ 577 h 15442"/>
                  <a:gd name="connsiteX3" fmla="*/ 13042 w 18000"/>
                  <a:gd name="connsiteY3" fmla="*/ 1124 h 15442"/>
                  <a:gd name="connsiteX4" fmla="*/ 9747 w 18000"/>
                  <a:gd name="connsiteY4" fmla="*/ 4338 h 15442"/>
                  <a:gd name="connsiteX5" fmla="*/ 2586 w 18000"/>
                  <a:gd name="connsiteY5" fmla="*/ 1004 h 15442"/>
                  <a:gd name="connsiteX6" fmla="*/ 2931 w 18000"/>
                  <a:gd name="connsiteY6" fmla="*/ 12244 h 15442"/>
                  <a:gd name="connsiteX7" fmla="*/ 13484 w 18000"/>
                  <a:gd name="connsiteY7" fmla="*/ 1058 h 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0" h="15442">
                    <a:moveTo>
                      <a:pt x="7662" y="4295"/>
                    </a:moveTo>
                    <a:cubicBezTo>
                      <a:pt x="7189" y="4710"/>
                      <a:pt x="6401" y="4109"/>
                      <a:pt x="5761" y="4908"/>
                    </a:cubicBezTo>
                    <a:cubicBezTo>
                      <a:pt x="8935" y="8716"/>
                      <a:pt x="13154" y="1229"/>
                      <a:pt x="7232" y="577"/>
                    </a:cubicBezTo>
                    <a:cubicBezTo>
                      <a:pt x="5625" y="5448"/>
                      <a:pt x="12071" y="5355"/>
                      <a:pt x="13042" y="1124"/>
                    </a:cubicBezTo>
                    <a:cubicBezTo>
                      <a:pt x="9886" y="-626"/>
                      <a:pt x="7915" y="1109"/>
                      <a:pt x="9747" y="4338"/>
                    </a:cubicBezTo>
                    <a:cubicBezTo>
                      <a:pt x="12980" y="604"/>
                      <a:pt x="5803" y="-1305"/>
                      <a:pt x="2586" y="1004"/>
                    </a:cubicBezTo>
                    <a:cubicBezTo>
                      <a:pt x="-1637" y="4035"/>
                      <a:pt x="-80" y="9232"/>
                      <a:pt x="2931" y="12244"/>
                    </a:cubicBezTo>
                    <a:cubicBezTo>
                      <a:pt x="14680" y="24035"/>
                      <a:pt x="23855" y="-692"/>
                      <a:pt x="13484" y="1058"/>
                    </a:cubicBezTo>
                  </a:path>
                </a:pathLst>
              </a:custGeom>
              <a:noFill/>
              <a:ln w="3879" cap="rnd">
                <a:solidFill>
                  <a:srgbClr val="000000"/>
                </a:solidFill>
                <a:prstDash val="solid"/>
                <a:round/>
              </a:ln>
            </p:spPr>
            <p:txBody>
              <a:bodyPr rtlCol="0" anchor="ctr"/>
              <a:lstStyle/>
              <a:p>
                <a:endParaRPr lang="zh-CN" altLang="en-US"/>
              </a:p>
            </p:txBody>
          </p:sp>
          <p:sp>
            <p:nvSpPr>
              <p:cNvPr id="142" name="任意多边形: 形状 141"/>
              <p:cNvSpPr/>
              <p:nvPr/>
            </p:nvSpPr>
            <p:spPr>
              <a:xfrm rot="1905113">
                <a:off x="10559640" y="2398467"/>
                <a:ext cx="149432" cy="131615"/>
              </a:xfrm>
              <a:custGeom>
                <a:avLst/>
                <a:gdLst>
                  <a:gd name="connsiteX0" fmla="*/ 33591 w 109200"/>
                  <a:gd name="connsiteY0" fmla="*/ 45156 h 96180"/>
                  <a:gd name="connsiteX1" fmla="*/ 65347 w 109200"/>
                  <a:gd name="connsiteY1" fmla="*/ 5552 h 96180"/>
                  <a:gd name="connsiteX2" fmla="*/ 104275 w 109200"/>
                  <a:gd name="connsiteY2" fmla="*/ 10353 h 96180"/>
                  <a:gd name="connsiteX3" fmla="*/ 87392 w 109200"/>
                  <a:gd name="connsiteY3" fmla="*/ 46304 h 96180"/>
                  <a:gd name="connsiteX4" fmla="*/ 58314 w 109200"/>
                  <a:gd name="connsiteY4" fmla="*/ 58790 h 96180"/>
                  <a:gd name="connsiteX5" fmla="*/ 22126 w 109200"/>
                  <a:gd name="connsiteY5" fmla="*/ 96181 h 96180"/>
                  <a:gd name="connsiteX6" fmla="*/ 27024 w 109200"/>
                  <a:gd name="connsiteY6" fmla="*/ 62687 h 96180"/>
                  <a:gd name="connsiteX7" fmla="*/ 0 w 109200"/>
                  <a:gd name="connsiteY7" fmla="*/ 47205 h 96180"/>
                  <a:gd name="connsiteX8" fmla="*/ 32943 w 109200"/>
                  <a:gd name="connsiteY8" fmla="*/ 49681 h 9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00" h="96180">
                    <a:moveTo>
                      <a:pt x="33591" y="45156"/>
                    </a:moveTo>
                    <a:cubicBezTo>
                      <a:pt x="33863" y="26553"/>
                      <a:pt x="49849" y="12364"/>
                      <a:pt x="65347" y="5552"/>
                    </a:cubicBezTo>
                    <a:cubicBezTo>
                      <a:pt x="80475" y="-1100"/>
                      <a:pt x="93605" y="-4166"/>
                      <a:pt x="104275" y="10353"/>
                    </a:cubicBezTo>
                    <a:cubicBezTo>
                      <a:pt x="117102" y="27807"/>
                      <a:pt x="102532" y="38352"/>
                      <a:pt x="87392" y="46304"/>
                    </a:cubicBezTo>
                    <a:cubicBezTo>
                      <a:pt x="77790" y="51346"/>
                      <a:pt x="70090" y="59423"/>
                      <a:pt x="58314" y="58790"/>
                    </a:cubicBezTo>
                    <a:cubicBezTo>
                      <a:pt x="50404" y="76026"/>
                      <a:pt x="42052" y="92750"/>
                      <a:pt x="22126" y="96181"/>
                    </a:cubicBezTo>
                    <a:cubicBezTo>
                      <a:pt x="27226" y="87720"/>
                      <a:pt x="27746" y="72347"/>
                      <a:pt x="27024" y="62687"/>
                    </a:cubicBezTo>
                    <a:cubicBezTo>
                      <a:pt x="19728" y="63176"/>
                      <a:pt x="3186" y="53465"/>
                      <a:pt x="0" y="47205"/>
                    </a:cubicBezTo>
                    <a:cubicBezTo>
                      <a:pt x="4945" y="46619"/>
                      <a:pt x="30253" y="46246"/>
                      <a:pt x="32943" y="49681"/>
                    </a:cubicBezTo>
                  </a:path>
                </a:pathLst>
              </a:custGeom>
              <a:noFill/>
              <a:ln w="3175" cap="rnd">
                <a:solidFill>
                  <a:srgbClr val="000000"/>
                </a:solidFill>
                <a:prstDash val="solid"/>
                <a:round/>
              </a:ln>
            </p:spPr>
            <p:txBody>
              <a:bodyPr rtlCol="0" anchor="ctr"/>
              <a:lstStyle/>
              <a:p>
                <a:endParaRPr lang="zh-CN" altLang="en-US"/>
              </a:p>
            </p:txBody>
          </p:sp>
          <p:grpSp>
            <p:nvGrpSpPr>
              <p:cNvPr id="19" name="组合 142"/>
              <p:cNvGrpSpPr/>
              <p:nvPr/>
            </p:nvGrpSpPr>
            <p:grpSpPr>
              <a:xfrm rot="1666375">
                <a:off x="10470300" y="2322192"/>
                <a:ext cx="67326" cy="146829"/>
                <a:chOff x="10470300" y="2322192"/>
                <a:chExt cx="67326" cy="146829"/>
              </a:xfrm>
            </p:grpSpPr>
            <p:sp>
              <p:nvSpPr>
                <p:cNvPr id="144" name="任意多边形: 形状 143"/>
                <p:cNvSpPr/>
                <p:nvPr/>
              </p:nvSpPr>
              <p:spPr>
                <a:xfrm rot="1905113">
                  <a:off x="10470300" y="2322192"/>
                  <a:ext cx="64652" cy="146829"/>
                </a:xfrm>
                <a:custGeom>
                  <a:avLst/>
                  <a:gdLst>
                    <a:gd name="connsiteX0" fmla="*/ 13566 w 47246"/>
                    <a:gd name="connsiteY0" fmla="*/ 71735 h 107298"/>
                    <a:gd name="connsiteX1" fmla="*/ 19834 w 47246"/>
                    <a:gd name="connsiteY1" fmla="*/ 454 h 107298"/>
                    <a:gd name="connsiteX2" fmla="*/ 40672 w 47246"/>
                    <a:gd name="connsiteY2" fmla="*/ 45375 h 107298"/>
                    <a:gd name="connsiteX3" fmla="*/ 35479 w 47246"/>
                    <a:gd name="connsiteY3" fmla="*/ 66899 h 107298"/>
                    <a:gd name="connsiteX4" fmla="*/ 47246 w 47246"/>
                    <a:gd name="connsiteY4" fmla="*/ 96951 h 107298"/>
                    <a:gd name="connsiteX5" fmla="*/ 33577 w 47246"/>
                    <a:gd name="connsiteY5" fmla="*/ 86484 h 107298"/>
                    <a:gd name="connsiteX6" fmla="*/ 2248 w 47246"/>
                    <a:gd name="connsiteY6" fmla="*/ 107298 h 107298"/>
                    <a:gd name="connsiteX7" fmla="*/ 13566 w 47246"/>
                    <a:gd name="connsiteY7" fmla="*/ 71735 h 10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6" h="107298">
                      <a:moveTo>
                        <a:pt x="13566" y="71735"/>
                      </a:moveTo>
                      <a:cubicBezTo>
                        <a:pt x="13566" y="71735"/>
                        <a:pt x="513" y="-6641"/>
                        <a:pt x="19834" y="454"/>
                      </a:cubicBezTo>
                      <a:cubicBezTo>
                        <a:pt x="39158" y="7549"/>
                        <a:pt x="43695" y="36297"/>
                        <a:pt x="40672" y="45375"/>
                      </a:cubicBezTo>
                      <a:cubicBezTo>
                        <a:pt x="37648" y="54453"/>
                        <a:pt x="35479" y="66899"/>
                        <a:pt x="35479" y="66899"/>
                      </a:cubicBezTo>
                      <a:lnTo>
                        <a:pt x="47246" y="96951"/>
                      </a:lnTo>
                      <a:lnTo>
                        <a:pt x="33577" y="86484"/>
                      </a:lnTo>
                      <a:lnTo>
                        <a:pt x="2248" y="107298"/>
                      </a:lnTo>
                      <a:cubicBezTo>
                        <a:pt x="2248" y="107298"/>
                        <a:pt x="-7489" y="101119"/>
                        <a:pt x="13566" y="71735"/>
                      </a:cubicBezTo>
                      <a:close/>
                    </a:path>
                  </a:pathLst>
                </a:custGeom>
                <a:solidFill>
                  <a:srgbClr val="6689A6"/>
                </a:solidFill>
                <a:ln w="3879" cap="flat">
                  <a:noFill/>
                  <a:prstDash val="solid"/>
                  <a:miter/>
                </a:ln>
              </p:spPr>
              <p:txBody>
                <a:bodyPr rtlCol="0" anchor="ctr"/>
                <a:lstStyle/>
                <a:p>
                  <a:endParaRPr lang="zh-CN" altLang="en-US"/>
                </a:p>
              </p:txBody>
            </p:sp>
            <p:sp>
              <p:nvSpPr>
                <p:cNvPr id="145" name="任意多边形: 形状 144"/>
                <p:cNvSpPr/>
                <p:nvPr/>
              </p:nvSpPr>
              <p:spPr>
                <a:xfrm rot="1905113">
                  <a:off x="10515553" y="2348150"/>
                  <a:ext cx="22073" cy="24866"/>
                </a:xfrm>
                <a:custGeom>
                  <a:avLst/>
                  <a:gdLst>
                    <a:gd name="connsiteX0" fmla="*/ 16130 w 16130"/>
                    <a:gd name="connsiteY0" fmla="*/ 9086 h 18171"/>
                    <a:gd name="connsiteX1" fmla="*/ 8065 w 16130"/>
                    <a:gd name="connsiteY1" fmla="*/ 18172 h 18171"/>
                    <a:gd name="connsiteX2" fmla="*/ 0 w 16130"/>
                    <a:gd name="connsiteY2" fmla="*/ 9086 h 18171"/>
                    <a:gd name="connsiteX3" fmla="*/ 8065 w 16130"/>
                    <a:gd name="connsiteY3" fmla="*/ 0 h 18171"/>
                    <a:gd name="connsiteX4" fmla="*/ 16130 w 16130"/>
                    <a:gd name="connsiteY4" fmla="*/ 9086 h 1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9" h="18171">
                      <a:moveTo>
                        <a:pt x="16130" y="9086"/>
                      </a:moveTo>
                      <a:cubicBezTo>
                        <a:pt x="16130" y="14104"/>
                        <a:pt x="12519" y="18172"/>
                        <a:pt x="8065" y="18172"/>
                      </a:cubicBezTo>
                      <a:cubicBezTo>
                        <a:pt x="3611" y="18172"/>
                        <a:pt x="0" y="14104"/>
                        <a:pt x="0" y="9086"/>
                      </a:cubicBezTo>
                      <a:cubicBezTo>
                        <a:pt x="0" y="4068"/>
                        <a:pt x="3611" y="0"/>
                        <a:pt x="8065" y="0"/>
                      </a:cubicBezTo>
                      <a:cubicBezTo>
                        <a:pt x="12519" y="0"/>
                        <a:pt x="16130" y="4068"/>
                        <a:pt x="16130" y="9086"/>
                      </a:cubicBezTo>
                      <a:close/>
                    </a:path>
                  </a:pathLst>
                </a:custGeom>
                <a:solidFill>
                  <a:srgbClr val="FFFFFF"/>
                </a:solidFill>
                <a:ln w="3879" cap="flat">
                  <a:noFill/>
                  <a:prstDash val="solid"/>
                  <a:miter/>
                </a:ln>
              </p:spPr>
              <p:txBody>
                <a:bodyPr rtlCol="0" anchor="ctr"/>
                <a:lstStyle/>
                <a:p>
                  <a:endParaRPr lang="zh-CN" altLang="en-US"/>
                </a:p>
              </p:txBody>
            </p:sp>
            <p:sp>
              <p:nvSpPr>
                <p:cNvPr id="146" name="任意多边形: 形状 145"/>
                <p:cNvSpPr/>
                <p:nvPr/>
              </p:nvSpPr>
              <p:spPr>
                <a:xfrm rot="1905113">
                  <a:off x="10523487" y="2339830"/>
                  <a:ext cx="10587" cy="9530"/>
                </a:xfrm>
                <a:custGeom>
                  <a:avLst/>
                  <a:gdLst>
                    <a:gd name="connsiteX0" fmla="*/ 7118 w 7737"/>
                    <a:gd name="connsiteY0" fmla="*/ 3148 h 6964"/>
                    <a:gd name="connsiteX1" fmla="*/ 3365 w 7737"/>
                    <a:gd name="connsiteY1" fmla="*/ 6311 h 6964"/>
                    <a:gd name="connsiteX2" fmla="*/ 5096 w 7737"/>
                    <a:gd name="connsiteY2" fmla="*/ 1840 h 6964"/>
                    <a:gd name="connsiteX3" fmla="*/ 4591 w 7737"/>
                    <a:gd name="connsiteY3" fmla="*/ 4891 h 6964"/>
                    <a:gd name="connsiteX4" fmla="*/ 6641 w 7737"/>
                    <a:gd name="connsiteY4" fmla="*/ 4308 h 6964"/>
                    <a:gd name="connsiteX5" fmla="*/ 2763 w 7737"/>
                    <a:gd name="connsiteY5" fmla="*/ 3035 h 6964"/>
                    <a:gd name="connsiteX6" fmla="*/ 5783 w 7737"/>
                    <a:gd name="connsiteY6" fmla="*/ 1929 h 6964"/>
                    <a:gd name="connsiteX7" fmla="*/ 0 w 7737"/>
                    <a:gd name="connsiteY7" fmla="*/ 2500 h 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7" h="6964">
                      <a:moveTo>
                        <a:pt x="7118" y="3148"/>
                      </a:moveTo>
                      <a:cubicBezTo>
                        <a:pt x="4634" y="3167"/>
                        <a:pt x="3167" y="3365"/>
                        <a:pt x="3365" y="6311"/>
                      </a:cubicBezTo>
                      <a:cubicBezTo>
                        <a:pt x="8170" y="8970"/>
                        <a:pt x="9404" y="2717"/>
                        <a:pt x="5096" y="1840"/>
                      </a:cubicBezTo>
                      <a:cubicBezTo>
                        <a:pt x="4968" y="2869"/>
                        <a:pt x="4568" y="3684"/>
                        <a:pt x="4591" y="4891"/>
                      </a:cubicBezTo>
                      <a:cubicBezTo>
                        <a:pt x="4704" y="4852"/>
                        <a:pt x="6551" y="4332"/>
                        <a:pt x="6641" y="4308"/>
                      </a:cubicBezTo>
                      <a:cubicBezTo>
                        <a:pt x="5096" y="2663"/>
                        <a:pt x="4956" y="3195"/>
                        <a:pt x="2763" y="3035"/>
                      </a:cubicBezTo>
                      <a:cubicBezTo>
                        <a:pt x="3361" y="8294"/>
                        <a:pt x="7444" y="4429"/>
                        <a:pt x="5783" y="1929"/>
                      </a:cubicBezTo>
                      <a:cubicBezTo>
                        <a:pt x="3986" y="-768"/>
                        <a:pt x="664" y="-690"/>
                        <a:pt x="0" y="2500"/>
                      </a:cubicBezTo>
                    </a:path>
                  </a:pathLst>
                </a:custGeom>
                <a:noFill/>
                <a:ln w="3879" cap="rnd">
                  <a:solidFill>
                    <a:srgbClr val="000000"/>
                  </a:solidFill>
                  <a:prstDash val="solid"/>
                  <a:round/>
                </a:ln>
              </p:spPr>
              <p:txBody>
                <a:bodyPr rtlCol="0" anchor="ctr"/>
                <a:lstStyle/>
                <a:p>
                  <a:endParaRPr lang="zh-CN" altLang="en-US"/>
                </a:p>
              </p:txBody>
            </p:sp>
            <p:sp>
              <p:nvSpPr>
                <p:cNvPr id="147" name="任意多边形: 形状 146"/>
                <p:cNvSpPr/>
                <p:nvPr/>
              </p:nvSpPr>
              <p:spPr>
                <a:xfrm rot="1905113">
                  <a:off x="10513056" y="2336267"/>
                  <a:ext cx="23269" cy="36348"/>
                </a:xfrm>
                <a:custGeom>
                  <a:avLst/>
                  <a:gdLst>
                    <a:gd name="connsiteX0" fmla="*/ 1182 w 17004"/>
                    <a:gd name="connsiteY0" fmla="*/ 19570 h 26562"/>
                    <a:gd name="connsiteX1" fmla="*/ 2886 w 17004"/>
                    <a:gd name="connsiteY1" fmla="*/ 23028 h 26562"/>
                    <a:gd name="connsiteX2" fmla="*/ 16520 w 17004"/>
                    <a:gd name="connsiteY2" fmla="*/ 20560 h 26562"/>
                    <a:gd name="connsiteX3" fmla="*/ 12825 w 17004"/>
                    <a:gd name="connsiteY3" fmla="*/ 5656 h 26562"/>
                    <a:gd name="connsiteX4" fmla="*/ 1182 w 17004"/>
                    <a:gd name="connsiteY4" fmla="*/ 19570 h 2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 h="26562">
                      <a:moveTo>
                        <a:pt x="1182" y="19570"/>
                      </a:moveTo>
                      <a:cubicBezTo>
                        <a:pt x="1624" y="20847"/>
                        <a:pt x="2195" y="22015"/>
                        <a:pt x="2886" y="23028"/>
                      </a:cubicBezTo>
                      <a:cubicBezTo>
                        <a:pt x="6984" y="28993"/>
                        <a:pt x="14401" y="26894"/>
                        <a:pt x="16520" y="20560"/>
                      </a:cubicBezTo>
                      <a:cubicBezTo>
                        <a:pt x="18115" y="15782"/>
                        <a:pt x="15476" y="9553"/>
                        <a:pt x="12825" y="5656"/>
                      </a:cubicBezTo>
                      <a:cubicBezTo>
                        <a:pt x="2614" y="-9341"/>
                        <a:pt x="-2474" y="9060"/>
                        <a:pt x="1182" y="19570"/>
                      </a:cubicBezTo>
                      <a:close/>
                    </a:path>
                  </a:pathLst>
                </a:custGeom>
                <a:noFill/>
                <a:ln w="3879" cap="rnd">
                  <a:solidFill>
                    <a:srgbClr val="000000"/>
                  </a:solidFill>
                  <a:prstDash val="solid"/>
                  <a:round/>
                </a:ln>
              </p:spPr>
              <p:txBody>
                <a:bodyPr rtlCol="0" anchor="ctr"/>
                <a:lstStyle/>
                <a:p>
                  <a:endParaRPr lang="zh-CN" altLang="en-US"/>
                </a:p>
              </p:txBody>
            </p:sp>
            <p:sp>
              <p:nvSpPr>
                <p:cNvPr id="148" name="任意多边形: 形状 147"/>
                <p:cNvSpPr/>
                <p:nvPr/>
              </p:nvSpPr>
              <p:spPr>
                <a:xfrm rot="1905113">
                  <a:off x="10474029" y="2324002"/>
                  <a:ext cx="54700" cy="143389"/>
                </a:xfrm>
                <a:custGeom>
                  <a:avLst/>
                  <a:gdLst>
                    <a:gd name="connsiteX0" fmla="*/ 10262 w 39973"/>
                    <a:gd name="connsiteY0" fmla="*/ 73805 h 104784"/>
                    <a:gd name="connsiteX1" fmla="*/ 5092 w 39973"/>
                    <a:gd name="connsiteY1" fmla="*/ 46610 h 104784"/>
                    <a:gd name="connsiteX2" fmla="*/ 4281 w 39973"/>
                    <a:gd name="connsiteY2" fmla="*/ 24631 h 104784"/>
                    <a:gd name="connsiteX3" fmla="*/ 27079 w 39973"/>
                    <a:gd name="connsiteY3" fmla="*/ 4080 h 104784"/>
                    <a:gd name="connsiteX4" fmla="*/ 37430 w 39973"/>
                    <a:gd name="connsiteY4" fmla="*/ 30468 h 104784"/>
                    <a:gd name="connsiteX5" fmla="*/ 29508 w 39973"/>
                    <a:gd name="connsiteY5" fmla="*/ 59744 h 104784"/>
                    <a:gd name="connsiteX6" fmla="*/ 35377 w 39973"/>
                    <a:gd name="connsiteY6" fmla="*/ 76910 h 104784"/>
                    <a:gd name="connsiteX7" fmla="*/ 39968 w 39973"/>
                    <a:gd name="connsiteY7" fmla="*/ 95757 h 104784"/>
                    <a:gd name="connsiteX8" fmla="*/ 23186 w 39973"/>
                    <a:gd name="connsiteY8" fmla="*/ 86438 h 104784"/>
                    <a:gd name="connsiteX9" fmla="*/ 0 w 39973"/>
                    <a:gd name="connsiteY9" fmla="*/ 104784 h 104784"/>
                    <a:gd name="connsiteX10" fmla="*/ 11558 w 39973"/>
                    <a:gd name="connsiteY10" fmla="*/ 71220 h 10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73" h="104783">
                      <a:moveTo>
                        <a:pt x="10262" y="73805"/>
                      </a:moveTo>
                      <a:cubicBezTo>
                        <a:pt x="10596" y="64940"/>
                        <a:pt x="6128" y="55521"/>
                        <a:pt x="5092" y="46610"/>
                      </a:cubicBezTo>
                      <a:cubicBezTo>
                        <a:pt x="4211" y="39061"/>
                        <a:pt x="3501" y="32191"/>
                        <a:pt x="4281" y="24631"/>
                      </a:cubicBezTo>
                      <a:cubicBezTo>
                        <a:pt x="5484" y="13007"/>
                        <a:pt x="12148" y="-9143"/>
                        <a:pt x="27079" y="4080"/>
                      </a:cubicBezTo>
                      <a:cubicBezTo>
                        <a:pt x="34934" y="11035"/>
                        <a:pt x="37527" y="20400"/>
                        <a:pt x="37430" y="30468"/>
                      </a:cubicBezTo>
                      <a:cubicBezTo>
                        <a:pt x="37325" y="41568"/>
                        <a:pt x="32117" y="49369"/>
                        <a:pt x="29508" y="59744"/>
                      </a:cubicBezTo>
                      <a:cubicBezTo>
                        <a:pt x="27463" y="67882"/>
                        <a:pt x="32217" y="68449"/>
                        <a:pt x="35377" y="76910"/>
                      </a:cubicBezTo>
                      <a:cubicBezTo>
                        <a:pt x="37310" y="82095"/>
                        <a:pt x="40108" y="90218"/>
                        <a:pt x="39968" y="95757"/>
                      </a:cubicBezTo>
                      <a:cubicBezTo>
                        <a:pt x="34131" y="93413"/>
                        <a:pt x="30021" y="87428"/>
                        <a:pt x="23186" y="86438"/>
                      </a:cubicBezTo>
                      <a:cubicBezTo>
                        <a:pt x="18824" y="95966"/>
                        <a:pt x="10142" y="102588"/>
                        <a:pt x="0" y="104784"/>
                      </a:cubicBezTo>
                      <a:cubicBezTo>
                        <a:pt x="-35" y="95730"/>
                        <a:pt x="6078" y="78757"/>
                        <a:pt x="11558" y="71220"/>
                      </a:cubicBezTo>
                    </a:path>
                  </a:pathLst>
                </a:custGeom>
                <a:noFill/>
                <a:ln w="3175" cap="rnd">
                  <a:solidFill>
                    <a:srgbClr val="000000"/>
                  </a:solidFill>
                  <a:prstDash val="solid"/>
                  <a:round/>
                </a:ln>
              </p:spPr>
              <p:txBody>
                <a:bodyPr rtlCol="0" anchor="ctr"/>
                <a:lstStyle/>
                <a:p>
                  <a:endParaRPr lang="zh-CN" altLang="en-US"/>
                </a:p>
              </p:txBody>
            </p:sp>
          </p:grpSp>
        </p:grpSp>
        <p:sp>
          <p:nvSpPr>
            <p:cNvPr id="106" name="文本框 105"/>
            <p:cNvSpPr txBox="1"/>
            <p:nvPr/>
          </p:nvSpPr>
          <p:spPr>
            <a:xfrm>
              <a:off x="10413099" y="2481644"/>
              <a:ext cx="1066959" cy="615554"/>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sz="2400" dirty="0">
                  <a:solidFill>
                    <a:schemeClr val="accent2">
                      <a:lumMod val="75000"/>
                    </a:schemeClr>
                  </a:solidFill>
                  <a:latin typeface="站酷快乐体2016修订版" panose="02010600030101010101" pitchFamily="2" charset="-122"/>
                  <a:ea typeface="站酷快乐体2016修订版" panose="02010600030101010101" pitchFamily="2" charset="-122"/>
                </a:rPr>
                <a:t>渔场</a:t>
              </a:r>
            </a:p>
          </p:txBody>
        </p:sp>
      </p:grpSp>
      <p:grpSp>
        <p:nvGrpSpPr>
          <p:cNvPr id="20" name="组合 55"/>
          <p:cNvGrpSpPr/>
          <p:nvPr/>
        </p:nvGrpSpPr>
        <p:grpSpPr>
          <a:xfrm>
            <a:off x="3368927" y="1210224"/>
            <a:ext cx="873275" cy="566643"/>
            <a:chOff x="4859534" y="1527626"/>
            <a:chExt cx="1164366" cy="755525"/>
          </a:xfrm>
        </p:grpSpPr>
        <p:grpSp>
          <p:nvGrpSpPr>
            <p:cNvPr id="21" name="图形 38"/>
            <p:cNvGrpSpPr/>
            <p:nvPr/>
          </p:nvGrpSpPr>
          <p:grpSpPr>
            <a:xfrm rot="580512">
              <a:off x="4859534" y="1527626"/>
              <a:ext cx="1052768" cy="747479"/>
              <a:chOff x="4927130" y="1347023"/>
              <a:chExt cx="977045" cy="795128"/>
            </a:xfrm>
          </p:grpSpPr>
          <p:sp>
            <p:nvSpPr>
              <p:cNvPr id="59" name="任意多边形: 形状 58"/>
              <p:cNvSpPr/>
              <p:nvPr/>
            </p:nvSpPr>
            <p:spPr>
              <a:xfrm>
                <a:off x="4927130" y="1347023"/>
                <a:ext cx="977045" cy="795128"/>
              </a:xfrm>
              <a:custGeom>
                <a:avLst/>
                <a:gdLst>
                  <a:gd name="connsiteX0" fmla="*/ 686062 w 977045"/>
                  <a:gd name="connsiteY0" fmla="*/ 592028 h 795128"/>
                  <a:gd name="connsiteX1" fmla="*/ 739304 w 977045"/>
                  <a:gd name="connsiteY1" fmla="*/ 682896 h 795128"/>
                  <a:gd name="connsiteX2" fmla="*/ 768941 w 977045"/>
                  <a:gd name="connsiteY2" fmla="*/ 751301 h 795128"/>
                  <a:gd name="connsiteX3" fmla="*/ 702723 w 977045"/>
                  <a:gd name="connsiteY3" fmla="*/ 710325 h 795128"/>
                  <a:gd name="connsiteX4" fmla="*/ 653601 w 977045"/>
                  <a:gd name="connsiteY4" fmla="*/ 692872 h 795128"/>
                  <a:gd name="connsiteX5" fmla="*/ 585370 w 977045"/>
                  <a:gd name="connsiteY5" fmla="*/ 666094 h 795128"/>
                  <a:gd name="connsiteX6" fmla="*/ 562551 w 977045"/>
                  <a:gd name="connsiteY6" fmla="*/ 695410 h 795128"/>
                  <a:gd name="connsiteX7" fmla="*/ 484626 w 977045"/>
                  <a:gd name="connsiteY7" fmla="*/ 795129 h 795128"/>
                  <a:gd name="connsiteX8" fmla="*/ 423606 w 977045"/>
                  <a:gd name="connsiteY8" fmla="*/ 697323 h 795128"/>
                  <a:gd name="connsiteX9" fmla="*/ 359113 w 977045"/>
                  <a:gd name="connsiteY9" fmla="*/ 739101 h 795128"/>
                  <a:gd name="connsiteX10" fmla="*/ 255809 w 977045"/>
                  <a:gd name="connsiteY10" fmla="*/ 770616 h 795128"/>
                  <a:gd name="connsiteX11" fmla="*/ 265886 w 977045"/>
                  <a:gd name="connsiteY11" fmla="*/ 734097 h 795128"/>
                  <a:gd name="connsiteX12" fmla="*/ 274286 w 977045"/>
                  <a:gd name="connsiteY12" fmla="*/ 670044 h 795128"/>
                  <a:gd name="connsiteX13" fmla="*/ 221681 w 977045"/>
                  <a:gd name="connsiteY13" fmla="*/ 665133 h 795128"/>
                  <a:gd name="connsiteX14" fmla="*/ 67604 w 977045"/>
                  <a:gd name="connsiteY14" fmla="*/ 643360 h 795128"/>
                  <a:gd name="connsiteX15" fmla="*/ 90556 w 977045"/>
                  <a:gd name="connsiteY15" fmla="*/ 614012 h 795128"/>
                  <a:gd name="connsiteX16" fmla="*/ 165025 w 977045"/>
                  <a:gd name="connsiteY16" fmla="*/ 555273 h 795128"/>
                  <a:gd name="connsiteX17" fmla="*/ 94883 w 977045"/>
                  <a:gd name="connsiteY17" fmla="*/ 527764 h 795128"/>
                  <a:gd name="connsiteX18" fmla="*/ 0 w 977045"/>
                  <a:gd name="connsiteY18" fmla="*/ 474485 h 795128"/>
                  <a:gd name="connsiteX19" fmla="*/ 63983 w 977045"/>
                  <a:gd name="connsiteY19" fmla="*/ 472698 h 795128"/>
                  <a:gd name="connsiteX20" fmla="*/ 125837 w 977045"/>
                  <a:gd name="connsiteY20" fmla="*/ 447149 h 795128"/>
                  <a:gd name="connsiteX21" fmla="*/ 88825 w 977045"/>
                  <a:gd name="connsiteY21" fmla="*/ 368706 h 795128"/>
                  <a:gd name="connsiteX22" fmla="*/ 68782 w 977045"/>
                  <a:gd name="connsiteY22" fmla="*/ 281403 h 795128"/>
                  <a:gd name="connsiteX23" fmla="*/ 67768 w 977045"/>
                  <a:gd name="connsiteY23" fmla="*/ 247196 h 795128"/>
                  <a:gd name="connsiteX24" fmla="*/ 201558 w 977045"/>
                  <a:gd name="connsiteY24" fmla="*/ 302965 h 795128"/>
                  <a:gd name="connsiteX25" fmla="*/ 199774 w 977045"/>
                  <a:gd name="connsiteY25" fmla="*/ 264841 h 795128"/>
                  <a:gd name="connsiteX26" fmla="*/ 203942 w 977045"/>
                  <a:gd name="connsiteY26" fmla="*/ 202707 h 795128"/>
                  <a:gd name="connsiteX27" fmla="*/ 213074 w 977045"/>
                  <a:gd name="connsiteY27" fmla="*/ 128593 h 795128"/>
                  <a:gd name="connsiteX28" fmla="*/ 291865 w 977045"/>
                  <a:gd name="connsiteY28" fmla="*/ 206844 h 795128"/>
                  <a:gd name="connsiteX29" fmla="*/ 301884 w 977045"/>
                  <a:gd name="connsiteY29" fmla="*/ 179499 h 795128"/>
                  <a:gd name="connsiteX30" fmla="*/ 327151 w 977045"/>
                  <a:gd name="connsiteY30" fmla="*/ 113898 h 795128"/>
                  <a:gd name="connsiteX31" fmla="*/ 377871 w 977045"/>
                  <a:gd name="connsiteY31" fmla="*/ 35938 h 795128"/>
                  <a:gd name="connsiteX32" fmla="*/ 422252 w 977045"/>
                  <a:gd name="connsiteY32" fmla="*/ 120887 h 795128"/>
                  <a:gd name="connsiteX33" fmla="*/ 460941 w 977045"/>
                  <a:gd name="connsiteY33" fmla="*/ 160559 h 795128"/>
                  <a:gd name="connsiteX34" fmla="*/ 467997 w 977045"/>
                  <a:gd name="connsiteY34" fmla="*/ 152557 h 795128"/>
                  <a:gd name="connsiteX35" fmla="*/ 492197 w 977045"/>
                  <a:gd name="connsiteY35" fmla="*/ 93157 h 795128"/>
                  <a:gd name="connsiteX36" fmla="*/ 545051 w 977045"/>
                  <a:gd name="connsiteY36" fmla="*/ 0 h 795128"/>
                  <a:gd name="connsiteX37" fmla="*/ 563310 w 977045"/>
                  <a:gd name="connsiteY37" fmla="*/ 55230 h 795128"/>
                  <a:gd name="connsiteX38" fmla="*/ 613967 w 977045"/>
                  <a:gd name="connsiteY38" fmla="*/ 116084 h 795128"/>
                  <a:gd name="connsiteX39" fmla="*/ 610213 w 977045"/>
                  <a:gd name="connsiteY39" fmla="*/ 112505 h 795128"/>
                  <a:gd name="connsiteX40" fmla="*/ 663837 w 977045"/>
                  <a:gd name="connsiteY40" fmla="*/ 94808 h 795128"/>
                  <a:gd name="connsiteX41" fmla="*/ 795971 w 977045"/>
                  <a:gd name="connsiteY41" fmla="*/ 50085 h 795128"/>
                  <a:gd name="connsiteX42" fmla="*/ 792557 w 977045"/>
                  <a:gd name="connsiteY42" fmla="*/ 75493 h 795128"/>
                  <a:gd name="connsiteX43" fmla="*/ 770486 w 977045"/>
                  <a:gd name="connsiteY43" fmla="*/ 128917 h 795128"/>
                  <a:gd name="connsiteX44" fmla="*/ 747273 w 977045"/>
                  <a:gd name="connsiteY44" fmla="*/ 217121 h 795128"/>
                  <a:gd name="connsiteX45" fmla="*/ 875133 w 977045"/>
                  <a:gd name="connsiteY45" fmla="*/ 219292 h 795128"/>
                  <a:gd name="connsiteX46" fmla="*/ 959435 w 977045"/>
                  <a:gd name="connsiteY46" fmla="*/ 246422 h 795128"/>
                  <a:gd name="connsiteX47" fmla="*/ 920517 w 977045"/>
                  <a:gd name="connsiteY47" fmla="*/ 282074 h 795128"/>
                  <a:gd name="connsiteX48" fmla="*/ 845677 w 977045"/>
                  <a:gd name="connsiteY48" fmla="*/ 357351 h 795128"/>
                  <a:gd name="connsiteX49" fmla="*/ 831203 w 977045"/>
                  <a:gd name="connsiteY49" fmla="*/ 386816 h 795128"/>
                  <a:gd name="connsiteX50" fmla="*/ 870540 w 977045"/>
                  <a:gd name="connsiteY50" fmla="*/ 406849 h 795128"/>
                  <a:gd name="connsiteX51" fmla="*/ 977046 w 977045"/>
                  <a:gd name="connsiteY51" fmla="*/ 464396 h 795128"/>
                  <a:gd name="connsiteX52" fmla="*/ 951699 w 977045"/>
                  <a:gd name="connsiteY52" fmla="*/ 472712 h 795128"/>
                  <a:gd name="connsiteX53" fmla="*/ 878388 w 977045"/>
                  <a:gd name="connsiteY53" fmla="*/ 495606 h 795128"/>
                  <a:gd name="connsiteX54" fmla="*/ 765251 w 977045"/>
                  <a:gd name="connsiteY54" fmla="*/ 531685 h 795128"/>
                  <a:gd name="connsiteX55" fmla="*/ 837362 w 977045"/>
                  <a:gd name="connsiteY55" fmla="*/ 610119 h 795128"/>
                  <a:gd name="connsiteX56" fmla="*/ 798041 w 977045"/>
                  <a:gd name="connsiteY56" fmla="*/ 601080 h 795128"/>
                  <a:gd name="connsiteX57" fmla="*/ 725224 w 977045"/>
                  <a:gd name="connsiteY57" fmla="*/ 586404 h 795128"/>
                  <a:gd name="connsiteX58" fmla="*/ 667517 w 977045"/>
                  <a:gd name="connsiteY58" fmla="*/ 579026 h 795128"/>
                  <a:gd name="connsiteX59" fmla="*/ 694355 w 977045"/>
                  <a:gd name="connsiteY59" fmla="*/ 601207 h 79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7045" h="795128">
                    <a:moveTo>
                      <a:pt x="686062" y="592028"/>
                    </a:moveTo>
                    <a:cubicBezTo>
                      <a:pt x="688292" y="590499"/>
                      <a:pt x="735285" y="676245"/>
                      <a:pt x="739304" y="682896"/>
                    </a:cubicBezTo>
                    <a:cubicBezTo>
                      <a:pt x="752567" y="704772"/>
                      <a:pt x="756108" y="729683"/>
                      <a:pt x="768941" y="751301"/>
                    </a:cubicBezTo>
                    <a:cubicBezTo>
                      <a:pt x="746477" y="744082"/>
                      <a:pt x="726822" y="719608"/>
                      <a:pt x="702723" y="710325"/>
                    </a:cubicBezTo>
                    <a:cubicBezTo>
                      <a:pt x="686609" y="704106"/>
                      <a:pt x="669587" y="699415"/>
                      <a:pt x="653601" y="692872"/>
                    </a:cubicBezTo>
                    <a:cubicBezTo>
                      <a:pt x="644267" y="689064"/>
                      <a:pt x="595809" y="663613"/>
                      <a:pt x="585370" y="666094"/>
                    </a:cubicBezTo>
                    <a:cubicBezTo>
                      <a:pt x="566687" y="670513"/>
                      <a:pt x="572623" y="681320"/>
                      <a:pt x="562551" y="695410"/>
                    </a:cubicBezTo>
                    <a:cubicBezTo>
                      <a:pt x="537098" y="731029"/>
                      <a:pt x="520198" y="766695"/>
                      <a:pt x="484626" y="795129"/>
                    </a:cubicBezTo>
                    <a:cubicBezTo>
                      <a:pt x="477649" y="759087"/>
                      <a:pt x="444721" y="728224"/>
                      <a:pt x="423606" y="697323"/>
                    </a:cubicBezTo>
                    <a:cubicBezTo>
                      <a:pt x="407115" y="716747"/>
                      <a:pt x="382819" y="727234"/>
                      <a:pt x="359113" y="739101"/>
                    </a:cubicBezTo>
                    <a:cubicBezTo>
                      <a:pt x="348032" y="744650"/>
                      <a:pt x="268854" y="787535"/>
                      <a:pt x="255809" y="770616"/>
                    </a:cubicBezTo>
                    <a:cubicBezTo>
                      <a:pt x="252406" y="766217"/>
                      <a:pt x="264591" y="740264"/>
                      <a:pt x="265886" y="734097"/>
                    </a:cubicBezTo>
                    <a:cubicBezTo>
                      <a:pt x="269454" y="717131"/>
                      <a:pt x="282096" y="686268"/>
                      <a:pt x="274286" y="670044"/>
                    </a:cubicBezTo>
                    <a:cubicBezTo>
                      <a:pt x="260651" y="675349"/>
                      <a:pt x="236011" y="666324"/>
                      <a:pt x="221681" y="665133"/>
                    </a:cubicBezTo>
                    <a:cubicBezTo>
                      <a:pt x="175606" y="661277"/>
                      <a:pt x="107259" y="668083"/>
                      <a:pt x="67604" y="643360"/>
                    </a:cubicBezTo>
                    <a:cubicBezTo>
                      <a:pt x="44269" y="628824"/>
                      <a:pt x="75371" y="622173"/>
                      <a:pt x="90556" y="614012"/>
                    </a:cubicBezTo>
                    <a:cubicBezTo>
                      <a:pt x="118770" y="598829"/>
                      <a:pt x="142901" y="576765"/>
                      <a:pt x="165025" y="555273"/>
                    </a:cubicBezTo>
                    <a:cubicBezTo>
                      <a:pt x="140023" y="549124"/>
                      <a:pt x="118897" y="538833"/>
                      <a:pt x="94883" y="527764"/>
                    </a:cubicBezTo>
                    <a:cubicBezTo>
                      <a:pt x="64392" y="513711"/>
                      <a:pt x="21874" y="498374"/>
                      <a:pt x="0" y="474485"/>
                    </a:cubicBezTo>
                    <a:cubicBezTo>
                      <a:pt x="21715" y="472853"/>
                      <a:pt x="41758" y="477811"/>
                      <a:pt x="63983" y="472698"/>
                    </a:cubicBezTo>
                    <a:cubicBezTo>
                      <a:pt x="85013" y="467862"/>
                      <a:pt x="108772" y="459204"/>
                      <a:pt x="125837" y="447149"/>
                    </a:cubicBezTo>
                    <a:cubicBezTo>
                      <a:pt x="111071" y="421661"/>
                      <a:pt x="97994" y="397276"/>
                      <a:pt x="88825" y="368706"/>
                    </a:cubicBezTo>
                    <a:cubicBezTo>
                      <a:pt x="79656" y="340104"/>
                      <a:pt x="74463" y="310662"/>
                      <a:pt x="68782" y="281403"/>
                    </a:cubicBezTo>
                    <a:cubicBezTo>
                      <a:pt x="66945" y="271928"/>
                      <a:pt x="60197" y="255615"/>
                      <a:pt x="67768" y="247196"/>
                    </a:cubicBezTo>
                    <a:cubicBezTo>
                      <a:pt x="87498" y="253242"/>
                      <a:pt x="185238" y="325409"/>
                      <a:pt x="201558" y="302965"/>
                    </a:cubicBezTo>
                    <a:cubicBezTo>
                      <a:pt x="205291" y="297834"/>
                      <a:pt x="199557" y="271595"/>
                      <a:pt x="199774" y="264841"/>
                    </a:cubicBezTo>
                    <a:cubicBezTo>
                      <a:pt x="200454" y="244109"/>
                      <a:pt x="202440" y="223396"/>
                      <a:pt x="203942" y="202707"/>
                    </a:cubicBezTo>
                    <a:cubicBezTo>
                      <a:pt x="205509" y="181225"/>
                      <a:pt x="204149" y="147331"/>
                      <a:pt x="213074" y="128593"/>
                    </a:cubicBezTo>
                    <a:cubicBezTo>
                      <a:pt x="242297" y="152285"/>
                      <a:pt x="262626" y="183007"/>
                      <a:pt x="291865" y="206844"/>
                    </a:cubicBezTo>
                    <a:cubicBezTo>
                      <a:pt x="300052" y="200423"/>
                      <a:pt x="299542" y="188537"/>
                      <a:pt x="301884" y="179499"/>
                    </a:cubicBezTo>
                    <a:cubicBezTo>
                      <a:pt x="307666" y="157149"/>
                      <a:pt x="318252" y="135399"/>
                      <a:pt x="327151" y="113898"/>
                    </a:cubicBezTo>
                    <a:cubicBezTo>
                      <a:pt x="337716" y="88354"/>
                      <a:pt x="353406" y="53879"/>
                      <a:pt x="377871" y="35938"/>
                    </a:cubicBezTo>
                    <a:cubicBezTo>
                      <a:pt x="399735" y="57688"/>
                      <a:pt x="410067" y="94254"/>
                      <a:pt x="422252" y="120887"/>
                    </a:cubicBezTo>
                    <a:cubicBezTo>
                      <a:pt x="427232" y="131783"/>
                      <a:pt x="441365" y="172618"/>
                      <a:pt x="460941" y="160559"/>
                    </a:cubicBezTo>
                    <a:cubicBezTo>
                      <a:pt x="466680" y="157022"/>
                      <a:pt x="466202" y="158537"/>
                      <a:pt x="467997" y="152557"/>
                    </a:cubicBezTo>
                    <a:cubicBezTo>
                      <a:pt x="474140" y="132167"/>
                      <a:pt x="482699" y="112472"/>
                      <a:pt x="492197" y="93157"/>
                    </a:cubicBezTo>
                    <a:cubicBezTo>
                      <a:pt x="505959" y="65188"/>
                      <a:pt x="521335" y="21407"/>
                      <a:pt x="545051" y="0"/>
                    </a:cubicBezTo>
                    <a:cubicBezTo>
                      <a:pt x="547287" y="19137"/>
                      <a:pt x="559328" y="35469"/>
                      <a:pt x="563310" y="55230"/>
                    </a:cubicBezTo>
                    <a:cubicBezTo>
                      <a:pt x="565455" y="65905"/>
                      <a:pt x="600497" y="108678"/>
                      <a:pt x="613967" y="116084"/>
                    </a:cubicBezTo>
                    <a:cubicBezTo>
                      <a:pt x="621028" y="113809"/>
                      <a:pt x="602419" y="113340"/>
                      <a:pt x="610213" y="112505"/>
                    </a:cubicBezTo>
                    <a:cubicBezTo>
                      <a:pt x="640131" y="109297"/>
                      <a:pt x="637280" y="107477"/>
                      <a:pt x="663837" y="94808"/>
                    </a:cubicBezTo>
                    <a:cubicBezTo>
                      <a:pt x="681592" y="86332"/>
                      <a:pt x="780579" y="24770"/>
                      <a:pt x="795971" y="50085"/>
                    </a:cubicBezTo>
                    <a:cubicBezTo>
                      <a:pt x="799268" y="55497"/>
                      <a:pt x="793528" y="70071"/>
                      <a:pt x="792557" y="75493"/>
                    </a:cubicBezTo>
                    <a:cubicBezTo>
                      <a:pt x="790093" y="89334"/>
                      <a:pt x="772068" y="114967"/>
                      <a:pt x="770486" y="128917"/>
                    </a:cubicBezTo>
                    <a:cubicBezTo>
                      <a:pt x="769759" y="135277"/>
                      <a:pt x="743838" y="210460"/>
                      <a:pt x="747273" y="217121"/>
                    </a:cubicBezTo>
                    <a:cubicBezTo>
                      <a:pt x="754988" y="232125"/>
                      <a:pt x="860421" y="215695"/>
                      <a:pt x="875133" y="219292"/>
                    </a:cubicBezTo>
                    <a:cubicBezTo>
                      <a:pt x="892059" y="223429"/>
                      <a:pt x="962132" y="225380"/>
                      <a:pt x="959435" y="246422"/>
                    </a:cubicBezTo>
                    <a:cubicBezTo>
                      <a:pt x="958118" y="256722"/>
                      <a:pt x="928104" y="275376"/>
                      <a:pt x="920517" y="282074"/>
                    </a:cubicBezTo>
                    <a:cubicBezTo>
                      <a:pt x="893514" y="305906"/>
                      <a:pt x="868178" y="330005"/>
                      <a:pt x="845677" y="357351"/>
                    </a:cubicBezTo>
                    <a:cubicBezTo>
                      <a:pt x="838960" y="365512"/>
                      <a:pt x="825772" y="376760"/>
                      <a:pt x="831203" y="386816"/>
                    </a:cubicBezTo>
                    <a:cubicBezTo>
                      <a:pt x="836088" y="395855"/>
                      <a:pt x="861329" y="402951"/>
                      <a:pt x="870540" y="406849"/>
                    </a:cubicBezTo>
                    <a:cubicBezTo>
                      <a:pt x="909134" y="423172"/>
                      <a:pt x="947197" y="436244"/>
                      <a:pt x="977046" y="464396"/>
                    </a:cubicBezTo>
                    <a:cubicBezTo>
                      <a:pt x="970781" y="469837"/>
                      <a:pt x="960401" y="470578"/>
                      <a:pt x="951699" y="472712"/>
                    </a:cubicBezTo>
                    <a:cubicBezTo>
                      <a:pt x="926809" y="478814"/>
                      <a:pt x="902221" y="486769"/>
                      <a:pt x="878388" y="495606"/>
                    </a:cubicBezTo>
                    <a:cubicBezTo>
                      <a:pt x="840638" y="509607"/>
                      <a:pt x="804232" y="521235"/>
                      <a:pt x="765251" y="531685"/>
                    </a:cubicBezTo>
                    <a:cubicBezTo>
                      <a:pt x="788033" y="553195"/>
                      <a:pt x="829786" y="580011"/>
                      <a:pt x="837362" y="610119"/>
                    </a:cubicBezTo>
                    <a:cubicBezTo>
                      <a:pt x="826484" y="612492"/>
                      <a:pt x="809000" y="604307"/>
                      <a:pt x="798041" y="601080"/>
                    </a:cubicBezTo>
                    <a:cubicBezTo>
                      <a:pt x="774048" y="594026"/>
                      <a:pt x="750443" y="588299"/>
                      <a:pt x="725224" y="586404"/>
                    </a:cubicBezTo>
                    <a:cubicBezTo>
                      <a:pt x="706816" y="585020"/>
                      <a:pt x="685250" y="577511"/>
                      <a:pt x="667517" y="579026"/>
                    </a:cubicBezTo>
                    <a:cubicBezTo>
                      <a:pt x="669237" y="580489"/>
                      <a:pt x="692184" y="600841"/>
                      <a:pt x="694355" y="601207"/>
                    </a:cubicBezTo>
                  </a:path>
                </a:pathLst>
              </a:custGeom>
              <a:solidFill>
                <a:schemeClr val="accent4"/>
              </a:solidFill>
              <a:ln w="5292" cap="flat">
                <a:noFill/>
                <a:prstDash val="solid"/>
                <a:miter/>
              </a:ln>
            </p:spPr>
            <p:txBody>
              <a:bodyPr rtlCol="0" anchor="ctr"/>
              <a:lstStyle/>
              <a:p>
                <a:endParaRPr lang="zh-CN" altLang="en-US"/>
              </a:p>
            </p:txBody>
          </p:sp>
          <p:sp>
            <p:nvSpPr>
              <p:cNvPr id="60" name="任意多边形: 形状 59"/>
              <p:cNvSpPr/>
              <p:nvPr/>
            </p:nvSpPr>
            <p:spPr>
              <a:xfrm>
                <a:off x="4927130" y="1347023"/>
                <a:ext cx="977045" cy="795128"/>
              </a:xfrm>
              <a:custGeom>
                <a:avLst/>
                <a:gdLst>
                  <a:gd name="connsiteX0" fmla="*/ 686062 w 977045"/>
                  <a:gd name="connsiteY0" fmla="*/ 592028 h 795128"/>
                  <a:gd name="connsiteX1" fmla="*/ 739304 w 977045"/>
                  <a:gd name="connsiteY1" fmla="*/ 682896 h 795128"/>
                  <a:gd name="connsiteX2" fmla="*/ 768941 w 977045"/>
                  <a:gd name="connsiteY2" fmla="*/ 751301 h 795128"/>
                  <a:gd name="connsiteX3" fmla="*/ 702723 w 977045"/>
                  <a:gd name="connsiteY3" fmla="*/ 710325 h 795128"/>
                  <a:gd name="connsiteX4" fmla="*/ 653601 w 977045"/>
                  <a:gd name="connsiteY4" fmla="*/ 692872 h 795128"/>
                  <a:gd name="connsiteX5" fmla="*/ 585370 w 977045"/>
                  <a:gd name="connsiteY5" fmla="*/ 666094 h 795128"/>
                  <a:gd name="connsiteX6" fmla="*/ 562551 w 977045"/>
                  <a:gd name="connsiteY6" fmla="*/ 695410 h 795128"/>
                  <a:gd name="connsiteX7" fmla="*/ 484626 w 977045"/>
                  <a:gd name="connsiteY7" fmla="*/ 795129 h 795128"/>
                  <a:gd name="connsiteX8" fmla="*/ 423606 w 977045"/>
                  <a:gd name="connsiteY8" fmla="*/ 697323 h 795128"/>
                  <a:gd name="connsiteX9" fmla="*/ 359113 w 977045"/>
                  <a:gd name="connsiteY9" fmla="*/ 739101 h 795128"/>
                  <a:gd name="connsiteX10" fmla="*/ 255809 w 977045"/>
                  <a:gd name="connsiteY10" fmla="*/ 770616 h 795128"/>
                  <a:gd name="connsiteX11" fmla="*/ 265886 w 977045"/>
                  <a:gd name="connsiteY11" fmla="*/ 734097 h 795128"/>
                  <a:gd name="connsiteX12" fmla="*/ 274286 w 977045"/>
                  <a:gd name="connsiteY12" fmla="*/ 670044 h 795128"/>
                  <a:gd name="connsiteX13" fmla="*/ 221681 w 977045"/>
                  <a:gd name="connsiteY13" fmla="*/ 665133 h 795128"/>
                  <a:gd name="connsiteX14" fmla="*/ 67604 w 977045"/>
                  <a:gd name="connsiteY14" fmla="*/ 643360 h 795128"/>
                  <a:gd name="connsiteX15" fmla="*/ 90556 w 977045"/>
                  <a:gd name="connsiteY15" fmla="*/ 614012 h 795128"/>
                  <a:gd name="connsiteX16" fmla="*/ 165025 w 977045"/>
                  <a:gd name="connsiteY16" fmla="*/ 555273 h 795128"/>
                  <a:gd name="connsiteX17" fmla="*/ 94883 w 977045"/>
                  <a:gd name="connsiteY17" fmla="*/ 527764 h 795128"/>
                  <a:gd name="connsiteX18" fmla="*/ 0 w 977045"/>
                  <a:gd name="connsiteY18" fmla="*/ 474485 h 795128"/>
                  <a:gd name="connsiteX19" fmla="*/ 63983 w 977045"/>
                  <a:gd name="connsiteY19" fmla="*/ 472698 h 795128"/>
                  <a:gd name="connsiteX20" fmla="*/ 125837 w 977045"/>
                  <a:gd name="connsiteY20" fmla="*/ 447149 h 795128"/>
                  <a:gd name="connsiteX21" fmla="*/ 88825 w 977045"/>
                  <a:gd name="connsiteY21" fmla="*/ 368706 h 795128"/>
                  <a:gd name="connsiteX22" fmla="*/ 68782 w 977045"/>
                  <a:gd name="connsiteY22" fmla="*/ 281403 h 795128"/>
                  <a:gd name="connsiteX23" fmla="*/ 67768 w 977045"/>
                  <a:gd name="connsiteY23" fmla="*/ 247196 h 795128"/>
                  <a:gd name="connsiteX24" fmla="*/ 201558 w 977045"/>
                  <a:gd name="connsiteY24" fmla="*/ 302965 h 795128"/>
                  <a:gd name="connsiteX25" fmla="*/ 199774 w 977045"/>
                  <a:gd name="connsiteY25" fmla="*/ 264841 h 795128"/>
                  <a:gd name="connsiteX26" fmla="*/ 203942 w 977045"/>
                  <a:gd name="connsiteY26" fmla="*/ 202707 h 795128"/>
                  <a:gd name="connsiteX27" fmla="*/ 213074 w 977045"/>
                  <a:gd name="connsiteY27" fmla="*/ 128593 h 795128"/>
                  <a:gd name="connsiteX28" fmla="*/ 291865 w 977045"/>
                  <a:gd name="connsiteY28" fmla="*/ 206844 h 795128"/>
                  <a:gd name="connsiteX29" fmla="*/ 301884 w 977045"/>
                  <a:gd name="connsiteY29" fmla="*/ 179499 h 795128"/>
                  <a:gd name="connsiteX30" fmla="*/ 327151 w 977045"/>
                  <a:gd name="connsiteY30" fmla="*/ 113898 h 795128"/>
                  <a:gd name="connsiteX31" fmla="*/ 377871 w 977045"/>
                  <a:gd name="connsiteY31" fmla="*/ 35938 h 795128"/>
                  <a:gd name="connsiteX32" fmla="*/ 422252 w 977045"/>
                  <a:gd name="connsiteY32" fmla="*/ 120887 h 795128"/>
                  <a:gd name="connsiteX33" fmla="*/ 460941 w 977045"/>
                  <a:gd name="connsiteY33" fmla="*/ 160559 h 795128"/>
                  <a:gd name="connsiteX34" fmla="*/ 467997 w 977045"/>
                  <a:gd name="connsiteY34" fmla="*/ 152557 h 795128"/>
                  <a:gd name="connsiteX35" fmla="*/ 492197 w 977045"/>
                  <a:gd name="connsiteY35" fmla="*/ 93157 h 795128"/>
                  <a:gd name="connsiteX36" fmla="*/ 545051 w 977045"/>
                  <a:gd name="connsiteY36" fmla="*/ 0 h 795128"/>
                  <a:gd name="connsiteX37" fmla="*/ 563310 w 977045"/>
                  <a:gd name="connsiteY37" fmla="*/ 55230 h 795128"/>
                  <a:gd name="connsiteX38" fmla="*/ 613967 w 977045"/>
                  <a:gd name="connsiteY38" fmla="*/ 116084 h 795128"/>
                  <a:gd name="connsiteX39" fmla="*/ 610213 w 977045"/>
                  <a:gd name="connsiteY39" fmla="*/ 112505 h 795128"/>
                  <a:gd name="connsiteX40" fmla="*/ 663837 w 977045"/>
                  <a:gd name="connsiteY40" fmla="*/ 94808 h 795128"/>
                  <a:gd name="connsiteX41" fmla="*/ 795971 w 977045"/>
                  <a:gd name="connsiteY41" fmla="*/ 50085 h 795128"/>
                  <a:gd name="connsiteX42" fmla="*/ 792557 w 977045"/>
                  <a:gd name="connsiteY42" fmla="*/ 75493 h 795128"/>
                  <a:gd name="connsiteX43" fmla="*/ 770486 w 977045"/>
                  <a:gd name="connsiteY43" fmla="*/ 128917 h 795128"/>
                  <a:gd name="connsiteX44" fmla="*/ 747273 w 977045"/>
                  <a:gd name="connsiteY44" fmla="*/ 217121 h 795128"/>
                  <a:gd name="connsiteX45" fmla="*/ 875133 w 977045"/>
                  <a:gd name="connsiteY45" fmla="*/ 219292 h 795128"/>
                  <a:gd name="connsiteX46" fmla="*/ 959435 w 977045"/>
                  <a:gd name="connsiteY46" fmla="*/ 246422 h 795128"/>
                  <a:gd name="connsiteX47" fmla="*/ 920517 w 977045"/>
                  <a:gd name="connsiteY47" fmla="*/ 282074 h 795128"/>
                  <a:gd name="connsiteX48" fmla="*/ 845677 w 977045"/>
                  <a:gd name="connsiteY48" fmla="*/ 357351 h 795128"/>
                  <a:gd name="connsiteX49" fmla="*/ 831203 w 977045"/>
                  <a:gd name="connsiteY49" fmla="*/ 386816 h 795128"/>
                  <a:gd name="connsiteX50" fmla="*/ 870540 w 977045"/>
                  <a:gd name="connsiteY50" fmla="*/ 406849 h 795128"/>
                  <a:gd name="connsiteX51" fmla="*/ 977046 w 977045"/>
                  <a:gd name="connsiteY51" fmla="*/ 464396 h 795128"/>
                  <a:gd name="connsiteX52" fmla="*/ 951699 w 977045"/>
                  <a:gd name="connsiteY52" fmla="*/ 472712 h 795128"/>
                  <a:gd name="connsiteX53" fmla="*/ 878388 w 977045"/>
                  <a:gd name="connsiteY53" fmla="*/ 495606 h 795128"/>
                  <a:gd name="connsiteX54" fmla="*/ 765251 w 977045"/>
                  <a:gd name="connsiteY54" fmla="*/ 531685 h 795128"/>
                  <a:gd name="connsiteX55" fmla="*/ 837362 w 977045"/>
                  <a:gd name="connsiteY55" fmla="*/ 610119 h 795128"/>
                  <a:gd name="connsiteX56" fmla="*/ 798041 w 977045"/>
                  <a:gd name="connsiteY56" fmla="*/ 601080 h 795128"/>
                  <a:gd name="connsiteX57" fmla="*/ 725224 w 977045"/>
                  <a:gd name="connsiteY57" fmla="*/ 586404 h 795128"/>
                  <a:gd name="connsiteX58" fmla="*/ 667517 w 977045"/>
                  <a:gd name="connsiteY58" fmla="*/ 579026 h 795128"/>
                  <a:gd name="connsiteX59" fmla="*/ 694355 w 977045"/>
                  <a:gd name="connsiteY59" fmla="*/ 601207 h 79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7045" h="795128">
                    <a:moveTo>
                      <a:pt x="686062" y="592028"/>
                    </a:moveTo>
                    <a:cubicBezTo>
                      <a:pt x="688292" y="590499"/>
                      <a:pt x="735285" y="676245"/>
                      <a:pt x="739304" y="682896"/>
                    </a:cubicBezTo>
                    <a:cubicBezTo>
                      <a:pt x="752567" y="704772"/>
                      <a:pt x="756108" y="729683"/>
                      <a:pt x="768941" y="751301"/>
                    </a:cubicBezTo>
                    <a:cubicBezTo>
                      <a:pt x="746477" y="744082"/>
                      <a:pt x="726822" y="719608"/>
                      <a:pt x="702723" y="710325"/>
                    </a:cubicBezTo>
                    <a:cubicBezTo>
                      <a:pt x="686609" y="704106"/>
                      <a:pt x="669587" y="699415"/>
                      <a:pt x="653601" y="692872"/>
                    </a:cubicBezTo>
                    <a:cubicBezTo>
                      <a:pt x="644267" y="689064"/>
                      <a:pt x="595809" y="663613"/>
                      <a:pt x="585370" y="666094"/>
                    </a:cubicBezTo>
                    <a:cubicBezTo>
                      <a:pt x="566687" y="670513"/>
                      <a:pt x="572623" y="681320"/>
                      <a:pt x="562551" y="695410"/>
                    </a:cubicBezTo>
                    <a:cubicBezTo>
                      <a:pt x="537098" y="731029"/>
                      <a:pt x="520198" y="766695"/>
                      <a:pt x="484626" y="795129"/>
                    </a:cubicBezTo>
                    <a:cubicBezTo>
                      <a:pt x="477649" y="759087"/>
                      <a:pt x="444721" y="728224"/>
                      <a:pt x="423606" y="697323"/>
                    </a:cubicBezTo>
                    <a:cubicBezTo>
                      <a:pt x="407115" y="716747"/>
                      <a:pt x="382819" y="727234"/>
                      <a:pt x="359113" y="739101"/>
                    </a:cubicBezTo>
                    <a:cubicBezTo>
                      <a:pt x="348032" y="744650"/>
                      <a:pt x="268854" y="787535"/>
                      <a:pt x="255809" y="770616"/>
                    </a:cubicBezTo>
                    <a:cubicBezTo>
                      <a:pt x="252406" y="766217"/>
                      <a:pt x="264591" y="740264"/>
                      <a:pt x="265886" y="734097"/>
                    </a:cubicBezTo>
                    <a:cubicBezTo>
                      <a:pt x="269454" y="717131"/>
                      <a:pt x="282096" y="686268"/>
                      <a:pt x="274286" y="670044"/>
                    </a:cubicBezTo>
                    <a:cubicBezTo>
                      <a:pt x="260651" y="675349"/>
                      <a:pt x="236011" y="666324"/>
                      <a:pt x="221681" y="665133"/>
                    </a:cubicBezTo>
                    <a:cubicBezTo>
                      <a:pt x="175606" y="661277"/>
                      <a:pt x="107259" y="668083"/>
                      <a:pt x="67604" y="643360"/>
                    </a:cubicBezTo>
                    <a:cubicBezTo>
                      <a:pt x="44269" y="628824"/>
                      <a:pt x="75371" y="622173"/>
                      <a:pt x="90556" y="614012"/>
                    </a:cubicBezTo>
                    <a:cubicBezTo>
                      <a:pt x="118770" y="598829"/>
                      <a:pt x="142901" y="576765"/>
                      <a:pt x="165025" y="555273"/>
                    </a:cubicBezTo>
                    <a:cubicBezTo>
                      <a:pt x="140023" y="549124"/>
                      <a:pt x="118897" y="538833"/>
                      <a:pt x="94883" y="527764"/>
                    </a:cubicBezTo>
                    <a:cubicBezTo>
                      <a:pt x="64392" y="513711"/>
                      <a:pt x="21874" y="498374"/>
                      <a:pt x="0" y="474485"/>
                    </a:cubicBezTo>
                    <a:cubicBezTo>
                      <a:pt x="21715" y="472853"/>
                      <a:pt x="41758" y="477811"/>
                      <a:pt x="63983" y="472698"/>
                    </a:cubicBezTo>
                    <a:cubicBezTo>
                      <a:pt x="85013" y="467862"/>
                      <a:pt x="108772" y="459204"/>
                      <a:pt x="125837" y="447149"/>
                    </a:cubicBezTo>
                    <a:cubicBezTo>
                      <a:pt x="111071" y="421661"/>
                      <a:pt x="97994" y="397276"/>
                      <a:pt x="88825" y="368706"/>
                    </a:cubicBezTo>
                    <a:cubicBezTo>
                      <a:pt x="79656" y="340104"/>
                      <a:pt x="74463" y="310662"/>
                      <a:pt x="68782" y="281403"/>
                    </a:cubicBezTo>
                    <a:cubicBezTo>
                      <a:pt x="66945" y="271928"/>
                      <a:pt x="60197" y="255615"/>
                      <a:pt x="67768" y="247196"/>
                    </a:cubicBezTo>
                    <a:cubicBezTo>
                      <a:pt x="87498" y="253242"/>
                      <a:pt x="185238" y="325409"/>
                      <a:pt x="201558" y="302965"/>
                    </a:cubicBezTo>
                    <a:cubicBezTo>
                      <a:pt x="205291" y="297834"/>
                      <a:pt x="199557" y="271595"/>
                      <a:pt x="199774" y="264841"/>
                    </a:cubicBezTo>
                    <a:cubicBezTo>
                      <a:pt x="200454" y="244109"/>
                      <a:pt x="202440" y="223396"/>
                      <a:pt x="203942" y="202707"/>
                    </a:cubicBezTo>
                    <a:cubicBezTo>
                      <a:pt x="205509" y="181225"/>
                      <a:pt x="204149" y="147331"/>
                      <a:pt x="213074" y="128593"/>
                    </a:cubicBezTo>
                    <a:cubicBezTo>
                      <a:pt x="242297" y="152285"/>
                      <a:pt x="262626" y="183007"/>
                      <a:pt x="291865" y="206844"/>
                    </a:cubicBezTo>
                    <a:cubicBezTo>
                      <a:pt x="300052" y="200423"/>
                      <a:pt x="299542" y="188537"/>
                      <a:pt x="301884" y="179499"/>
                    </a:cubicBezTo>
                    <a:cubicBezTo>
                      <a:pt x="307666" y="157149"/>
                      <a:pt x="318252" y="135399"/>
                      <a:pt x="327151" y="113898"/>
                    </a:cubicBezTo>
                    <a:cubicBezTo>
                      <a:pt x="337716" y="88354"/>
                      <a:pt x="353406" y="53879"/>
                      <a:pt x="377871" y="35938"/>
                    </a:cubicBezTo>
                    <a:cubicBezTo>
                      <a:pt x="399735" y="57688"/>
                      <a:pt x="410067" y="94254"/>
                      <a:pt x="422252" y="120887"/>
                    </a:cubicBezTo>
                    <a:cubicBezTo>
                      <a:pt x="427232" y="131783"/>
                      <a:pt x="441365" y="172618"/>
                      <a:pt x="460941" y="160559"/>
                    </a:cubicBezTo>
                    <a:cubicBezTo>
                      <a:pt x="466680" y="157022"/>
                      <a:pt x="466202" y="158537"/>
                      <a:pt x="467997" y="152557"/>
                    </a:cubicBezTo>
                    <a:cubicBezTo>
                      <a:pt x="474140" y="132167"/>
                      <a:pt x="482699" y="112472"/>
                      <a:pt x="492197" y="93157"/>
                    </a:cubicBezTo>
                    <a:cubicBezTo>
                      <a:pt x="505959" y="65188"/>
                      <a:pt x="521335" y="21407"/>
                      <a:pt x="545051" y="0"/>
                    </a:cubicBezTo>
                    <a:cubicBezTo>
                      <a:pt x="547287" y="19137"/>
                      <a:pt x="559328" y="35469"/>
                      <a:pt x="563310" y="55230"/>
                    </a:cubicBezTo>
                    <a:cubicBezTo>
                      <a:pt x="565455" y="65905"/>
                      <a:pt x="600497" y="108678"/>
                      <a:pt x="613967" y="116084"/>
                    </a:cubicBezTo>
                    <a:cubicBezTo>
                      <a:pt x="621028" y="113809"/>
                      <a:pt x="602419" y="113340"/>
                      <a:pt x="610213" y="112505"/>
                    </a:cubicBezTo>
                    <a:cubicBezTo>
                      <a:pt x="640131" y="109297"/>
                      <a:pt x="637280" y="107477"/>
                      <a:pt x="663837" y="94808"/>
                    </a:cubicBezTo>
                    <a:cubicBezTo>
                      <a:pt x="681592" y="86332"/>
                      <a:pt x="780579" y="24770"/>
                      <a:pt x="795971" y="50085"/>
                    </a:cubicBezTo>
                    <a:cubicBezTo>
                      <a:pt x="799268" y="55497"/>
                      <a:pt x="793528" y="70071"/>
                      <a:pt x="792557" y="75493"/>
                    </a:cubicBezTo>
                    <a:cubicBezTo>
                      <a:pt x="790093" y="89334"/>
                      <a:pt x="772068" y="114967"/>
                      <a:pt x="770486" y="128917"/>
                    </a:cubicBezTo>
                    <a:cubicBezTo>
                      <a:pt x="769759" y="135277"/>
                      <a:pt x="743838" y="210460"/>
                      <a:pt x="747273" y="217121"/>
                    </a:cubicBezTo>
                    <a:cubicBezTo>
                      <a:pt x="754988" y="232125"/>
                      <a:pt x="860421" y="215695"/>
                      <a:pt x="875133" y="219292"/>
                    </a:cubicBezTo>
                    <a:cubicBezTo>
                      <a:pt x="892059" y="223429"/>
                      <a:pt x="962132" y="225380"/>
                      <a:pt x="959435" y="246422"/>
                    </a:cubicBezTo>
                    <a:cubicBezTo>
                      <a:pt x="958118" y="256722"/>
                      <a:pt x="928104" y="275376"/>
                      <a:pt x="920517" y="282074"/>
                    </a:cubicBezTo>
                    <a:cubicBezTo>
                      <a:pt x="893514" y="305906"/>
                      <a:pt x="868178" y="330005"/>
                      <a:pt x="845677" y="357351"/>
                    </a:cubicBezTo>
                    <a:cubicBezTo>
                      <a:pt x="838960" y="365512"/>
                      <a:pt x="825772" y="376760"/>
                      <a:pt x="831203" y="386816"/>
                    </a:cubicBezTo>
                    <a:cubicBezTo>
                      <a:pt x="836088" y="395855"/>
                      <a:pt x="861329" y="402951"/>
                      <a:pt x="870540" y="406849"/>
                    </a:cubicBezTo>
                    <a:cubicBezTo>
                      <a:pt x="909134" y="423172"/>
                      <a:pt x="947197" y="436244"/>
                      <a:pt x="977046" y="464396"/>
                    </a:cubicBezTo>
                    <a:cubicBezTo>
                      <a:pt x="970781" y="469837"/>
                      <a:pt x="960401" y="470578"/>
                      <a:pt x="951699" y="472712"/>
                    </a:cubicBezTo>
                    <a:cubicBezTo>
                      <a:pt x="926809" y="478814"/>
                      <a:pt x="902221" y="486769"/>
                      <a:pt x="878388" y="495606"/>
                    </a:cubicBezTo>
                    <a:cubicBezTo>
                      <a:pt x="840638" y="509607"/>
                      <a:pt x="804232" y="521235"/>
                      <a:pt x="765251" y="531685"/>
                    </a:cubicBezTo>
                    <a:cubicBezTo>
                      <a:pt x="788033" y="553195"/>
                      <a:pt x="829786" y="580011"/>
                      <a:pt x="837362" y="610119"/>
                    </a:cubicBezTo>
                    <a:cubicBezTo>
                      <a:pt x="826484" y="612492"/>
                      <a:pt x="809000" y="604307"/>
                      <a:pt x="798041" y="601080"/>
                    </a:cubicBezTo>
                    <a:cubicBezTo>
                      <a:pt x="774048" y="594026"/>
                      <a:pt x="750443" y="588299"/>
                      <a:pt x="725224" y="586404"/>
                    </a:cubicBezTo>
                    <a:cubicBezTo>
                      <a:pt x="706816" y="585020"/>
                      <a:pt x="685250" y="577511"/>
                      <a:pt x="667517" y="579026"/>
                    </a:cubicBezTo>
                    <a:cubicBezTo>
                      <a:pt x="669237" y="580489"/>
                      <a:pt x="692184" y="600841"/>
                      <a:pt x="694355" y="601207"/>
                    </a:cubicBezTo>
                  </a:path>
                </a:pathLst>
              </a:custGeom>
              <a:noFill/>
              <a:ln w="10646" cap="rnd">
                <a:solidFill>
                  <a:srgbClr val="000000"/>
                </a:solidFill>
                <a:prstDash val="solid"/>
                <a:round/>
              </a:ln>
            </p:spPr>
            <p:txBody>
              <a:bodyPr rtlCol="0" anchor="ctr"/>
              <a:lstStyle/>
              <a:p>
                <a:endParaRPr lang="zh-CN" altLang="en-US"/>
              </a:p>
            </p:txBody>
          </p:sp>
        </p:grpSp>
        <p:sp>
          <p:nvSpPr>
            <p:cNvPr id="58" name="文本框 57"/>
            <p:cNvSpPr txBox="1"/>
            <p:nvPr/>
          </p:nvSpPr>
          <p:spPr>
            <a:xfrm>
              <a:off x="4956941" y="1667597"/>
              <a:ext cx="1066959" cy="615554"/>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a:solidFill>
                    <a:schemeClr val="tx1"/>
                  </a:solidFill>
                </a:rPr>
                <a:t>原因</a:t>
              </a: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nodeType="after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nodeType="afterGroup">
                            <p:stCondLst>
                              <p:cond delay="500"/>
                            </p:stCondLst>
                            <p:childTnLst>
                              <p:par>
                                <p:cTn id="15" presetID="3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 calcmode="lin" valueType="num">
                                      <p:cBhvr>
                                        <p:cTn id="19" dur="500" fill="hold"/>
                                        <p:tgtEl>
                                          <p:spTgt spid="20"/>
                                        </p:tgtEl>
                                        <p:attrNameLst>
                                          <p:attrName>style.rotation</p:attrName>
                                        </p:attrNameLst>
                                      </p:cBhvr>
                                      <p:tavLst>
                                        <p:tav tm="0">
                                          <p:val>
                                            <p:fltVal val="90"/>
                                          </p:val>
                                        </p:tav>
                                        <p:tav tm="100000">
                                          <p:val>
                                            <p:fltVal val="0"/>
                                          </p:val>
                                        </p:tav>
                                      </p:tavLst>
                                    </p:anim>
                                    <p:animEffect transition="in" filter="fade">
                                      <p:cBhvr>
                                        <p:cTn id="20" dur="500"/>
                                        <p:tgtEl>
                                          <p:spTgt spid="20"/>
                                        </p:tgtEl>
                                      </p:cBhvr>
                                    </p:animEffect>
                                  </p:childTnLst>
                                </p:cTn>
                              </p:par>
                            </p:childTnLst>
                          </p:cTn>
                        </p:par>
                      </p:childTnLst>
                    </p:cTn>
                  </p:par>
                  <p:par>
                    <p:cTn id="21" fill="hold" nodeType="clickPar">
                      <p:stCondLst>
                        <p:cond delay="indefinite"/>
                        <p:cond evt="onBegin" delay="0">
                          <p:tn val="20"/>
                        </p:cond>
                      </p:stCondLst>
                      <p:childTnLst>
                        <p:par>
                          <p:cTn id="22" fill="hold" nodeType="after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strips(downRight)">
                                      <p:cBhvr>
                                        <p:cTn id="25" dur="500"/>
                                        <p:tgtEl>
                                          <p:spTgt spid="11"/>
                                        </p:tgtEl>
                                      </p:cBhvr>
                                    </p:animEffect>
                                  </p:childTnLst>
                                </p:cTn>
                              </p:par>
                            </p:childTnLst>
                          </p:cTn>
                        </p:par>
                      </p:childTnLst>
                    </p:cTn>
                  </p:par>
                  <p:par>
                    <p:cTn id="26" fill="hold" nodeType="clickPar">
                      <p:stCondLst>
                        <p:cond delay="indefinite"/>
                        <p:cond evt="onBegin" delay="0">
                          <p:tn val="25"/>
                        </p:cond>
                      </p:stCondLst>
                      <p:childTnLst>
                        <p:par>
                          <p:cTn id="27" fill="hold" nodeType="after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par>
                    <p:cTn id="31" fill="hold" nodeType="clickPar">
                      <p:stCondLst>
                        <p:cond delay="indefinite"/>
                        <p:cond evt="onBegin" delay="0">
                          <p:tn val="30"/>
                        </p:cond>
                      </p:stCondLst>
                      <p:childTnLst>
                        <p:par>
                          <p:cTn id="32" fill="hold" nodeType="after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par>
                    <p:cTn id="36" fill="hold" nodeType="clickPar">
                      <p:stCondLst>
                        <p:cond delay="indefinite"/>
                        <p:cond evt="onBegin" delay="0">
                          <p:tn val="35"/>
                        </p:cond>
                      </p:stCondLst>
                      <p:childTnLst>
                        <p:par>
                          <p:cTn id="37" fill="hold" nodeType="after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par>
                    <p:cTn id="41" fill="hold" nodeType="clickPar">
                      <p:stCondLst>
                        <p:cond delay="indefinite"/>
                        <p:cond evt="onBegin" delay="0">
                          <p:tn val="40"/>
                        </p:cond>
                      </p:stCondLst>
                      <p:childTnLst>
                        <p:par>
                          <p:cTn id="42" fill="hold" nodeType="after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500"/>
                                        <p:tgtEl>
                                          <p:spTgt spid="6"/>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childTnLst>
                          </p:cTn>
                        </p:par>
                        <p:par>
                          <p:cTn id="50" fill="hold" nodeType="afterGroup">
                            <p:stCondLst>
                              <p:cond delay="1000"/>
                            </p:stCondLst>
                            <p:childTnLst>
                              <p:par>
                                <p:cTn id="51" presetID="22" presetClass="entr" presetSubtype="8"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par>
                          <p:cTn id="54" fill="hold" nodeType="afterGroup">
                            <p:stCondLst>
                              <p:cond delay="1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5"/>
          <p:cNvGrpSpPr/>
          <p:nvPr/>
        </p:nvGrpSpPr>
        <p:grpSpPr>
          <a:xfrm>
            <a:off x="1474581" y="1598176"/>
            <a:ext cx="1755446" cy="859703"/>
            <a:chOff x="1966107" y="2130900"/>
            <a:chExt cx="2340595" cy="1146271"/>
          </a:xfrm>
        </p:grpSpPr>
        <p:sp>
          <p:nvSpPr>
            <p:cNvPr id="11" name="任意多边形: 形状 10"/>
            <p:cNvSpPr/>
            <p:nvPr/>
          </p:nvSpPr>
          <p:spPr>
            <a:xfrm>
              <a:off x="1966107" y="2729559"/>
              <a:ext cx="2315857" cy="547612"/>
            </a:xfrm>
            <a:custGeom>
              <a:avLst/>
              <a:gdLst>
                <a:gd name="connsiteX0" fmla="*/ 0 w 3599726"/>
                <a:gd name="connsiteY0" fmla="*/ 0 h 1794075"/>
                <a:gd name="connsiteX1" fmla="*/ 3599726 w 3599726"/>
                <a:gd name="connsiteY1" fmla="*/ 1794075 h 1794075"/>
                <a:gd name="connsiteX0-1" fmla="*/ 0 w 2347030"/>
                <a:gd name="connsiteY0-2" fmla="*/ 1849397 h 1849397"/>
                <a:gd name="connsiteX1-3" fmla="*/ 2347030 w 2347030"/>
                <a:gd name="connsiteY1-4" fmla="*/ 4489 h 1849397"/>
                <a:gd name="connsiteX0-5" fmla="*/ 0 w 2347030"/>
                <a:gd name="connsiteY0-6" fmla="*/ 1850301 h 1850301"/>
                <a:gd name="connsiteX1-7" fmla="*/ 2347030 w 2347030"/>
                <a:gd name="connsiteY1-8" fmla="*/ 5393 h 1850301"/>
                <a:gd name="connsiteX0-9" fmla="*/ 0 w 2461330"/>
                <a:gd name="connsiteY0-10" fmla="*/ 374475 h 374475"/>
                <a:gd name="connsiteX1-11" fmla="*/ 2461330 w 2461330"/>
                <a:gd name="connsiteY1-12" fmla="*/ 67596 h 374475"/>
                <a:gd name="connsiteX0-13" fmla="*/ 0 w 2617194"/>
                <a:gd name="connsiteY0-14" fmla="*/ 130607 h 623503"/>
                <a:gd name="connsiteX1-15" fmla="*/ 2617194 w 2617194"/>
                <a:gd name="connsiteY1-16" fmla="*/ 623503 h 623503"/>
                <a:gd name="connsiteX0-17" fmla="*/ 0 w 2617194"/>
                <a:gd name="connsiteY0-18" fmla="*/ 72653 h 565549"/>
                <a:gd name="connsiteX1-19" fmla="*/ 2617194 w 2617194"/>
                <a:gd name="connsiteY1-20" fmla="*/ 565549 h 565549"/>
                <a:gd name="connsiteX0-21" fmla="*/ 0 w 2378203"/>
                <a:gd name="connsiteY0-22" fmla="*/ 49569 h 957733"/>
                <a:gd name="connsiteX1-23" fmla="*/ 2378203 w 2378203"/>
                <a:gd name="connsiteY1-24" fmla="*/ 957733 h 957733"/>
                <a:gd name="connsiteX0-25" fmla="*/ 0 w 2315857"/>
                <a:gd name="connsiteY0-26" fmla="*/ 56197 h 810558"/>
                <a:gd name="connsiteX1-27" fmla="*/ 2315857 w 2315857"/>
                <a:gd name="connsiteY1-28" fmla="*/ 810558 h 810558"/>
                <a:gd name="connsiteX0-29" fmla="*/ 0 w 2222339"/>
                <a:gd name="connsiteY0-30" fmla="*/ 6452 h 1575969"/>
                <a:gd name="connsiteX1-31" fmla="*/ 2222339 w 2222339"/>
                <a:gd name="connsiteY1-32" fmla="*/ 1575969 h 1575969"/>
                <a:gd name="connsiteX0-33" fmla="*/ 0 w 2222339"/>
                <a:gd name="connsiteY0-34" fmla="*/ 6844 h 1576361"/>
                <a:gd name="connsiteX1-35" fmla="*/ 2222339 w 2222339"/>
                <a:gd name="connsiteY1-36" fmla="*/ 1576361 h 1576361"/>
              </a:gdLst>
              <a:ahLst/>
              <a:cxnLst>
                <a:cxn ang="0">
                  <a:pos x="connsiteX0-1" y="connsiteY0-2"/>
                </a:cxn>
                <a:cxn ang="0">
                  <a:pos x="connsiteX1-3" y="connsiteY1-4"/>
                </a:cxn>
              </a:cxnLst>
              <a:rect l="l" t="t" r="r" b="b"/>
              <a:pathLst>
                <a:path w="2315857" h="810558">
                  <a:moveTo>
                    <a:pt x="0" y="56197"/>
                  </a:moveTo>
                  <a:cubicBezTo>
                    <a:pt x="772392" y="-236448"/>
                    <a:pt x="986698" y="703904"/>
                    <a:pt x="2315857" y="810558"/>
                  </a:cubicBezTo>
                </a:path>
              </a:pathLst>
            </a:custGeom>
            <a:noFill/>
            <a:ln w="25400" cap="rnd">
              <a:solidFill>
                <a:schemeClr val="accent5">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rot="921069">
              <a:off x="2423355" y="2130900"/>
              <a:ext cx="1883347" cy="764703"/>
            </a:xfrm>
            <a:prstGeom prst="rect">
              <a:avLst/>
            </a:prstGeom>
            <a:noFill/>
          </p:spPr>
          <p:txBody>
            <a:bodyPr wrap="none" rtlCol="0">
              <a:prstTxWarp prst="textArchDown">
                <a:avLst/>
              </a:prstTxWarp>
              <a:spAutoFit/>
            </a:bodyPr>
            <a:lstStyle>
              <a:defPPr>
                <a:defRPr lang="zh-CN"/>
              </a:defPPr>
              <a:lvl1pPr algn="ctr">
                <a:defRPr sz="3600">
                  <a:latin typeface="站酷快乐体2016修订版" panose="02010600030101010101" pitchFamily="2" charset="-122"/>
                  <a:ea typeface="站酷快乐体2016修订版" panose="02010600030101010101" pitchFamily="2" charset="-122"/>
                </a:defRPr>
              </a:lvl1pPr>
            </a:lstStyle>
            <a:p>
              <a:r>
                <a:rPr lang="zh-CN" altLang="en-US" sz="2400" noProof="1">
                  <a:solidFill>
                    <a:schemeClr val="accent2">
                      <a:lumMod val="75000"/>
                    </a:schemeClr>
                  </a:solidFill>
                  <a:latin typeface="杨任东竹石体-Bold" panose="02000000000000000000" pitchFamily="2" charset="-122"/>
                  <a:ea typeface="杨任东竹石体-Bold" panose="02000000000000000000" pitchFamily="2" charset="-122"/>
                </a:rPr>
                <a:t>渔业发达</a:t>
              </a:r>
              <a:endParaRPr lang="zh-CN" altLang="en-US" sz="2400" dirty="0">
                <a:solidFill>
                  <a:schemeClr val="accent2">
                    <a:lumMod val="75000"/>
                  </a:schemeClr>
                </a:solidFill>
                <a:latin typeface="杨任东竹石体-Bold" panose="02000000000000000000" pitchFamily="2" charset="-122"/>
                <a:ea typeface="杨任东竹石体-Bold" panose="02000000000000000000" pitchFamily="2" charset="-122"/>
              </a:endParaRPr>
            </a:p>
          </p:txBody>
        </p:sp>
      </p:grpSp>
      <p:grpSp>
        <p:nvGrpSpPr>
          <p:cNvPr id="4" name="组合 8"/>
          <p:cNvGrpSpPr/>
          <p:nvPr/>
        </p:nvGrpSpPr>
        <p:grpSpPr>
          <a:xfrm>
            <a:off x="3506083" y="2649711"/>
            <a:ext cx="1419550" cy="981220"/>
            <a:chOff x="4674777" y="3532947"/>
            <a:chExt cx="1892733" cy="1308293"/>
          </a:xfrm>
        </p:grpSpPr>
        <p:sp>
          <p:nvSpPr>
            <p:cNvPr id="23" name="任意多边形: 形状 22"/>
            <p:cNvSpPr/>
            <p:nvPr/>
          </p:nvSpPr>
          <p:spPr>
            <a:xfrm>
              <a:off x="4674777" y="3532947"/>
              <a:ext cx="1624423" cy="1308293"/>
            </a:xfrm>
            <a:custGeom>
              <a:avLst/>
              <a:gdLst>
                <a:gd name="connsiteX0" fmla="*/ 0 w 1365812"/>
                <a:gd name="connsiteY0" fmla="*/ 0 h 949124"/>
                <a:gd name="connsiteX1" fmla="*/ 1365812 w 1365812"/>
                <a:gd name="connsiteY1" fmla="*/ 949124 h 949124"/>
                <a:gd name="connsiteX0-1" fmla="*/ 0 w 1327712"/>
                <a:gd name="connsiteY0-2" fmla="*/ 0 h 911024"/>
                <a:gd name="connsiteX1-3" fmla="*/ 1327712 w 1327712"/>
                <a:gd name="connsiteY1-4" fmla="*/ 911024 h 911024"/>
              </a:gdLst>
              <a:ahLst/>
              <a:cxnLst>
                <a:cxn ang="0">
                  <a:pos x="connsiteX0-1" y="connsiteY0-2"/>
                </a:cxn>
                <a:cxn ang="0">
                  <a:pos x="connsiteX1-3" y="connsiteY1-4"/>
                </a:cxn>
              </a:cxnLst>
              <a:rect l="l" t="t" r="r" b="b"/>
              <a:pathLst>
                <a:path w="1327712" h="911024">
                  <a:moveTo>
                    <a:pt x="0" y="0"/>
                  </a:moveTo>
                  <a:cubicBezTo>
                    <a:pt x="217989" y="418617"/>
                    <a:pt x="397879" y="799135"/>
                    <a:pt x="1327712" y="911024"/>
                  </a:cubicBezTo>
                </a:path>
              </a:pathLst>
            </a:custGeom>
            <a:noFill/>
            <a:ln w="19050" cap="rnd">
              <a:solidFill>
                <a:schemeClr val="accent5">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rot="1740000">
              <a:off x="4903823" y="3879387"/>
              <a:ext cx="1663687" cy="570411"/>
            </a:xfrm>
            <a:prstGeom prst="rect">
              <a:avLst/>
            </a:prstGeom>
            <a:noFill/>
          </p:spPr>
          <p:txBody>
            <a:bodyPr wrap="none" rtlCol="0">
              <a:prstTxWarp prst="textArchDown">
                <a:avLst>
                  <a:gd name="adj" fmla="val 686557"/>
                </a:avLst>
              </a:prstTxWarp>
              <a:spAutoFit/>
            </a:bodyPr>
            <a:lstStyle>
              <a:defPPr>
                <a:defRPr lang="zh-CN"/>
              </a:defPPr>
              <a:lvl1pPr algn="ctr">
                <a:defRPr sz="3600">
                  <a:latin typeface="站酷快乐体2016修订版" panose="02010600030101010101" pitchFamily="2" charset="-122"/>
                  <a:ea typeface="站酷快乐体2016修订版" panose="02010600030101010101" pitchFamily="2" charset="-122"/>
                </a:defRPr>
              </a:lvl1pPr>
            </a:lstStyle>
            <a:p>
              <a:r>
                <a:rPr lang="zh-CN" altLang="en-US" sz="2400" noProof="1">
                  <a:solidFill>
                    <a:schemeClr val="accent5">
                      <a:lumMod val="50000"/>
                    </a:schemeClr>
                  </a:solidFill>
                  <a:latin typeface="杨任东竹石体-Bold" panose="02000000000000000000" pitchFamily="2" charset="-122"/>
                  <a:ea typeface="杨任东竹石体-Bold" panose="02000000000000000000" pitchFamily="2" charset="-122"/>
                </a:rPr>
                <a:t>人文条件</a:t>
              </a:r>
              <a:endParaRPr lang="zh-CN" altLang="en-US" sz="2400" dirty="0">
                <a:solidFill>
                  <a:schemeClr val="accent5">
                    <a:lumMod val="50000"/>
                  </a:schemeClr>
                </a:solidFill>
                <a:latin typeface="杨任东竹石体-Bold" panose="02000000000000000000" pitchFamily="2" charset="-122"/>
                <a:ea typeface="杨任东竹石体-Bold" panose="02000000000000000000" pitchFamily="2" charset="-122"/>
              </a:endParaRPr>
            </a:p>
          </p:txBody>
        </p:sp>
      </p:grpSp>
      <p:grpSp>
        <p:nvGrpSpPr>
          <p:cNvPr id="6" name="组合 6"/>
          <p:cNvGrpSpPr/>
          <p:nvPr/>
        </p:nvGrpSpPr>
        <p:grpSpPr>
          <a:xfrm>
            <a:off x="3436438" y="1693459"/>
            <a:ext cx="1276499" cy="533235"/>
            <a:chOff x="4581918" y="2257945"/>
            <a:chExt cx="1701998" cy="710980"/>
          </a:xfrm>
        </p:grpSpPr>
        <p:sp>
          <p:nvSpPr>
            <p:cNvPr id="24" name="任意多边形: 形状 23"/>
            <p:cNvSpPr/>
            <p:nvPr/>
          </p:nvSpPr>
          <p:spPr>
            <a:xfrm flipV="1">
              <a:off x="4762885" y="2293905"/>
              <a:ext cx="1417996" cy="675020"/>
            </a:xfrm>
            <a:custGeom>
              <a:avLst/>
              <a:gdLst>
                <a:gd name="connsiteX0" fmla="*/ 0 w 1231900"/>
                <a:gd name="connsiteY0" fmla="*/ 589280 h 589280"/>
                <a:gd name="connsiteX1" fmla="*/ 1231900 w 1231900"/>
                <a:gd name="connsiteY1" fmla="*/ 0 h 589280"/>
                <a:gd name="connsiteX0-1" fmla="*/ 0 w 1626441"/>
                <a:gd name="connsiteY0-2" fmla="*/ 0 h 292422"/>
                <a:gd name="connsiteX1-3" fmla="*/ 1626441 w 1626441"/>
                <a:gd name="connsiteY1-4" fmla="*/ 260581 h 292422"/>
                <a:gd name="connsiteX0-5" fmla="*/ 0 w 1503698"/>
                <a:gd name="connsiteY0-6" fmla="*/ 0 h 324629"/>
                <a:gd name="connsiteX1-7" fmla="*/ 1503698 w 1503698"/>
                <a:gd name="connsiteY1-8" fmla="*/ 302010 h 324629"/>
                <a:gd name="connsiteX0-9" fmla="*/ 0 w 1503698"/>
                <a:gd name="connsiteY0-10" fmla="*/ 0 h 302010"/>
                <a:gd name="connsiteX1-11" fmla="*/ 1503698 w 1503698"/>
                <a:gd name="connsiteY1-12" fmla="*/ 302010 h 302010"/>
                <a:gd name="connsiteX0-13" fmla="*/ 0 w 1503698"/>
                <a:gd name="connsiteY0-14" fmla="*/ 0 h 302841"/>
                <a:gd name="connsiteX1-15" fmla="*/ 1503698 w 1503698"/>
                <a:gd name="connsiteY1-16" fmla="*/ 302010 h 302841"/>
                <a:gd name="connsiteX0-17" fmla="*/ 0 w 1503698"/>
                <a:gd name="connsiteY0-18" fmla="*/ 0 h 302010"/>
                <a:gd name="connsiteX1-19" fmla="*/ 1503698 w 1503698"/>
                <a:gd name="connsiteY1-20" fmla="*/ 302010 h 302010"/>
                <a:gd name="connsiteX0-21" fmla="*/ 0 w 1708244"/>
                <a:gd name="connsiteY0-22" fmla="*/ 241300 h 358771"/>
                <a:gd name="connsiteX1-23" fmla="*/ 1708244 w 1708244"/>
                <a:gd name="connsiteY1-24" fmla="*/ 0 h 358771"/>
                <a:gd name="connsiteX0-25" fmla="*/ 0 w 1736363"/>
                <a:gd name="connsiteY0-26" fmla="*/ 0 h 168183"/>
                <a:gd name="connsiteX1-27" fmla="*/ 1736363 w 1736363"/>
                <a:gd name="connsiteY1-28" fmla="*/ 2540 h 168183"/>
                <a:gd name="connsiteX0-29" fmla="*/ 0 w 1669580"/>
                <a:gd name="connsiteY0-30" fmla="*/ 0 h 195170"/>
                <a:gd name="connsiteX1-31" fmla="*/ 1669580 w 1669580"/>
                <a:gd name="connsiteY1-32" fmla="*/ 82550 h 195170"/>
                <a:gd name="connsiteX0-33" fmla="*/ 0 w 1729333"/>
                <a:gd name="connsiteY0-34" fmla="*/ 0 h 170447"/>
                <a:gd name="connsiteX1-35" fmla="*/ 1729333 w 1729333"/>
                <a:gd name="connsiteY1-36" fmla="*/ 10160 h 170447"/>
                <a:gd name="connsiteX0-37" fmla="*/ 0 w 1722303"/>
                <a:gd name="connsiteY0-38" fmla="*/ 0 h 173953"/>
                <a:gd name="connsiteX1-39" fmla="*/ 1722303 w 1722303"/>
                <a:gd name="connsiteY1-40" fmla="*/ 21590 h 173953"/>
              </a:gdLst>
              <a:ahLst/>
              <a:cxnLst>
                <a:cxn ang="0">
                  <a:pos x="connsiteX0-1" y="connsiteY0-2"/>
                </a:cxn>
                <a:cxn ang="0">
                  <a:pos x="connsiteX1-3" y="connsiteY1-4"/>
                </a:cxn>
              </a:cxnLst>
              <a:rect l="l" t="t" r="r" b="b"/>
              <a:pathLst>
                <a:path w="1503698" h="302010">
                  <a:moveTo>
                    <a:pt x="0" y="0"/>
                  </a:moveTo>
                  <a:cubicBezTo>
                    <a:pt x="548721" y="268720"/>
                    <a:pt x="1094741" y="298061"/>
                    <a:pt x="1503698" y="302010"/>
                  </a:cubicBezTo>
                </a:path>
              </a:pathLst>
            </a:custGeom>
            <a:noFill/>
            <a:ln w="19050" cap="rnd">
              <a:solidFill>
                <a:schemeClr val="accent5">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rot="20353766">
              <a:off x="4581918" y="2257945"/>
              <a:ext cx="1701998" cy="399979"/>
            </a:xfrm>
            <a:prstGeom prst="rect">
              <a:avLst/>
            </a:prstGeom>
            <a:noFill/>
          </p:spPr>
          <p:txBody>
            <a:bodyPr wrap="none" rtlCol="0">
              <a:prstTxWarp prst="textArchUp">
                <a:avLst/>
              </a:prstTxWarp>
              <a:spAutoFit/>
            </a:bodyPr>
            <a:lstStyle>
              <a:defPPr>
                <a:defRPr lang="zh-CN"/>
              </a:defPPr>
              <a:lvl1pPr algn="ctr">
                <a:defRPr sz="3600">
                  <a:latin typeface="站酷快乐体2016修订版" panose="02010600030101010101" pitchFamily="2" charset="-122"/>
                  <a:ea typeface="站酷快乐体2016修订版" panose="02010600030101010101" pitchFamily="2" charset="-122"/>
                </a:defRPr>
              </a:lvl1pPr>
            </a:lstStyle>
            <a:p>
              <a:r>
                <a:rPr lang="zh-CN" altLang="en-US" sz="2400" noProof="1">
                  <a:solidFill>
                    <a:schemeClr val="accent5">
                      <a:lumMod val="50000"/>
                    </a:schemeClr>
                  </a:solidFill>
                  <a:latin typeface="杨任东竹石体-Bold" panose="02000000000000000000" pitchFamily="2" charset="-122"/>
                  <a:ea typeface="杨任东竹石体-Bold" panose="02000000000000000000" pitchFamily="2" charset="-122"/>
                </a:rPr>
                <a:t>自然条件</a:t>
              </a:r>
              <a:endParaRPr lang="zh-CN" altLang="en-US" sz="2400" dirty="0">
                <a:solidFill>
                  <a:schemeClr val="accent5">
                    <a:lumMod val="50000"/>
                  </a:schemeClr>
                </a:solidFill>
                <a:latin typeface="杨任东竹石体-Bold" panose="02000000000000000000" pitchFamily="2" charset="-122"/>
                <a:ea typeface="杨任东竹石体-Bold" panose="02000000000000000000" pitchFamily="2" charset="-122"/>
              </a:endParaRPr>
            </a:p>
          </p:txBody>
        </p:sp>
      </p:grpSp>
      <p:grpSp>
        <p:nvGrpSpPr>
          <p:cNvPr id="7" name="组合 7"/>
          <p:cNvGrpSpPr/>
          <p:nvPr/>
        </p:nvGrpSpPr>
        <p:grpSpPr>
          <a:xfrm>
            <a:off x="4139952" y="1203598"/>
            <a:ext cx="5004048" cy="376667"/>
            <a:chOff x="6138686" y="1946335"/>
            <a:chExt cx="5438211" cy="502223"/>
          </a:xfrm>
        </p:grpSpPr>
        <p:sp>
          <p:nvSpPr>
            <p:cNvPr id="27" name="任意多边形: 形状 26"/>
            <p:cNvSpPr/>
            <p:nvPr/>
          </p:nvSpPr>
          <p:spPr>
            <a:xfrm flipV="1">
              <a:off x="6138686" y="2115866"/>
              <a:ext cx="5366327" cy="332692"/>
            </a:xfrm>
            <a:custGeom>
              <a:avLst/>
              <a:gdLst>
                <a:gd name="connsiteX0" fmla="*/ 0 w 4033520"/>
                <a:gd name="connsiteY0" fmla="*/ 0 h 124636"/>
                <a:gd name="connsiteX1" fmla="*/ 4033520 w 4033520"/>
                <a:gd name="connsiteY1" fmla="*/ 30480 h 124636"/>
                <a:gd name="connsiteX0-1" fmla="*/ 0 w 5366327"/>
                <a:gd name="connsiteY0-2" fmla="*/ 155633 h 213537"/>
                <a:gd name="connsiteX1-3" fmla="*/ 5366327 w 5366327"/>
                <a:gd name="connsiteY1-4" fmla="*/ 0 h 213537"/>
                <a:gd name="connsiteX0-5" fmla="*/ 0 w 5366327"/>
                <a:gd name="connsiteY0-6" fmla="*/ 155633 h 270741"/>
                <a:gd name="connsiteX1-7" fmla="*/ 5366327 w 5366327"/>
                <a:gd name="connsiteY1-8" fmla="*/ 0 h 270741"/>
                <a:gd name="connsiteX0-9" fmla="*/ 0 w 5366327"/>
                <a:gd name="connsiteY0-10" fmla="*/ 155633 h 332692"/>
                <a:gd name="connsiteX1-11" fmla="*/ 5366327 w 5366327"/>
                <a:gd name="connsiteY1-12" fmla="*/ 0 h 332692"/>
              </a:gdLst>
              <a:ahLst/>
              <a:cxnLst>
                <a:cxn ang="0">
                  <a:pos x="connsiteX0-1" y="connsiteY0-2"/>
                </a:cxn>
                <a:cxn ang="0">
                  <a:pos x="connsiteX1-3" y="connsiteY1-4"/>
                </a:cxn>
              </a:cxnLst>
              <a:rect l="l" t="t" r="r" b="b"/>
              <a:pathLst>
                <a:path w="5366327" h="332692">
                  <a:moveTo>
                    <a:pt x="0" y="155633"/>
                  </a:moveTo>
                  <a:cubicBezTo>
                    <a:pt x="1311486" y="413943"/>
                    <a:pt x="3719560" y="412018"/>
                    <a:pt x="5366327" y="0"/>
                  </a:cubicBezTo>
                </a:path>
              </a:pathLst>
            </a:cu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rot="120000">
              <a:off x="6369592" y="1946335"/>
              <a:ext cx="5207305" cy="390366"/>
            </a:xfrm>
            <a:prstGeom prst="rect">
              <a:avLst/>
            </a:prstGeom>
            <a:noFill/>
          </p:spPr>
          <p:txBody>
            <a:bodyPr spcFirstLastPara="1" wrap="none" numCol="1" rtlCol="0">
              <a:prstTxWarp prst="textArchUp">
                <a:avLst/>
              </a:prstTxWarp>
              <a:spAutoFit/>
            </a:bodyPr>
            <a:lstStyle>
              <a:defPPr>
                <a:defRPr lang="zh-CN"/>
              </a:defPPr>
              <a:lvl1pPr algn="ctr">
                <a:defRPr sz="2800">
                  <a:latin typeface="杨任东竹石体-Bold" panose="02000000000000000000" pitchFamily="2" charset="-122"/>
                  <a:ea typeface="杨任东竹石体-Bold" panose="02000000000000000000" pitchFamily="2" charset="-122"/>
                </a:defRPr>
              </a:lvl1pPr>
            </a:lstStyle>
            <a:p>
              <a:r>
                <a:rPr lang="zh-CN" altLang="en-US" noProof="1">
                  <a:sym typeface="+mn-ea"/>
                </a:rPr>
                <a:t>位于寒暖流交汇处，</a:t>
              </a:r>
              <a:r>
                <a:rPr lang="zh-CN" altLang="en-US" noProof="1">
                  <a:solidFill>
                    <a:schemeClr val="accent2">
                      <a:lumMod val="50000"/>
                    </a:schemeClr>
                  </a:solidFill>
                  <a:sym typeface="+mn-ea"/>
                </a:rPr>
                <a:t>渔业资源丰富</a:t>
              </a:r>
              <a:endParaRPr lang="zh-CN" altLang="en-US" dirty="0">
                <a:solidFill>
                  <a:schemeClr val="accent2">
                    <a:lumMod val="50000"/>
                  </a:schemeClr>
                </a:solidFill>
              </a:endParaRPr>
            </a:p>
          </p:txBody>
        </p:sp>
      </p:grpSp>
      <p:grpSp>
        <p:nvGrpSpPr>
          <p:cNvPr id="8" name="组合 1377"/>
          <p:cNvGrpSpPr/>
          <p:nvPr/>
        </p:nvGrpSpPr>
        <p:grpSpPr>
          <a:xfrm>
            <a:off x="4724176" y="2492745"/>
            <a:ext cx="2162192" cy="1130638"/>
            <a:chOff x="6298902" y="3323659"/>
            <a:chExt cx="2882922" cy="1507517"/>
          </a:xfrm>
        </p:grpSpPr>
        <p:sp>
          <p:nvSpPr>
            <p:cNvPr id="14" name="文本框 13"/>
            <p:cNvSpPr txBox="1"/>
            <p:nvPr/>
          </p:nvSpPr>
          <p:spPr>
            <a:xfrm>
              <a:off x="6673587" y="3368578"/>
              <a:ext cx="1682512" cy="553997"/>
            </a:xfrm>
            <a:prstGeom prst="rect">
              <a:avLst/>
            </a:prstGeom>
            <a:noFill/>
          </p:spPr>
          <p:txBody>
            <a:bodyPr wrap="none" rtlCol="0">
              <a:spAutoFit/>
            </a:bodyPr>
            <a:lstStyle/>
            <a:p>
              <a:pPr algn="r"/>
              <a:r>
                <a:rPr lang="zh-CN" altLang="en-US" sz="2100" dirty="0">
                  <a:latin typeface="杨任东竹石体-Bold" panose="02000000000000000000" pitchFamily="2" charset="-122"/>
                  <a:ea typeface="杨任东竹石体-Bold" panose="02000000000000000000" pitchFamily="2" charset="-122"/>
                </a:rPr>
                <a:t>市场需求</a:t>
              </a:r>
            </a:p>
          </p:txBody>
        </p:sp>
        <p:sp>
          <p:nvSpPr>
            <p:cNvPr id="18" name="任意多边形: 形状 17"/>
            <p:cNvSpPr/>
            <p:nvPr/>
          </p:nvSpPr>
          <p:spPr>
            <a:xfrm flipH="1">
              <a:off x="6298902" y="3854490"/>
              <a:ext cx="1940953" cy="976686"/>
            </a:xfrm>
            <a:custGeom>
              <a:avLst/>
              <a:gdLst>
                <a:gd name="connsiteX0" fmla="*/ 1920240 w 1920240"/>
                <a:gd name="connsiteY0" fmla="*/ 601147 h 601147"/>
                <a:gd name="connsiteX1" fmla="*/ 1341120 w 1920240"/>
                <a:gd name="connsiteY1" fmla="*/ 93147 h 601147"/>
                <a:gd name="connsiteX2" fmla="*/ 0 w 1920240"/>
                <a:gd name="connsiteY2" fmla="*/ 1707 h 601147"/>
                <a:gd name="connsiteX0-1" fmla="*/ 2484252 w 2484252"/>
                <a:gd name="connsiteY0-2" fmla="*/ 647049 h 647049"/>
                <a:gd name="connsiteX1-3" fmla="*/ 1908293 w 2484252"/>
                <a:gd name="connsiteY1-4" fmla="*/ 40266 h 647049"/>
                <a:gd name="connsiteX2-5" fmla="*/ 0 w 2484252"/>
                <a:gd name="connsiteY2-6" fmla="*/ 32369 h 647049"/>
                <a:gd name="connsiteX0-7" fmla="*/ 3011038 w 3011038"/>
                <a:gd name="connsiteY0-8" fmla="*/ 650402 h 650402"/>
                <a:gd name="connsiteX1-9" fmla="*/ 2435079 w 3011038"/>
                <a:gd name="connsiteY1-10" fmla="*/ 43619 h 650402"/>
                <a:gd name="connsiteX2-11" fmla="*/ 0 w 3011038"/>
                <a:gd name="connsiteY2-12" fmla="*/ 28783 h 650402"/>
                <a:gd name="connsiteX0-13" fmla="*/ 1968002 w 1968002"/>
                <a:gd name="connsiteY0-14" fmla="*/ 667538 h 667538"/>
                <a:gd name="connsiteX1-15" fmla="*/ 1392043 w 1968002"/>
                <a:gd name="connsiteY1-16" fmla="*/ 60755 h 667538"/>
                <a:gd name="connsiteX2-17" fmla="*/ 0 w 1968002"/>
                <a:gd name="connsiteY2-18" fmla="*/ 18164 h 667538"/>
                <a:gd name="connsiteX0-19" fmla="*/ 1968002 w 1968002"/>
                <a:gd name="connsiteY0-20" fmla="*/ 652208 h 652208"/>
                <a:gd name="connsiteX1-21" fmla="*/ 1392043 w 1968002"/>
                <a:gd name="connsiteY1-22" fmla="*/ 45425 h 652208"/>
                <a:gd name="connsiteX2-23" fmla="*/ 0 w 1968002"/>
                <a:gd name="connsiteY2-24" fmla="*/ 2834 h 652208"/>
                <a:gd name="connsiteX0-25" fmla="*/ 2484252 w 2484252"/>
                <a:gd name="connsiteY0-26" fmla="*/ 647090 h 647090"/>
                <a:gd name="connsiteX1-27" fmla="*/ 1939900 w 2484252"/>
                <a:gd name="connsiteY1-28" fmla="*/ 81940 h 647090"/>
                <a:gd name="connsiteX2-29" fmla="*/ 0 w 2484252"/>
                <a:gd name="connsiteY2-30" fmla="*/ 32410 h 647090"/>
                <a:gd name="connsiteX0-31" fmla="*/ 2484252 w 2484252"/>
                <a:gd name="connsiteY0-32" fmla="*/ 646260 h 646260"/>
                <a:gd name="connsiteX1-33" fmla="*/ 1939900 w 2484252"/>
                <a:gd name="connsiteY1-34" fmla="*/ 81110 h 646260"/>
                <a:gd name="connsiteX2-35" fmla="*/ 0 w 2484252"/>
                <a:gd name="connsiteY2-36" fmla="*/ 31580 h 646260"/>
                <a:gd name="connsiteX0-37" fmla="*/ 2484252 w 2484252"/>
                <a:gd name="connsiteY0-38" fmla="*/ 631032 h 631032"/>
                <a:gd name="connsiteX1-39" fmla="*/ 1939900 w 2484252"/>
                <a:gd name="connsiteY1-40" fmla="*/ 65882 h 631032"/>
                <a:gd name="connsiteX2-41" fmla="*/ 0 w 2484252"/>
                <a:gd name="connsiteY2-42" fmla="*/ 16352 h 631032"/>
              </a:gdLst>
              <a:ahLst/>
              <a:cxnLst>
                <a:cxn ang="0">
                  <a:pos x="connsiteX0-1" y="connsiteY0-2"/>
                </a:cxn>
                <a:cxn ang="0">
                  <a:pos x="connsiteX1-3" y="connsiteY1-4"/>
                </a:cxn>
                <a:cxn ang="0">
                  <a:pos x="connsiteX2-5" y="connsiteY2-6"/>
                </a:cxn>
              </a:cxnLst>
              <a:rect l="l" t="t" r="r" b="b"/>
              <a:pathLst>
                <a:path w="1968002" h="652208">
                  <a:moveTo>
                    <a:pt x="1968002" y="652208"/>
                  </a:moveTo>
                  <a:cubicBezTo>
                    <a:pt x="1838462" y="448161"/>
                    <a:pt x="1669589" y="107232"/>
                    <a:pt x="1392043" y="45425"/>
                  </a:cubicBezTo>
                  <a:cubicBezTo>
                    <a:pt x="1114497" y="-16382"/>
                    <a:pt x="631701" y="2813"/>
                    <a:pt x="0" y="2834"/>
                  </a:cubicBezTo>
                </a:path>
              </a:pathLst>
            </a:custGeom>
            <a:noFill/>
            <a:ln cap="rnd">
              <a:solidFill>
                <a:schemeClr val="accent5">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83" name="图片 1382"/>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8408573" y="3323659"/>
              <a:ext cx="773251" cy="522661"/>
            </a:xfrm>
            <a:prstGeom prst="rect">
              <a:avLst/>
            </a:prstGeom>
          </p:spPr>
        </p:pic>
      </p:grpSp>
      <p:grpSp>
        <p:nvGrpSpPr>
          <p:cNvPr id="9" name="组合 29"/>
          <p:cNvGrpSpPr/>
          <p:nvPr/>
        </p:nvGrpSpPr>
        <p:grpSpPr>
          <a:xfrm>
            <a:off x="4720951" y="2873398"/>
            <a:ext cx="4321855" cy="756374"/>
            <a:chOff x="6294601" y="3831197"/>
            <a:chExt cx="5762473" cy="1008498"/>
          </a:xfrm>
        </p:grpSpPr>
        <p:sp>
          <p:nvSpPr>
            <p:cNvPr id="15" name="文本框 14"/>
            <p:cNvSpPr txBox="1"/>
            <p:nvPr/>
          </p:nvSpPr>
          <p:spPr>
            <a:xfrm rot="21540000">
              <a:off x="6644081" y="4040689"/>
              <a:ext cx="4555093" cy="553997"/>
            </a:xfrm>
            <a:prstGeom prst="rect">
              <a:avLst/>
            </a:prstGeom>
            <a:noFill/>
          </p:spPr>
          <p:txBody>
            <a:bodyPr wrap="none" rtlCol="0">
              <a:spAutoFit/>
            </a:bodyPr>
            <a:lstStyle/>
            <a:p>
              <a:pPr algn="r"/>
              <a:r>
                <a:rPr lang="zh-CN" altLang="en-US" sz="2100" dirty="0">
                  <a:latin typeface="杨任东竹石体-Bold" panose="02000000000000000000" pitchFamily="2" charset="-122"/>
                  <a:ea typeface="杨任东竹石体-Bold" panose="02000000000000000000" pitchFamily="2" charset="-122"/>
                </a:rPr>
                <a:t>庞大的远洋和近海捕捞技术</a:t>
              </a:r>
            </a:p>
          </p:txBody>
        </p:sp>
        <p:sp>
          <p:nvSpPr>
            <p:cNvPr id="19" name="任意多边形: 形状 18"/>
            <p:cNvSpPr/>
            <p:nvPr/>
          </p:nvSpPr>
          <p:spPr>
            <a:xfrm flipH="1">
              <a:off x="6294601" y="4522937"/>
              <a:ext cx="4771736" cy="316758"/>
            </a:xfrm>
            <a:custGeom>
              <a:avLst/>
              <a:gdLst>
                <a:gd name="connsiteX0" fmla="*/ 4196080 w 4200167"/>
                <a:gd name="connsiteY0" fmla="*/ 111376 h 111376"/>
                <a:gd name="connsiteX1" fmla="*/ 3525520 w 4200167"/>
                <a:gd name="connsiteY1" fmla="*/ 9776 h 111376"/>
                <a:gd name="connsiteX2" fmla="*/ 0 w 4200167"/>
                <a:gd name="connsiteY2" fmla="*/ 9776 h 111376"/>
                <a:gd name="connsiteX0-1" fmla="*/ 4813300 w 4813300"/>
                <a:gd name="connsiteY0-2" fmla="*/ 228475 h 228475"/>
                <a:gd name="connsiteX1-3" fmla="*/ 4187074 w 4813300"/>
                <a:gd name="connsiteY1-4" fmla="*/ 1479 h 228475"/>
                <a:gd name="connsiteX2-5" fmla="*/ 0 w 4813300"/>
                <a:gd name="connsiteY2-6" fmla="*/ 126875 h 228475"/>
                <a:gd name="connsiteX0-7" fmla="*/ 4896427 w 4896427"/>
                <a:gd name="connsiteY0-8" fmla="*/ 264410 h 264410"/>
                <a:gd name="connsiteX1-9" fmla="*/ 4270201 w 4896427"/>
                <a:gd name="connsiteY1-10" fmla="*/ 37414 h 264410"/>
                <a:gd name="connsiteX2-11" fmla="*/ 0 w 4896427"/>
                <a:gd name="connsiteY2-12" fmla="*/ 1587 h 264410"/>
                <a:gd name="connsiteX0-13" fmla="*/ 5499100 w 5499100"/>
                <a:gd name="connsiteY0-14" fmla="*/ 273040 h 273040"/>
                <a:gd name="connsiteX1-15" fmla="*/ 4872874 w 5499100"/>
                <a:gd name="connsiteY1-16" fmla="*/ 46044 h 273040"/>
                <a:gd name="connsiteX2-17" fmla="*/ 0 w 5499100"/>
                <a:gd name="connsiteY2-18" fmla="*/ 1261 h 273040"/>
                <a:gd name="connsiteX0-19" fmla="*/ 4771736 w 4771736"/>
                <a:gd name="connsiteY0-20" fmla="*/ 273040 h 273040"/>
                <a:gd name="connsiteX1-21" fmla="*/ 4145510 w 4771736"/>
                <a:gd name="connsiteY1-22" fmla="*/ 46044 h 273040"/>
                <a:gd name="connsiteX2-23" fmla="*/ 0 w 4771736"/>
                <a:gd name="connsiteY2-24" fmla="*/ 1261 h 273040"/>
                <a:gd name="connsiteX0-25" fmla="*/ 4813300 w 4813300"/>
                <a:gd name="connsiteY0-26" fmla="*/ 111376 h 111376"/>
                <a:gd name="connsiteX1-27" fmla="*/ 4135120 w 4813300"/>
                <a:gd name="connsiteY1-28" fmla="*/ 9776 h 111376"/>
                <a:gd name="connsiteX2-29" fmla="*/ 0 w 4813300"/>
                <a:gd name="connsiteY2-30" fmla="*/ 9776 h 111376"/>
              </a:gdLst>
              <a:ahLst/>
              <a:cxnLst>
                <a:cxn ang="0">
                  <a:pos x="connsiteX0-1" y="connsiteY0-2"/>
                </a:cxn>
                <a:cxn ang="0">
                  <a:pos x="connsiteX1-3" y="connsiteY1-4"/>
                </a:cxn>
                <a:cxn ang="0">
                  <a:pos x="connsiteX2-5" y="connsiteY2-6"/>
                </a:cxn>
              </a:cxnLst>
              <a:rect l="l" t="t" r="r" b="b"/>
              <a:pathLst>
                <a:path w="4771736" h="273040">
                  <a:moveTo>
                    <a:pt x="4771736" y="273040"/>
                  </a:moveTo>
                  <a:cubicBezTo>
                    <a:pt x="4534669" y="181176"/>
                    <a:pt x="4505767" y="55357"/>
                    <a:pt x="4145510" y="46044"/>
                  </a:cubicBezTo>
                  <a:cubicBezTo>
                    <a:pt x="3446163" y="29111"/>
                    <a:pt x="1413086" y="-7206"/>
                    <a:pt x="0" y="1261"/>
                  </a:cubicBezTo>
                </a:path>
              </a:pathLst>
            </a:custGeom>
            <a:noFill/>
            <a:ln cap="rnd">
              <a:solidFill>
                <a:schemeClr val="accent5">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游戏机里面的人物&#10;&#10;低可信度描述已自动生成"/>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1890" t="7574" r="11123" b="9370"/>
            <a:stretch>
              <a:fillRect/>
            </a:stretch>
          </p:blipFill>
          <p:spPr>
            <a:xfrm>
              <a:off x="11139054" y="3831197"/>
              <a:ext cx="918020" cy="700726"/>
            </a:xfrm>
            <a:prstGeom prst="rect">
              <a:avLst/>
            </a:prstGeom>
          </p:spPr>
        </p:pic>
      </p:grpSp>
      <p:grpSp>
        <p:nvGrpSpPr>
          <p:cNvPr id="10" name="组合 1376"/>
          <p:cNvGrpSpPr/>
          <p:nvPr/>
        </p:nvGrpSpPr>
        <p:grpSpPr>
          <a:xfrm>
            <a:off x="4723331" y="3628666"/>
            <a:ext cx="3939807" cy="914759"/>
            <a:chOff x="6297775" y="4838220"/>
            <a:chExt cx="5253076" cy="1219679"/>
          </a:xfrm>
        </p:grpSpPr>
        <p:sp>
          <p:nvSpPr>
            <p:cNvPr id="17" name="文本框 16"/>
            <p:cNvSpPr txBox="1"/>
            <p:nvPr/>
          </p:nvSpPr>
          <p:spPr>
            <a:xfrm>
              <a:off x="6668167" y="5462248"/>
              <a:ext cx="4196020" cy="553997"/>
            </a:xfrm>
            <a:prstGeom prst="rect">
              <a:avLst/>
            </a:prstGeom>
            <a:noFill/>
          </p:spPr>
          <p:txBody>
            <a:bodyPr wrap="none" rtlCol="0">
              <a:spAutoFit/>
            </a:bodyPr>
            <a:lstStyle/>
            <a:p>
              <a:pPr algn="r"/>
              <a:r>
                <a:rPr lang="zh-CN" altLang="en-US" sz="2100" dirty="0">
                  <a:latin typeface="杨任东竹石体-Bold" panose="02000000000000000000" pitchFamily="2" charset="-122"/>
                  <a:ea typeface="杨任东竹石体-Bold" panose="02000000000000000000" pitchFamily="2" charset="-122"/>
                </a:rPr>
                <a:t>发达的纺织业提供了渔网</a:t>
              </a:r>
            </a:p>
          </p:txBody>
        </p:sp>
        <p:sp>
          <p:nvSpPr>
            <p:cNvPr id="21" name="任意多边形: 形状 20"/>
            <p:cNvSpPr/>
            <p:nvPr/>
          </p:nvSpPr>
          <p:spPr>
            <a:xfrm flipH="1">
              <a:off x="6297775" y="4838220"/>
              <a:ext cx="4454086" cy="1142064"/>
            </a:xfrm>
            <a:custGeom>
              <a:avLst/>
              <a:gdLst>
                <a:gd name="connsiteX0" fmla="*/ 3860800 w 3898125"/>
                <a:gd name="connsiteY0" fmla="*/ 0 h 884582"/>
                <a:gd name="connsiteX1" fmla="*/ 3342640 w 3898125"/>
                <a:gd name="connsiteY1" fmla="*/ 772160 h 884582"/>
                <a:gd name="connsiteX2" fmla="*/ 0 w 3898125"/>
                <a:gd name="connsiteY2" fmla="*/ 863600 h 884582"/>
                <a:gd name="connsiteX0-1" fmla="*/ 4454086 w 4454086"/>
                <a:gd name="connsiteY0-2" fmla="*/ 0 h 867694"/>
                <a:gd name="connsiteX1-3" fmla="*/ 3879411 w 4454086"/>
                <a:gd name="connsiteY1-4" fmla="*/ 793750 h 867694"/>
                <a:gd name="connsiteX2-5" fmla="*/ 0 w 4454086"/>
                <a:gd name="connsiteY2-6" fmla="*/ 841935 h 867694"/>
                <a:gd name="connsiteX0-7" fmla="*/ 3860800 w 3874249"/>
                <a:gd name="connsiteY0-8" fmla="*/ 0 h 902459"/>
                <a:gd name="connsiteX1-9" fmla="*/ 3291840 w 3874249"/>
                <a:gd name="connsiteY1-10" fmla="*/ 812800 h 902459"/>
                <a:gd name="connsiteX2-11" fmla="*/ 0 w 3874249"/>
                <a:gd name="connsiteY2-12" fmla="*/ 863600 h 902459"/>
                <a:gd name="connsiteX0-13" fmla="*/ 3860800 w 3888820"/>
                <a:gd name="connsiteY0-14" fmla="*/ 0 h 902459"/>
                <a:gd name="connsiteX1-15" fmla="*/ 3291840 w 3888820"/>
                <a:gd name="connsiteY1-16" fmla="*/ 812800 h 902459"/>
                <a:gd name="connsiteX2-17" fmla="*/ 0 w 3888820"/>
                <a:gd name="connsiteY2-18" fmla="*/ 863600 h 902459"/>
                <a:gd name="connsiteX0-19" fmla="*/ 3860800 w 3869304"/>
                <a:gd name="connsiteY0-20" fmla="*/ 0 h 894730"/>
                <a:gd name="connsiteX1-21" fmla="*/ 3291840 w 3869304"/>
                <a:gd name="connsiteY1-22" fmla="*/ 812800 h 894730"/>
                <a:gd name="connsiteX2-23" fmla="*/ 0 w 3869304"/>
                <a:gd name="connsiteY2-24" fmla="*/ 863600 h 894730"/>
                <a:gd name="connsiteX0-25" fmla="*/ 3866515 w 3893795"/>
                <a:gd name="connsiteY0-26" fmla="*/ 0 h 882174"/>
                <a:gd name="connsiteX1-27" fmla="*/ 3291840 w 3893795"/>
                <a:gd name="connsiteY1-28" fmla="*/ 793750 h 882174"/>
                <a:gd name="connsiteX2-29" fmla="*/ 0 w 3893795"/>
                <a:gd name="connsiteY2-30" fmla="*/ 844550 h 882174"/>
                <a:gd name="connsiteX0-31" fmla="*/ 3866515 w 3866515"/>
                <a:gd name="connsiteY0-32" fmla="*/ 0 h 882174"/>
                <a:gd name="connsiteX1-33" fmla="*/ 3291840 w 3866515"/>
                <a:gd name="connsiteY1-34" fmla="*/ 793750 h 882174"/>
                <a:gd name="connsiteX2-35" fmla="*/ 0 w 3866515"/>
                <a:gd name="connsiteY2-36" fmla="*/ 844550 h 882174"/>
                <a:gd name="connsiteX0-37" fmla="*/ 3866515 w 3866515"/>
                <a:gd name="connsiteY0-38" fmla="*/ 0 h 869162"/>
                <a:gd name="connsiteX1-39" fmla="*/ 3291840 w 3866515"/>
                <a:gd name="connsiteY1-40" fmla="*/ 793750 h 869162"/>
                <a:gd name="connsiteX2-41" fmla="*/ 0 w 3866515"/>
                <a:gd name="connsiteY2-42" fmla="*/ 844550 h 869162"/>
                <a:gd name="connsiteX0-43" fmla="*/ 4256659 w 4256659"/>
                <a:gd name="connsiteY0-44" fmla="*/ 0 h 863508"/>
                <a:gd name="connsiteX1-45" fmla="*/ 3681984 w 4256659"/>
                <a:gd name="connsiteY1-46" fmla="*/ 793750 h 863508"/>
                <a:gd name="connsiteX2-47" fmla="*/ 0 w 4256659"/>
                <a:gd name="connsiteY2-48" fmla="*/ 834041 h 863508"/>
              </a:gdLst>
              <a:ahLst/>
              <a:cxnLst>
                <a:cxn ang="0">
                  <a:pos x="connsiteX0-1" y="connsiteY0-2"/>
                </a:cxn>
                <a:cxn ang="0">
                  <a:pos x="connsiteX1-3" y="connsiteY1-4"/>
                </a:cxn>
                <a:cxn ang="0">
                  <a:pos x="connsiteX2-5" y="connsiteY2-6"/>
                </a:cxn>
              </a:cxnLst>
              <a:rect l="l" t="t" r="r" b="b"/>
              <a:pathLst>
                <a:path w="4454086" h="867694">
                  <a:moveTo>
                    <a:pt x="4454086" y="0"/>
                  </a:moveTo>
                  <a:cubicBezTo>
                    <a:pt x="4415139" y="380153"/>
                    <a:pt x="4254590" y="688552"/>
                    <a:pt x="3879411" y="793750"/>
                  </a:cubicBezTo>
                  <a:cubicBezTo>
                    <a:pt x="3504232" y="898948"/>
                    <a:pt x="709507" y="869028"/>
                    <a:pt x="0" y="841935"/>
                  </a:cubicBezTo>
                </a:path>
              </a:pathLst>
            </a:custGeom>
            <a:noFill/>
            <a:ln cap="rnd">
              <a:solidFill>
                <a:schemeClr val="accent5">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图片包含 帽子, 小, 黑暗, 桌子&#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8142" y="5255190"/>
              <a:ext cx="802709" cy="802709"/>
            </a:xfrm>
            <a:prstGeom prst="rect">
              <a:avLst/>
            </a:prstGeom>
          </p:spPr>
        </p:pic>
      </p:grpSp>
      <p:grpSp>
        <p:nvGrpSpPr>
          <p:cNvPr id="13" name="组合 1375"/>
          <p:cNvGrpSpPr/>
          <p:nvPr/>
        </p:nvGrpSpPr>
        <p:grpSpPr>
          <a:xfrm>
            <a:off x="4724760" y="3561487"/>
            <a:ext cx="3133095" cy="419488"/>
            <a:chOff x="6299680" y="4748646"/>
            <a:chExt cx="4177460" cy="559317"/>
          </a:xfrm>
        </p:grpSpPr>
        <p:sp>
          <p:nvSpPr>
            <p:cNvPr id="16" name="文本框 15"/>
            <p:cNvSpPr txBox="1"/>
            <p:nvPr/>
          </p:nvSpPr>
          <p:spPr>
            <a:xfrm>
              <a:off x="6649736" y="4753966"/>
              <a:ext cx="2759729" cy="553997"/>
            </a:xfrm>
            <a:prstGeom prst="rect">
              <a:avLst/>
            </a:prstGeom>
            <a:noFill/>
          </p:spPr>
          <p:txBody>
            <a:bodyPr wrap="none" rtlCol="0">
              <a:spAutoFit/>
            </a:bodyPr>
            <a:lstStyle/>
            <a:p>
              <a:pPr algn="r"/>
              <a:r>
                <a:rPr lang="zh-CN" altLang="en-US" sz="2100" dirty="0">
                  <a:latin typeface="杨任东竹石体-Bold" panose="02000000000000000000" pitchFamily="2" charset="-122"/>
                  <a:ea typeface="杨任东竹石体-Bold" panose="02000000000000000000" pitchFamily="2" charset="-122"/>
                </a:rPr>
                <a:t>沿海养殖业发达</a:t>
              </a:r>
            </a:p>
          </p:txBody>
        </p:sp>
        <p:sp>
          <p:nvSpPr>
            <p:cNvPr id="20" name="任意多边形: 形状 19"/>
            <p:cNvSpPr/>
            <p:nvPr/>
          </p:nvSpPr>
          <p:spPr>
            <a:xfrm flipH="1">
              <a:off x="6299680" y="4827910"/>
              <a:ext cx="3391408" cy="452644"/>
            </a:xfrm>
            <a:custGeom>
              <a:avLst/>
              <a:gdLst>
                <a:gd name="connsiteX0" fmla="*/ 2794000 w 2794000"/>
                <a:gd name="connsiteY0" fmla="*/ 0 h 382177"/>
                <a:gd name="connsiteX1" fmla="*/ 2296160 w 2794000"/>
                <a:gd name="connsiteY1" fmla="*/ 345440 h 382177"/>
                <a:gd name="connsiteX2" fmla="*/ 0 w 2794000"/>
                <a:gd name="connsiteY2" fmla="*/ 355600 h 382177"/>
                <a:gd name="connsiteX0-1" fmla="*/ 3391408 w 3391408"/>
                <a:gd name="connsiteY0-2" fmla="*/ 0 h 390170"/>
                <a:gd name="connsiteX1-3" fmla="*/ 2893568 w 3391408"/>
                <a:gd name="connsiteY1-4" fmla="*/ 345440 h 390170"/>
                <a:gd name="connsiteX2-5" fmla="*/ 0 w 3391408"/>
                <a:gd name="connsiteY2-6" fmla="*/ 371364 h 390170"/>
              </a:gdLst>
              <a:ahLst/>
              <a:cxnLst>
                <a:cxn ang="0">
                  <a:pos x="connsiteX0-1" y="connsiteY0-2"/>
                </a:cxn>
                <a:cxn ang="0">
                  <a:pos x="connsiteX1-3" y="connsiteY1-4"/>
                </a:cxn>
                <a:cxn ang="0">
                  <a:pos x="connsiteX2-5" y="connsiteY2-6"/>
                </a:cxn>
              </a:cxnLst>
              <a:rect l="l" t="t" r="r" b="b"/>
              <a:pathLst>
                <a:path w="3391408" h="390170">
                  <a:moveTo>
                    <a:pt x="3391408" y="0"/>
                  </a:moveTo>
                  <a:cubicBezTo>
                    <a:pt x="3375321" y="143086"/>
                    <a:pt x="3359235" y="286173"/>
                    <a:pt x="2893568" y="345440"/>
                  </a:cubicBezTo>
                  <a:cubicBezTo>
                    <a:pt x="2427901" y="404707"/>
                    <a:pt x="915246" y="395917"/>
                    <a:pt x="0" y="371364"/>
                  </a:cubicBezTo>
                </a:path>
              </a:pathLst>
            </a:custGeom>
            <a:noFill/>
            <a:ln cap="rnd">
              <a:solidFill>
                <a:schemeClr val="accent5">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129"/>
            <p:cNvGrpSpPr/>
            <p:nvPr/>
          </p:nvGrpSpPr>
          <p:grpSpPr>
            <a:xfrm>
              <a:off x="9597217" y="4748646"/>
              <a:ext cx="879923" cy="464233"/>
              <a:chOff x="10368999" y="3989735"/>
              <a:chExt cx="739818" cy="390317"/>
            </a:xfrm>
          </p:grpSpPr>
          <p:sp>
            <p:nvSpPr>
              <p:cNvPr id="131" name="任意多边形: 形状 130"/>
              <p:cNvSpPr/>
              <p:nvPr/>
            </p:nvSpPr>
            <p:spPr>
              <a:xfrm rot="1905113">
                <a:off x="10585755" y="4084933"/>
                <a:ext cx="180279" cy="173367"/>
              </a:xfrm>
              <a:custGeom>
                <a:avLst/>
                <a:gdLst>
                  <a:gd name="connsiteX0" fmla="*/ 88261 w 180279"/>
                  <a:gd name="connsiteY0" fmla="*/ 105545 h 173367"/>
                  <a:gd name="connsiteX1" fmla="*/ 178074 w 180279"/>
                  <a:gd name="connsiteY1" fmla="*/ 57935 h 173367"/>
                  <a:gd name="connsiteX2" fmla="*/ 134194 w 180279"/>
                  <a:gd name="connsiteY2" fmla="*/ 439 h 173367"/>
                  <a:gd name="connsiteX3" fmla="*/ 54875 w 180279"/>
                  <a:gd name="connsiteY3" fmla="*/ 79968 h 173367"/>
                  <a:gd name="connsiteX4" fmla="*/ 0 w 180279"/>
                  <a:gd name="connsiteY4" fmla="*/ 96987 h 173367"/>
                  <a:gd name="connsiteX5" fmla="*/ 59731 w 180279"/>
                  <a:gd name="connsiteY5" fmla="*/ 117530 h 173367"/>
                  <a:gd name="connsiteX6" fmla="*/ 65603 w 180279"/>
                  <a:gd name="connsiteY6" fmla="*/ 173368 h 173367"/>
                  <a:gd name="connsiteX7" fmla="*/ 88261 w 180279"/>
                  <a:gd name="connsiteY7" fmla="*/ 105545 h 1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279" h="173367">
                    <a:moveTo>
                      <a:pt x="88261" y="105545"/>
                    </a:moveTo>
                    <a:cubicBezTo>
                      <a:pt x="88261" y="105545"/>
                      <a:pt x="165969" y="110897"/>
                      <a:pt x="178074" y="57935"/>
                    </a:cubicBezTo>
                    <a:cubicBezTo>
                      <a:pt x="190180" y="4976"/>
                      <a:pt x="149191" y="-2095"/>
                      <a:pt x="134194" y="439"/>
                    </a:cubicBezTo>
                    <a:cubicBezTo>
                      <a:pt x="102478" y="5795"/>
                      <a:pt x="54875" y="79968"/>
                      <a:pt x="54875" y="79968"/>
                    </a:cubicBezTo>
                    <a:lnTo>
                      <a:pt x="0" y="96987"/>
                    </a:lnTo>
                    <a:lnTo>
                      <a:pt x="59731" y="117530"/>
                    </a:lnTo>
                    <a:lnTo>
                      <a:pt x="65603" y="173368"/>
                    </a:lnTo>
                    <a:cubicBezTo>
                      <a:pt x="65603" y="173360"/>
                      <a:pt x="86208" y="138014"/>
                      <a:pt x="88261" y="105545"/>
                    </a:cubicBezTo>
                    <a:close/>
                  </a:path>
                </a:pathLst>
              </a:custGeom>
              <a:solidFill>
                <a:srgbClr val="366AAA"/>
              </a:solidFill>
              <a:ln w="3879" cap="flat">
                <a:noFill/>
                <a:prstDash val="solid"/>
                <a:miter/>
              </a:ln>
            </p:spPr>
            <p:txBody>
              <a:bodyPr rtlCol="0" anchor="ctr"/>
              <a:lstStyle/>
              <a:p>
                <a:endParaRPr lang="zh-CN" altLang="en-US"/>
              </a:p>
            </p:txBody>
          </p:sp>
          <p:sp>
            <p:nvSpPr>
              <p:cNvPr id="132" name="任意多边形: 形状 131"/>
              <p:cNvSpPr/>
              <p:nvPr/>
            </p:nvSpPr>
            <p:spPr>
              <a:xfrm rot="1905113">
                <a:off x="10728474" y="4032419"/>
                <a:ext cx="130470" cy="107524"/>
              </a:xfrm>
              <a:custGeom>
                <a:avLst/>
                <a:gdLst>
                  <a:gd name="connsiteX0" fmla="*/ 55873 w 130470"/>
                  <a:gd name="connsiteY0" fmla="*/ 77621 h 107524"/>
                  <a:gd name="connsiteX1" fmla="*/ 129719 w 130470"/>
                  <a:gd name="connsiteY1" fmla="*/ 28024 h 107524"/>
                  <a:gd name="connsiteX2" fmla="*/ 79788 w 130470"/>
                  <a:gd name="connsiteY2" fmla="*/ 3817 h 107524"/>
                  <a:gd name="connsiteX3" fmla="*/ 31371 w 130470"/>
                  <a:gd name="connsiteY3" fmla="*/ 50720 h 107524"/>
                  <a:gd name="connsiteX4" fmla="*/ 0 w 130470"/>
                  <a:gd name="connsiteY4" fmla="*/ 58083 h 107524"/>
                  <a:gd name="connsiteX5" fmla="*/ 20780 w 130470"/>
                  <a:gd name="connsiteY5" fmla="*/ 67367 h 107524"/>
                  <a:gd name="connsiteX6" fmla="*/ 22351 w 130470"/>
                  <a:gd name="connsiteY6" fmla="*/ 107525 h 107524"/>
                  <a:gd name="connsiteX7" fmla="*/ 55873 w 130470"/>
                  <a:gd name="connsiteY7" fmla="*/ 77621 h 10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69" h="107524">
                    <a:moveTo>
                      <a:pt x="55873" y="77621"/>
                    </a:moveTo>
                    <a:cubicBezTo>
                      <a:pt x="55873" y="77621"/>
                      <a:pt x="123669" y="61312"/>
                      <a:pt x="129719" y="28024"/>
                    </a:cubicBezTo>
                    <a:cubicBezTo>
                      <a:pt x="135770" y="-5265"/>
                      <a:pt x="103991" y="-2234"/>
                      <a:pt x="79788" y="3817"/>
                    </a:cubicBezTo>
                    <a:cubicBezTo>
                      <a:pt x="55582" y="9868"/>
                      <a:pt x="31371" y="50720"/>
                      <a:pt x="31371" y="50720"/>
                    </a:cubicBezTo>
                    <a:lnTo>
                      <a:pt x="0" y="58083"/>
                    </a:lnTo>
                    <a:lnTo>
                      <a:pt x="20780" y="67367"/>
                    </a:lnTo>
                    <a:lnTo>
                      <a:pt x="22351" y="107525"/>
                    </a:lnTo>
                    <a:cubicBezTo>
                      <a:pt x="22351" y="107521"/>
                      <a:pt x="51627" y="93929"/>
                      <a:pt x="55873" y="77621"/>
                    </a:cubicBezTo>
                    <a:close/>
                  </a:path>
                </a:pathLst>
              </a:custGeom>
              <a:solidFill>
                <a:srgbClr val="366AAA"/>
              </a:solidFill>
              <a:ln w="3879" cap="flat">
                <a:noFill/>
                <a:prstDash val="solid"/>
                <a:miter/>
              </a:ln>
            </p:spPr>
            <p:txBody>
              <a:bodyPr rtlCol="0" anchor="ctr"/>
              <a:lstStyle/>
              <a:p>
                <a:endParaRPr lang="zh-CN" altLang="en-US"/>
              </a:p>
            </p:txBody>
          </p:sp>
          <p:sp>
            <p:nvSpPr>
              <p:cNvPr id="133" name="任意多边形: 形状 132"/>
              <p:cNvSpPr/>
              <p:nvPr/>
            </p:nvSpPr>
            <p:spPr>
              <a:xfrm rot="1905113">
                <a:off x="10856424" y="4094828"/>
                <a:ext cx="120892" cy="138136"/>
              </a:xfrm>
              <a:custGeom>
                <a:avLst/>
                <a:gdLst>
                  <a:gd name="connsiteX0" fmla="*/ 37263 w 120892"/>
                  <a:gd name="connsiteY0" fmla="*/ 77684 h 138136"/>
                  <a:gd name="connsiteX1" fmla="*/ 0 w 120892"/>
                  <a:gd name="connsiteY1" fmla="*/ 89909 h 138136"/>
                  <a:gd name="connsiteX2" fmla="*/ 27723 w 120892"/>
                  <a:gd name="connsiteY2" fmla="*/ 93503 h 138136"/>
                  <a:gd name="connsiteX3" fmla="*/ 41078 w 120892"/>
                  <a:gd name="connsiteY3" fmla="*/ 138136 h 138136"/>
                  <a:gd name="connsiteX4" fmla="*/ 61136 w 120892"/>
                  <a:gd name="connsiteY4" fmla="*/ 92428 h 138136"/>
                  <a:gd name="connsiteX5" fmla="*/ 114979 w 120892"/>
                  <a:gd name="connsiteY5" fmla="*/ 12445 h 138136"/>
                  <a:gd name="connsiteX6" fmla="*/ 37263 w 120892"/>
                  <a:gd name="connsiteY6" fmla="*/ 77684 h 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92" h="138136">
                    <a:moveTo>
                      <a:pt x="37263" y="77684"/>
                    </a:moveTo>
                    <a:lnTo>
                      <a:pt x="0" y="89909"/>
                    </a:lnTo>
                    <a:lnTo>
                      <a:pt x="27723" y="93503"/>
                    </a:lnTo>
                    <a:lnTo>
                      <a:pt x="41078" y="138136"/>
                    </a:lnTo>
                    <a:lnTo>
                      <a:pt x="61136" y="92428"/>
                    </a:lnTo>
                    <a:cubicBezTo>
                      <a:pt x="61136" y="92428"/>
                      <a:pt x="143222" y="53943"/>
                      <a:pt x="114979" y="12445"/>
                    </a:cubicBezTo>
                    <a:cubicBezTo>
                      <a:pt x="86732" y="-29052"/>
                      <a:pt x="39238" y="43704"/>
                      <a:pt x="37263" y="77684"/>
                    </a:cubicBezTo>
                    <a:close/>
                  </a:path>
                </a:pathLst>
              </a:custGeom>
              <a:solidFill>
                <a:srgbClr val="366AAA"/>
              </a:solidFill>
              <a:ln w="3879" cap="flat">
                <a:noFill/>
                <a:prstDash val="solid"/>
                <a:miter/>
              </a:ln>
            </p:spPr>
            <p:txBody>
              <a:bodyPr rtlCol="0" anchor="ctr"/>
              <a:lstStyle/>
              <a:p>
                <a:endParaRPr lang="zh-CN" altLang="en-US"/>
              </a:p>
            </p:txBody>
          </p:sp>
          <p:sp>
            <p:nvSpPr>
              <p:cNvPr id="134" name="任意多边形: 形状 133"/>
              <p:cNvSpPr/>
              <p:nvPr/>
            </p:nvSpPr>
            <p:spPr>
              <a:xfrm rot="1905113">
                <a:off x="10997220" y="4043970"/>
                <a:ext cx="109296" cy="92372"/>
              </a:xfrm>
              <a:custGeom>
                <a:avLst/>
                <a:gdLst>
                  <a:gd name="connsiteX0" fmla="*/ 39304 w 109296"/>
                  <a:gd name="connsiteY0" fmla="*/ 47933 h 92372"/>
                  <a:gd name="connsiteX1" fmla="*/ 35893 w 109296"/>
                  <a:gd name="connsiteY1" fmla="*/ 47863 h 92372"/>
                  <a:gd name="connsiteX2" fmla="*/ 0 w 109296"/>
                  <a:gd name="connsiteY2" fmla="*/ 47126 h 92372"/>
                  <a:gd name="connsiteX3" fmla="*/ 24622 w 109296"/>
                  <a:gd name="connsiteY3" fmla="*/ 65165 h 92372"/>
                  <a:gd name="connsiteX4" fmla="*/ 22441 w 109296"/>
                  <a:gd name="connsiteY4" fmla="*/ 92372 h 92372"/>
                  <a:gd name="connsiteX5" fmla="*/ 61101 w 109296"/>
                  <a:gd name="connsiteY5" fmla="*/ 60143 h 92372"/>
                  <a:gd name="connsiteX6" fmla="*/ 107966 w 109296"/>
                  <a:gd name="connsiteY6" fmla="*/ 14478 h 92372"/>
                  <a:gd name="connsiteX7" fmla="*/ 39304 w 109296"/>
                  <a:gd name="connsiteY7" fmla="*/ 47933 h 9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96" h="92372">
                    <a:moveTo>
                      <a:pt x="39304" y="47933"/>
                    </a:moveTo>
                    <a:lnTo>
                      <a:pt x="35893" y="47863"/>
                    </a:lnTo>
                    <a:lnTo>
                      <a:pt x="0" y="47126"/>
                    </a:lnTo>
                    <a:lnTo>
                      <a:pt x="24622" y="65165"/>
                    </a:lnTo>
                    <a:lnTo>
                      <a:pt x="22441" y="92372"/>
                    </a:lnTo>
                    <a:lnTo>
                      <a:pt x="61101" y="60143"/>
                    </a:lnTo>
                    <a:cubicBezTo>
                      <a:pt x="61101" y="60143"/>
                      <a:pt x="118689" y="48527"/>
                      <a:pt x="107966" y="14478"/>
                    </a:cubicBezTo>
                    <a:cubicBezTo>
                      <a:pt x="97238" y="-19572"/>
                      <a:pt x="38850" y="12545"/>
                      <a:pt x="39304" y="47933"/>
                    </a:cubicBezTo>
                    <a:close/>
                  </a:path>
                </a:pathLst>
              </a:custGeom>
              <a:solidFill>
                <a:srgbClr val="366AAA"/>
              </a:solidFill>
              <a:ln w="3879" cap="flat">
                <a:noFill/>
                <a:prstDash val="solid"/>
                <a:miter/>
              </a:ln>
            </p:spPr>
            <p:txBody>
              <a:bodyPr rtlCol="0" anchor="ctr"/>
              <a:lstStyle/>
              <a:p>
                <a:endParaRPr lang="zh-CN" altLang="en-US"/>
              </a:p>
            </p:txBody>
          </p:sp>
          <p:sp>
            <p:nvSpPr>
              <p:cNvPr id="135" name="任意多边形: 形状 134"/>
              <p:cNvSpPr/>
              <p:nvPr/>
            </p:nvSpPr>
            <p:spPr>
              <a:xfrm rot="1905113">
                <a:off x="10999916" y="4159568"/>
                <a:ext cx="47246" cy="107298"/>
              </a:xfrm>
              <a:custGeom>
                <a:avLst/>
                <a:gdLst>
                  <a:gd name="connsiteX0" fmla="*/ 13566 w 47246"/>
                  <a:gd name="connsiteY0" fmla="*/ 71735 h 107298"/>
                  <a:gd name="connsiteX1" fmla="*/ 19834 w 47246"/>
                  <a:gd name="connsiteY1" fmla="*/ 454 h 107298"/>
                  <a:gd name="connsiteX2" fmla="*/ 40672 w 47246"/>
                  <a:gd name="connsiteY2" fmla="*/ 45375 h 107298"/>
                  <a:gd name="connsiteX3" fmla="*/ 35479 w 47246"/>
                  <a:gd name="connsiteY3" fmla="*/ 66899 h 107298"/>
                  <a:gd name="connsiteX4" fmla="*/ 47246 w 47246"/>
                  <a:gd name="connsiteY4" fmla="*/ 96951 h 107298"/>
                  <a:gd name="connsiteX5" fmla="*/ 33577 w 47246"/>
                  <a:gd name="connsiteY5" fmla="*/ 86484 h 107298"/>
                  <a:gd name="connsiteX6" fmla="*/ 2248 w 47246"/>
                  <a:gd name="connsiteY6" fmla="*/ 107298 h 107298"/>
                  <a:gd name="connsiteX7" fmla="*/ 13566 w 47246"/>
                  <a:gd name="connsiteY7" fmla="*/ 71735 h 10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6" h="107298">
                    <a:moveTo>
                      <a:pt x="13566" y="71735"/>
                    </a:moveTo>
                    <a:cubicBezTo>
                      <a:pt x="13566" y="71735"/>
                      <a:pt x="513" y="-6641"/>
                      <a:pt x="19834" y="454"/>
                    </a:cubicBezTo>
                    <a:cubicBezTo>
                      <a:pt x="39158" y="7549"/>
                      <a:pt x="43695" y="36297"/>
                      <a:pt x="40672" y="45375"/>
                    </a:cubicBezTo>
                    <a:cubicBezTo>
                      <a:pt x="37648" y="54453"/>
                      <a:pt x="35479" y="66899"/>
                      <a:pt x="35479" y="66899"/>
                    </a:cubicBezTo>
                    <a:lnTo>
                      <a:pt x="47246" y="96951"/>
                    </a:lnTo>
                    <a:lnTo>
                      <a:pt x="33577" y="86484"/>
                    </a:lnTo>
                    <a:lnTo>
                      <a:pt x="2248" y="107298"/>
                    </a:lnTo>
                    <a:cubicBezTo>
                      <a:pt x="2248" y="107298"/>
                      <a:pt x="-7489" y="101119"/>
                      <a:pt x="13566" y="71735"/>
                    </a:cubicBezTo>
                    <a:close/>
                  </a:path>
                </a:pathLst>
              </a:custGeom>
              <a:solidFill>
                <a:srgbClr val="366AAA"/>
              </a:solidFill>
              <a:ln w="3879" cap="flat">
                <a:noFill/>
                <a:prstDash val="solid"/>
                <a:miter/>
              </a:ln>
            </p:spPr>
            <p:txBody>
              <a:bodyPr rtlCol="0" anchor="ctr"/>
              <a:lstStyle/>
              <a:p>
                <a:endParaRPr lang="zh-CN" altLang="en-US"/>
              </a:p>
            </p:txBody>
          </p:sp>
          <p:sp>
            <p:nvSpPr>
              <p:cNvPr id="136" name="任意多边形: 形状 135"/>
              <p:cNvSpPr/>
              <p:nvPr/>
            </p:nvSpPr>
            <p:spPr>
              <a:xfrm rot="1905113">
                <a:off x="10787268" y="4230998"/>
                <a:ext cx="71138" cy="119670"/>
              </a:xfrm>
              <a:custGeom>
                <a:avLst/>
                <a:gdLst>
                  <a:gd name="connsiteX0" fmla="*/ 57763 w 71138"/>
                  <a:gd name="connsiteY0" fmla="*/ 63013 h 119670"/>
                  <a:gd name="connsiteX1" fmla="*/ 64997 w 71138"/>
                  <a:gd name="connsiteY1" fmla="*/ 410 h 119670"/>
                  <a:gd name="connsiteX2" fmla="*/ 28111 w 71138"/>
                  <a:gd name="connsiteY2" fmla="*/ 37301 h 119670"/>
                  <a:gd name="connsiteX3" fmla="*/ 26601 w 71138"/>
                  <a:gd name="connsiteY3" fmla="*/ 66821 h 119670"/>
                  <a:gd name="connsiteX4" fmla="*/ 0 w 71138"/>
                  <a:gd name="connsiteY4" fmla="*/ 95332 h 119670"/>
                  <a:gd name="connsiteX5" fmla="*/ 27017 w 71138"/>
                  <a:gd name="connsiteY5" fmla="*/ 85287 h 119670"/>
                  <a:gd name="connsiteX6" fmla="*/ 50230 w 71138"/>
                  <a:gd name="connsiteY6" fmla="*/ 119670 h 119670"/>
                  <a:gd name="connsiteX7" fmla="*/ 57763 w 71138"/>
                  <a:gd name="connsiteY7" fmla="*/ 63013 h 11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38" h="119670">
                    <a:moveTo>
                      <a:pt x="57763" y="63013"/>
                    </a:moveTo>
                    <a:cubicBezTo>
                      <a:pt x="57763" y="63013"/>
                      <a:pt x="82214" y="4377"/>
                      <a:pt x="64997" y="410"/>
                    </a:cubicBezTo>
                    <a:cubicBezTo>
                      <a:pt x="47781" y="-3556"/>
                      <a:pt x="28111" y="22164"/>
                      <a:pt x="28111" y="37301"/>
                    </a:cubicBezTo>
                    <a:cubicBezTo>
                      <a:pt x="28111" y="52437"/>
                      <a:pt x="26601" y="66821"/>
                      <a:pt x="26601" y="66821"/>
                    </a:cubicBezTo>
                    <a:lnTo>
                      <a:pt x="0" y="95332"/>
                    </a:lnTo>
                    <a:lnTo>
                      <a:pt x="27017" y="85287"/>
                    </a:lnTo>
                    <a:lnTo>
                      <a:pt x="50230" y="119670"/>
                    </a:lnTo>
                    <a:cubicBezTo>
                      <a:pt x="50230" y="119670"/>
                      <a:pt x="45045" y="82671"/>
                      <a:pt x="57763" y="63013"/>
                    </a:cubicBezTo>
                    <a:close/>
                  </a:path>
                </a:pathLst>
              </a:custGeom>
              <a:solidFill>
                <a:srgbClr val="366AAA"/>
              </a:solidFill>
              <a:ln w="3879" cap="flat">
                <a:noFill/>
                <a:prstDash val="solid"/>
                <a:miter/>
              </a:ln>
            </p:spPr>
            <p:txBody>
              <a:bodyPr rtlCol="0" anchor="ctr"/>
              <a:lstStyle/>
              <a:p>
                <a:endParaRPr lang="zh-CN" altLang="en-US"/>
              </a:p>
            </p:txBody>
          </p:sp>
          <p:sp>
            <p:nvSpPr>
              <p:cNvPr id="137" name="任意多边形: 形状 136"/>
              <p:cNvSpPr/>
              <p:nvPr/>
            </p:nvSpPr>
            <p:spPr>
              <a:xfrm rot="1905113">
                <a:off x="10583588" y="4246541"/>
                <a:ext cx="105780" cy="125120"/>
              </a:xfrm>
              <a:custGeom>
                <a:avLst/>
                <a:gdLst>
                  <a:gd name="connsiteX0" fmla="*/ 79187 w 105780"/>
                  <a:gd name="connsiteY0" fmla="*/ 79556 h 125120"/>
                  <a:gd name="connsiteX1" fmla="*/ 105016 w 105780"/>
                  <a:gd name="connsiteY1" fmla="*/ 15696 h 125120"/>
                  <a:gd name="connsiteX2" fmla="*/ 59013 w 105780"/>
                  <a:gd name="connsiteY2" fmla="*/ 15284 h 125120"/>
                  <a:gd name="connsiteX3" fmla="*/ 44540 w 105780"/>
                  <a:gd name="connsiteY3" fmla="*/ 62137 h 125120"/>
                  <a:gd name="connsiteX4" fmla="*/ 0 w 105780"/>
                  <a:gd name="connsiteY4" fmla="*/ 85191 h 125120"/>
                  <a:gd name="connsiteX5" fmla="*/ 45596 w 105780"/>
                  <a:gd name="connsiteY5" fmla="*/ 90435 h 125120"/>
                  <a:gd name="connsiteX6" fmla="*/ 63895 w 105780"/>
                  <a:gd name="connsiteY6" fmla="*/ 125121 h 125120"/>
                  <a:gd name="connsiteX7" fmla="*/ 79187 w 105780"/>
                  <a:gd name="connsiteY7" fmla="*/ 79556 h 1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80" h="125119">
                    <a:moveTo>
                      <a:pt x="79187" y="79556"/>
                    </a:moveTo>
                    <a:cubicBezTo>
                      <a:pt x="79187" y="79556"/>
                      <a:pt x="111070" y="35365"/>
                      <a:pt x="105016" y="15696"/>
                    </a:cubicBezTo>
                    <a:cubicBezTo>
                      <a:pt x="98961" y="-3970"/>
                      <a:pt x="70513" y="-6311"/>
                      <a:pt x="59013" y="15284"/>
                    </a:cubicBezTo>
                    <a:cubicBezTo>
                      <a:pt x="47513" y="36879"/>
                      <a:pt x="44540" y="62137"/>
                      <a:pt x="44540" y="62137"/>
                    </a:cubicBezTo>
                    <a:lnTo>
                      <a:pt x="0" y="85191"/>
                    </a:lnTo>
                    <a:lnTo>
                      <a:pt x="45596" y="90435"/>
                    </a:lnTo>
                    <a:lnTo>
                      <a:pt x="63895" y="125121"/>
                    </a:lnTo>
                    <a:cubicBezTo>
                      <a:pt x="63895" y="125113"/>
                      <a:pt x="68487" y="90458"/>
                      <a:pt x="79187" y="79556"/>
                    </a:cubicBezTo>
                    <a:close/>
                  </a:path>
                </a:pathLst>
              </a:custGeom>
              <a:solidFill>
                <a:srgbClr val="366AAA"/>
              </a:solidFill>
              <a:ln w="3879" cap="flat">
                <a:noFill/>
                <a:prstDash val="solid"/>
                <a:miter/>
              </a:ln>
            </p:spPr>
            <p:txBody>
              <a:bodyPr rtlCol="0" anchor="ctr"/>
              <a:lstStyle/>
              <a:p>
                <a:endParaRPr lang="zh-CN" altLang="en-US"/>
              </a:p>
            </p:txBody>
          </p:sp>
          <p:sp>
            <p:nvSpPr>
              <p:cNvPr id="138" name="任意多边形: 形状 137"/>
              <p:cNvSpPr/>
              <p:nvPr/>
            </p:nvSpPr>
            <p:spPr>
              <a:xfrm rot="1905113">
                <a:off x="10446523" y="4170518"/>
                <a:ext cx="87795" cy="109016"/>
              </a:xfrm>
              <a:custGeom>
                <a:avLst/>
                <a:gdLst>
                  <a:gd name="connsiteX0" fmla="*/ 51840 w 87795"/>
                  <a:gd name="connsiteY0" fmla="*/ 69735 h 109016"/>
                  <a:gd name="connsiteX1" fmla="*/ 87438 w 87795"/>
                  <a:gd name="connsiteY1" fmla="*/ 23453 h 109016"/>
                  <a:gd name="connsiteX2" fmla="*/ 55663 w 87795"/>
                  <a:gd name="connsiteY2" fmla="*/ 8328 h 109016"/>
                  <a:gd name="connsiteX3" fmla="*/ 32082 w 87795"/>
                  <a:gd name="connsiteY3" fmla="*/ 49650 h 109016"/>
                  <a:gd name="connsiteX4" fmla="*/ 0 w 87795"/>
                  <a:gd name="connsiteY4" fmla="*/ 60541 h 109016"/>
                  <a:gd name="connsiteX5" fmla="*/ 30711 w 87795"/>
                  <a:gd name="connsiteY5" fmla="*/ 72957 h 109016"/>
                  <a:gd name="connsiteX6" fmla="*/ 36793 w 87795"/>
                  <a:gd name="connsiteY6" fmla="*/ 109016 h 109016"/>
                  <a:gd name="connsiteX7" fmla="*/ 51840 w 87795"/>
                  <a:gd name="connsiteY7" fmla="*/ 69735 h 10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95" h="109015">
                    <a:moveTo>
                      <a:pt x="51840" y="69735"/>
                    </a:moveTo>
                    <a:cubicBezTo>
                      <a:pt x="51840" y="69735"/>
                      <a:pt x="91975" y="59769"/>
                      <a:pt x="87438" y="23453"/>
                    </a:cubicBezTo>
                    <a:cubicBezTo>
                      <a:pt x="82901" y="-12863"/>
                      <a:pt x="67769" y="2270"/>
                      <a:pt x="55663" y="8328"/>
                    </a:cubicBezTo>
                    <a:cubicBezTo>
                      <a:pt x="43558" y="14383"/>
                      <a:pt x="32082" y="49650"/>
                      <a:pt x="32082" y="49650"/>
                    </a:cubicBezTo>
                    <a:lnTo>
                      <a:pt x="0" y="60541"/>
                    </a:lnTo>
                    <a:lnTo>
                      <a:pt x="30711" y="72957"/>
                    </a:lnTo>
                    <a:lnTo>
                      <a:pt x="36793" y="109016"/>
                    </a:lnTo>
                    <a:cubicBezTo>
                      <a:pt x="36797" y="109016"/>
                      <a:pt x="43477" y="75154"/>
                      <a:pt x="51840" y="69735"/>
                    </a:cubicBezTo>
                    <a:close/>
                  </a:path>
                </a:pathLst>
              </a:custGeom>
              <a:solidFill>
                <a:srgbClr val="366AAA"/>
              </a:solidFill>
              <a:ln w="3879" cap="flat">
                <a:noFill/>
                <a:prstDash val="solid"/>
                <a:miter/>
              </a:ln>
            </p:spPr>
            <p:txBody>
              <a:bodyPr rtlCol="0" anchor="ctr"/>
              <a:lstStyle/>
              <a:p>
                <a:endParaRPr lang="zh-CN" altLang="en-US"/>
              </a:p>
            </p:txBody>
          </p:sp>
          <p:sp>
            <p:nvSpPr>
              <p:cNvPr id="139" name="任意多边形: 形状 138"/>
              <p:cNvSpPr/>
              <p:nvPr/>
            </p:nvSpPr>
            <p:spPr>
              <a:xfrm rot="1905113">
                <a:off x="10375100" y="4082597"/>
                <a:ext cx="94844" cy="69871"/>
              </a:xfrm>
              <a:custGeom>
                <a:avLst/>
                <a:gdLst>
                  <a:gd name="connsiteX0" fmla="*/ 43713 w 94844"/>
                  <a:gd name="connsiteY0" fmla="*/ 47974 h 69871"/>
                  <a:gd name="connsiteX1" fmla="*/ 94812 w 94844"/>
                  <a:gd name="connsiteY1" fmla="*/ 27781 h 69871"/>
                  <a:gd name="connsiteX2" fmla="*/ 67361 w 94844"/>
                  <a:gd name="connsiteY2" fmla="*/ 636 h 69871"/>
                  <a:gd name="connsiteX3" fmla="*/ 32877 w 94844"/>
                  <a:gd name="connsiteY3" fmla="*/ 24982 h 69871"/>
                  <a:gd name="connsiteX4" fmla="*/ 0 w 94844"/>
                  <a:gd name="connsiteY4" fmla="*/ 11915 h 69871"/>
                  <a:gd name="connsiteX5" fmla="*/ 20943 w 94844"/>
                  <a:gd name="connsiteY5" fmla="*/ 41652 h 69871"/>
                  <a:gd name="connsiteX6" fmla="*/ 10588 w 94844"/>
                  <a:gd name="connsiteY6" fmla="*/ 69872 h 69871"/>
                  <a:gd name="connsiteX7" fmla="*/ 43713 w 94844"/>
                  <a:gd name="connsiteY7" fmla="*/ 47974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4" h="69871">
                    <a:moveTo>
                      <a:pt x="43713" y="47974"/>
                    </a:moveTo>
                    <a:cubicBezTo>
                      <a:pt x="43713" y="47974"/>
                      <a:pt x="96326" y="58042"/>
                      <a:pt x="94812" y="27781"/>
                    </a:cubicBezTo>
                    <a:cubicBezTo>
                      <a:pt x="93299" y="-2481"/>
                      <a:pt x="83786" y="-788"/>
                      <a:pt x="67361" y="636"/>
                    </a:cubicBezTo>
                    <a:cubicBezTo>
                      <a:pt x="50936" y="2060"/>
                      <a:pt x="32877" y="24982"/>
                      <a:pt x="32877" y="24982"/>
                    </a:cubicBezTo>
                    <a:lnTo>
                      <a:pt x="0" y="11915"/>
                    </a:lnTo>
                    <a:lnTo>
                      <a:pt x="20943" y="41652"/>
                    </a:lnTo>
                    <a:lnTo>
                      <a:pt x="10588" y="69872"/>
                    </a:lnTo>
                    <a:cubicBezTo>
                      <a:pt x="10592" y="69872"/>
                      <a:pt x="33467" y="69689"/>
                      <a:pt x="43713" y="47974"/>
                    </a:cubicBezTo>
                    <a:close/>
                  </a:path>
                </a:pathLst>
              </a:custGeom>
              <a:solidFill>
                <a:srgbClr val="366AAA"/>
              </a:solidFill>
              <a:ln w="3879" cap="flat">
                <a:noFill/>
                <a:prstDash val="solid"/>
                <a:miter/>
              </a:ln>
            </p:spPr>
            <p:txBody>
              <a:bodyPr rtlCol="0" anchor="ctr"/>
              <a:lstStyle/>
              <a:p>
                <a:endParaRPr lang="zh-CN" altLang="en-US"/>
              </a:p>
            </p:txBody>
          </p:sp>
          <p:sp>
            <p:nvSpPr>
              <p:cNvPr id="140" name="任意多边形: 形状 139"/>
              <p:cNvSpPr/>
              <p:nvPr/>
            </p:nvSpPr>
            <p:spPr>
              <a:xfrm rot="1905113">
                <a:off x="10501639" y="3989735"/>
                <a:ext cx="100076" cy="133831"/>
              </a:xfrm>
              <a:custGeom>
                <a:avLst/>
                <a:gdLst>
                  <a:gd name="connsiteX0" fmla="*/ 33382 w 100076"/>
                  <a:gd name="connsiteY0" fmla="*/ 71209 h 133831"/>
                  <a:gd name="connsiteX1" fmla="*/ 84706 w 100076"/>
                  <a:gd name="connsiteY1" fmla="*/ 957 h 133831"/>
                  <a:gd name="connsiteX2" fmla="*/ 95298 w 100076"/>
                  <a:gd name="connsiteY2" fmla="*/ 55425 h 133831"/>
                  <a:gd name="connsiteX3" fmla="*/ 51150 w 100076"/>
                  <a:gd name="connsiteY3" fmla="*/ 89295 h 133831"/>
                  <a:gd name="connsiteX4" fmla="*/ 30090 w 100076"/>
                  <a:gd name="connsiteY4" fmla="*/ 133832 h 133831"/>
                  <a:gd name="connsiteX5" fmla="*/ 31103 w 100076"/>
                  <a:gd name="connsiteY5" fmla="*/ 92823 h 133831"/>
                  <a:gd name="connsiteX6" fmla="*/ 0 w 100076"/>
                  <a:gd name="connsiteY6" fmla="*/ 88054 h 133831"/>
                  <a:gd name="connsiteX7" fmla="*/ 33382 w 100076"/>
                  <a:gd name="connsiteY7" fmla="*/ 7120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76" h="133831">
                    <a:moveTo>
                      <a:pt x="33382" y="71209"/>
                    </a:moveTo>
                    <a:cubicBezTo>
                      <a:pt x="33382" y="71209"/>
                      <a:pt x="71087" y="-9635"/>
                      <a:pt x="84706" y="957"/>
                    </a:cubicBezTo>
                    <a:cubicBezTo>
                      <a:pt x="98325" y="11548"/>
                      <a:pt x="105416" y="34063"/>
                      <a:pt x="95298" y="55425"/>
                    </a:cubicBezTo>
                    <a:cubicBezTo>
                      <a:pt x="81679" y="84172"/>
                      <a:pt x="51150" y="89295"/>
                      <a:pt x="51150" y="89295"/>
                    </a:cubicBezTo>
                    <a:lnTo>
                      <a:pt x="30090" y="133832"/>
                    </a:lnTo>
                    <a:lnTo>
                      <a:pt x="31103" y="92823"/>
                    </a:lnTo>
                    <a:lnTo>
                      <a:pt x="0" y="88054"/>
                    </a:lnTo>
                    <a:lnTo>
                      <a:pt x="33382" y="71209"/>
                    </a:lnTo>
                    <a:close/>
                  </a:path>
                </a:pathLst>
              </a:custGeom>
              <a:solidFill>
                <a:srgbClr val="366AAA"/>
              </a:solidFill>
              <a:ln w="3879" cap="flat">
                <a:noFill/>
                <a:prstDash val="solid"/>
                <a:miter/>
              </a:ln>
            </p:spPr>
            <p:txBody>
              <a:bodyPr rtlCol="0" anchor="ctr"/>
              <a:lstStyle/>
              <a:p>
                <a:endParaRPr lang="zh-CN" altLang="en-US"/>
              </a:p>
            </p:txBody>
          </p:sp>
          <p:sp>
            <p:nvSpPr>
              <p:cNvPr id="141" name="任意多边形: 形状 140"/>
              <p:cNvSpPr/>
              <p:nvPr/>
            </p:nvSpPr>
            <p:spPr>
              <a:xfrm rot="1905113">
                <a:off x="10587909" y="4029629"/>
                <a:ext cx="25021" cy="24871"/>
              </a:xfrm>
              <a:custGeom>
                <a:avLst/>
                <a:gdLst>
                  <a:gd name="connsiteX0" fmla="*/ 16922 w 16921"/>
                  <a:gd name="connsiteY0" fmla="*/ 8410 h 16820"/>
                  <a:gd name="connsiteX1" fmla="*/ 8461 w 16921"/>
                  <a:gd name="connsiteY1" fmla="*/ 16821 h 16820"/>
                  <a:gd name="connsiteX2" fmla="*/ 0 w 16921"/>
                  <a:gd name="connsiteY2" fmla="*/ 8410 h 16820"/>
                  <a:gd name="connsiteX3" fmla="*/ 8461 w 16921"/>
                  <a:gd name="connsiteY3" fmla="*/ 0 h 16820"/>
                  <a:gd name="connsiteX4" fmla="*/ 16922 w 16921"/>
                  <a:gd name="connsiteY4" fmla="*/ 8410 h 1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1" h="16820">
                    <a:moveTo>
                      <a:pt x="16922" y="8410"/>
                    </a:moveTo>
                    <a:cubicBezTo>
                      <a:pt x="16922" y="13055"/>
                      <a:pt x="13134" y="16821"/>
                      <a:pt x="8461" y="16821"/>
                    </a:cubicBezTo>
                    <a:cubicBezTo>
                      <a:pt x="3788" y="16821"/>
                      <a:pt x="0" y="13055"/>
                      <a:pt x="0" y="8410"/>
                    </a:cubicBezTo>
                    <a:cubicBezTo>
                      <a:pt x="0" y="3766"/>
                      <a:pt x="3788" y="0"/>
                      <a:pt x="8461" y="0"/>
                    </a:cubicBezTo>
                    <a:cubicBezTo>
                      <a:pt x="13134" y="0"/>
                      <a:pt x="16922" y="3766"/>
                      <a:pt x="16922" y="8410"/>
                    </a:cubicBezTo>
                    <a:close/>
                  </a:path>
                </a:pathLst>
              </a:custGeom>
              <a:solidFill>
                <a:srgbClr val="FFFFFF"/>
              </a:solidFill>
              <a:ln w="3879" cap="flat">
                <a:noFill/>
                <a:prstDash val="solid"/>
                <a:miter/>
              </a:ln>
            </p:spPr>
            <p:txBody>
              <a:bodyPr rtlCol="0" anchor="ctr"/>
              <a:lstStyle/>
              <a:p>
                <a:endParaRPr lang="zh-CN" altLang="en-US"/>
              </a:p>
            </p:txBody>
          </p:sp>
          <p:sp>
            <p:nvSpPr>
              <p:cNvPr id="142" name="任意多边形: 形状 141"/>
              <p:cNvSpPr/>
              <p:nvPr/>
            </p:nvSpPr>
            <p:spPr>
              <a:xfrm rot="1905113">
                <a:off x="10824817" y="4070926"/>
                <a:ext cx="26951" cy="25154"/>
              </a:xfrm>
              <a:custGeom>
                <a:avLst/>
                <a:gdLst>
                  <a:gd name="connsiteX0" fmla="*/ 22697 w 22696"/>
                  <a:gd name="connsiteY0" fmla="*/ 10592 h 21183"/>
                  <a:gd name="connsiteX1" fmla="*/ 11348 w 22696"/>
                  <a:gd name="connsiteY1" fmla="*/ 21183 h 21183"/>
                  <a:gd name="connsiteX2" fmla="*/ 0 w 22696"/>
                  <a:gd name="connsiteY2" fmla="*/ 10592 h 21183"/>
                  <a:gd name="connsiteX3" fmla="*/ 11348 w 22696"/>
                  <a:gd name="connsiteY3" fmla="*/ 0 h 21183"/>
                  <a:gd name="connsiteX4" fmla="*/ 22697 w 22696"/>
                  <a:gd name="connsiteY4" fmla="*/ 10592 h 21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6" h="21183">
                    <a:moveTo>
                      <a:pt x="22697" y="10592"/>
                    </a:moveTo>
                    <a:cubicBezTo>
                      <a:pt x="22697" y="16441"/>
                      <a:pt x="17616" y="21183"/>
                      <a:pt x="11348" y="21183"/>
                    </a:cubicBezTo>
                    <a:cubicBezTo>
                      <a:pt x="5081" y="21183"/>
                      <a:pt x="0" y="16441"/>
                      <a:pt x="0" y="10592"/>
                    </a:cubicBezTo>
                    <a:cubicBezTo>
                      <a:pt x="0" y="4742"/>
                      <a:pt x="5081" y="0"/>
                      <a:pt x="11348" y="0"/>
                    </a:cubicBezTo>
                    <a:cubicBezTo>
                      <a:pt x="17616" y="0"/>
                      <a:pt x="22697" y="4742"/>
                      <a:pt x="22697" y="10592"/>
                    </a:cubicBezTo>
                    <a:close/>
                  </a:path>
                </a:pathLst>
              </a:custGeom>
              <a:solidFill>
                <a:srgbClr val="FFFFFF"/>
              </a:solidFill>
              <a:ln w="3879" cap="flat">
                <a:noFill/>
                <a:prstDash val="solid"/>
                <a:miter/>
              </a:ln>
            </p:spPr>
            <p:txBody>
              <a:bodyPr rtlCol="0" anchor="ctr"/>
              <a:lstStyle/>
              <a:p>
                <a:endParaRPr lang="zh-CN" altLang="en-US"/>
              </a:p>
            </p:txBody>
          </p:sp>
          <p:sp>
            <p:nvSpPr>
              <p:cNvPr id="143" name="任意多边形: 形状 142"/>
              <p:cNvSpPr/>
              <p:nvPr/>
            </p:nvSpPr>
            <p:spPr>
              <a:xfrm rot="1905113">
                <a:off x="10952218" y="4126512"/>
                <a:ext cx="30245" cy="34567"/>
              </a:xfrm>
              <a:custGeom>
                <a:avLst/>
                <a:gdLst>
                  <a:gd name="connsiteX0" fmla="*/ 21183 w 21183"/>
                  <a:gd name="connsiteY0" fmla="*/ 12105 h 24210"/>
                  <a:gd name="connsiteX1" fmla="*/ 10592 w 21183"/>
                  <a:gd name="connsiteY1" fmla="*/ 24211 h 24210"/>
                  <a:gd name="connsiteX2" fmla="*/ 0 w 21183"/>
                  <a:gd name="connsiteY2" fmla="*/ 12105 h 24210"/>
                  <a:gd name="connsiteX3" fmla="*/ 10592 w 21183"/>
                  <a:gd name="connsiteY3" fmla="*/ 0 h 24210"/>
                  <a:gd name="connsiteX4" fmla="*/ 21183 w 21183"/>
                  <a:gd name="connsiteY4" fmla="*/ 12105 h 24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 h="24210">
                    <a:moveTo>
                      <a:pt x="21183" y="12105"/>
                    </a:moveTo>
                    <a:cubicBezTo>
                      <a:pt x="21183" y="18791"/>
                      <a:pt x="16441" y="24211"/>
                      <a:pt x="10592" y="24211"/>
                    </a:cubicBezTo>
                    <a:cubicBezTo>
                      <a:pt x="4742" y="24211"/>
                      <a:pt x="0" y="18791"/>
                      <a:pt x="0" y="12105"/>
                    </a:cubicBezTo>
                    <a:cubicBezTo>
                      <a:pt x="0" y="5420"/>
                      <a:pt x="4742" y="0"/>
                      <a:pt x="10592" y="0"/>
                    </a:cubicBezTo>
                    <a:cubicBezTo>
                      <a:pt x="16441" y="0"/>
                      <a:pt x="21183" y="5420"/>
                      <a:pt x="21183" y="12105"/>
                    </a:cubicBezTo>
                    <a:close/>
                  </a:path>
                </a:pathLst>
              </a:custGeom>
              <a:solidFill>
                <a:srgbClr val="FFFFFF"/>
              </a:solidFill>
              <a:ln w="3879" cap="flat">
                <a:noFill/>
                <a:prstDash val="solid"/>
                <a:miter/>
              </a:ln>
            </p:spPr>
            <p:txBody>
              <a:bodyPr rtlCol="0" anchor="ctr"/>
              <a:lstStyle/>
              <a:p>
                <a:endParaRPr lang="zh-CN" altLang="en-US"/>
              </a:p>
            </p:txBody>
          </p:sp>
          <p:sp>
            <p:nvSpPr>
              <p:cNvPr id="144" name="任意多边形: 形状 143"/>
              <p:cNvSpPr/>
              <p:nvPr/>
            </p:nvSpPr>
            <p:spPr>
              <a:xfrm rot="1905113">
                <a:off x="11030550" y="4175793"/>
                <a:ext cx="21002" cy="23659"/>
              </a:xfrm>
              <a:custGeom>
                <a:avLst/>
                <a:gdLst>
                  <a:gd name="connsiteX0" fmla="*/ 16130 w 16130"/>
                  <a:gd name="connsiteY0" fmla="*/ 9086 h 18171"/>
                  <a:gd name="connsiteX1" fmla="*/ 8065 w 16130"/>
                  <a:gd name="connsiteY1" fmla="*/ 18172 h 18171"/>
                  <a:gd name="connsiteX2" fmla="*/ 0 w 16130"/>
                  <a:gd name="connsiteY2" fmla="*/ 9086 h 18171"/>
                  <a:gd name="connsiteX3" fmla="*/ 8065 w 16130"/>
                  <a:gd name="connsiteY3" fmla="*/ 0 h 18171"/>
                  <a:gd name="connsiteX4" fmla="*/ 16130 w 16130"/>
                  <a:gd name="connsiteY4" fmla="*/ 9086 h 1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9" h="18171">
                    <a:moveTo>
                      <a:pt x="16130" y="9086"/>
                    </a:moveTo>
                    <a:cubicBezTo>
                      <a:pt x="16130" y="14104"/>
                      <a:pt x="12519" y="18172"/>
                      <a:pt x="8065" y="18172"/>
                    </a:cubicBezTo>
                    <a:cubicBezTo>
                      <a:pt x="3611" y="18172"/>
                      <a:pt x="0" y="14104"/>
                      <a:pt x="0" y="9086"/>
                    </a:cubicBezTo>
                    <a:cubicBezTo>
                      <a:pt x="0" y="4068"/>
                      <a:pt x="3611" y="0"/>
                      <a:pt x="8065" y="0"/>
                    </a:cubicBezTo>
                    <a:cubicBezTo>
                      <a:pt x="12519" y="0"/>
                      <a:pt x="16130" y="4068"/>
                      <a:pt x="16130" y="9086"/>
                    </a:cubicBezTo>
                    <a:close/>
                  </a:path>
                </a:pathLst>
              </a:custGeom>
              <a:solidFill>
                <a:srgbClr val="FFFFFF"/>
              </a:solidFill>
              <a:ln w="3879" cap="flat">
                <a:noFill/>
                <a:prstDash val="solid"/>
                <a:miter/>
              </a:ln>
            </p:spPr>
            <p:txBody>
              <a:bodyPr rtlCol="0" anchor="ctr"/>
              <a:lstStyle/>
              <a:p>
                <a:endParaRPr lang="zh-CN" altLang="en-US"/>
              </a:p>
            </p:txBody>
          </p:sp>
          <p:sp>
            <p:nvSpPr>
              <p:cNvPr id="145" name="任意多边形: 形状 144"/>
              <p:cNvSpPr/>
              <p:nvPr/>
            </p:nvSpPr>
            <p:spPr>
              <a:xfrm rot="1905113">
                <a:off x="11080519" y="4074967"/>
                <a:ext cx="28298" cy="19452"/>
              </a:xfrm>
              <a:custGeom>
                <a:avLst/>
                <a:gdLst>
                  <a:gd name="connsiteX0" fmla="*/ 24211 w 24210"/>
                  <a:gd name="connsiteY0" fmla="*/ 8321 h 16642"/>
                  <a:gd name="connsiteX1" fmla="*/ 12105 w 24210"/>
                  <a:gd name="connsiteY1" fmla="*/ 16642 h 16642"/>
                  <a:gd name="connsiteX2" fmla="*/ 0 w 24210"/>
                  <a:gd name="connsiteY2" fmla="*/ 8321 h 16642"/>
                  <a:gd name="connsiteX3" fmla="*/ 12105 w 24210"/>
                  <a:gd name="connsiteY3" fmla="*/ 0 h 16642"/>
                  <a:gd name="connsiteX4" fmla="*/ 24211 w 24210"/>
                  <a:gd name="connsiteY4" fmla="*/ 8321 h 1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0" h="16642">
                    <a:moveTo>
                      <a:pt x="24211" y="8321"/>
                    </a:moveTo>
                    <a:cubicBezTo>
                      <a:pt x="24211" y="12917"/>
                      <a:pt x="18791" y="16642"/>
                      <a:pt x="12105" y="16642"/>
                    </a:cubicBezTo>
                    <a:cubicBezTo>
                      <a:pt x="5420" y="16642"/>
                      <a:pt x="0" y="12917"/>
                      <a:pt x="0" y="8321"/>
                    </a:cubicBezTo>
                    <a:cubicBezTo>
                      <a:pt x="0" y="3726"/>
                      <a:pt x="5420" y="0"/>
                      <a:pt x="12105" y="0"/>
                    </a:cubicBezTo>
                    <a:cubicBezTo>
                      <a:pt x="18791" y="0"/>
                      <a:pt x="24211" y="3726"/>
                      <a:pt x="24211" y="8321"/>
                    </a:cubicBezTo>
                    <a:close/>
                  </a:path>
                </a:pathLst>
              </a:custGeom>
              <a:solidFill>
                <a:srgbClr val="FFFFFF"/>
              </a:solidFill>
              <a:ln w="3879" cap="flat">
                <a:noFill/>
                <a:prstDash val="solid"/>
                <a:miter/>
              </a:ln>
            </p:spPr>
            <p:txBody>
              <a:bodyPr rtlCol="0" anchor="ctr"/>
              <a:lstStyle/>
              <a:p>
                <a:endParaRPr lang="zh-CN" altLang="en-US"/>
              </a:p>
            </p:txBody>
          </p:sp>
          <p:sp>
            <p:nvSpPr>
              <p:cNvPr id="146" name="任意多边形: 形状 145"/>
              <p:cNvSpPr/>
              <p:nvPr/>
            </p:nvSpPr>
            <p:spPr>
              <a:xfrm rot="1905113">
                <a:off x="10847349" y="4251756"/>
                <a:ext cx="19080" cy="25270"/>
              </a:xfrm>
              <a:custGeom>
                <a:avLst/>
                <a:gdLst>
                  <a:gd name="connsiteX0" fmla="*/ 16006 w 16005"/>
                  <a:gd name="connsiteY0" fmla="*/ 10599 h 21198"/>
                  <a:gd name="connsiteX1" fmla="*/ 8003 w 16005"/>
                  <a:gd name="connsiteY1" fmla="*/ 21199 h 21198"/>
                  <a:gd name="connsiteX2" fmla="*/ 0 w 16005"/>
                  <a:gd name="connsiteY2" fmla="*/ 10599 h 21198"/>
                  <a:gd name="connsiteX3" fmla="*/ 8003 w 16005"/>
                  <a:gd name="connsiteY3" fmla="*/ 0 h 21198"/>
                  <a:gd name="connsiteX4" fmla="*/ 16006 w 16005"/>
                  <a:gd name="connsiteY4" fmla="*/ 10599 h 2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5" h="21198">
                    <a:moveTo>
                      <a:pt x="16006" y="10599"/>
                    </a:moveTo>
                    <a:cubicBezTo>
                      <a:pt x="16006" y="16453"/>
                      <a:pt x="12423" y="21199"/>
                      <a:pt x="8003" y="21199"/>
                    </a:cubicBezTo>
                    <a:cubicBezTo>
                      <a:pt x="3583" y="21199"/>
                      <a:pt x="0" y="16453"/>
                      <a:pt x="0" y="10599"/>
                    </a:cubicBezTo>
                    <a:cubicBezTo>
                      <a:pt x="0" y="4746"/>
                      <a:pt x="3583" y="0"/>
                      <a:pt x="8003" y="0"/>
                    </a:cubicBezTo>
                    <a:cubicBezTo>
                      <a:pt x="12423" y="0"/>
                      <a:pt x="16006" y="4746"/>
                      <a:pt x="16006" y="10599"/>
                    </a:cubicBezTo>
                    <a:close/>
                  </a:path>
                </a:pathLst>
              </a:custGeom>
              <a:solidFill>
                <a:srgbClr val="FFFFFF"/>
              </a:solidFill>
              <a:ln w="3879" cap="flat">
                <a:noFill/>
                <a:prstDash val="solid"/>
                <a:miter/>
              </a:ln>
            </p:spPr>
            <p:txBody>
              <a:bodyPr rtlCol="0" anchor="ctr"/>
              <a:lstStyle/>
              <a:p>
                <a:endParaRPr lang="zh-CN" altLang="en-US"/>
              </a:p>
            </p:txBody>
          </p:sp>
          <p:sp>
            <p:nvSpPr>
              <p:cNvPr id="147" name="任意多边形: 形状 146"/>
              <p:cNvSpPr/>
              <p:nvPr/>
            </p:nvSpPr>
            <p:spPr>
              <a:xfrm rot="1905113">
                <a:off x="10673084" y="4268071"/>
                <a:ext cx="20552" cy="26821"/>
              </a:xfrm>
              <a:custGeom>
                <a:avLst/>
                <a:gdLst>
                  <a:gd name="connsiteX0" fmla="*/ 14252 w 14251"/>
                  <a:gd name="connsiteY0" fmla="*/ 9299 h 18598"/>
                  <a:gd name="connsiteX1" fmla="*/ 7126 w 14251"/>
                  <a:gd name="connsiteY1" fmla="*/ 18598 h 18598"/>
                  <a:gd name="connsiteX2" fmla="*/ 0 w 14251"/>
                  <a:gd name="connsiteY2" fmla="*/ 9299 h 18598"/>
                  <a:gd name="connsiteX3" fmla="*/ 7126 w 14251"/>
                  <a:gd name="connsiteY3" fmla="*/ 0 h 18598"/>
                  <a:gd name="connsiteX4" fmla="*/ 14252 w 14251"/>
                  <a:gd name="connsiteY4" fmla="*/ 9299 h 1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0" h="18598">
                    <a:moveTo>
                      <a:pt x="14252" y="9299"/>
                    </a:moveTo>
                    <a:cubicBezTo>
                      <a:pt x="14252" y="14435"/>
                      <a:pt x="11061" y="18598"/>
                      <a:pt x="7126" y="18598"/>
                    </a:cubicBezTo>
                    <a:cubicBezTo>
                      <a:pt x="3190" y="18598"/>
                      <a:pt x="0" y="14435"/>
                      <a:pt x="0" y="9299"/>
                    </a:cubicBezTo>
                    <a:cubicBezTo>
                      <a:pt x="0" y="4163"/>
                      <a:pt x="3190" y="0"/>
                      <a:pt x="7126" y="0"/>
                    </a:cubicBezTo>
                    <a:cubicBezTo>
                      <a:pt x="11061" y="0"/>
                      <a:pt x="14252" y="4163"/>
                      <a:pt x="14252" y="9299"/>
                    </a:cubicBezTo>
                    <a:close/>
                  </a:path>
                </a:pathLst>
              </a:custGeom>
              <a:solidFill>
                <a:srgbClr val="FFFFFF"/>
              </a:solidFill>
              <a:ln w="3879" cap="flat">
                <a:noFill/>
                <a:prstDash val="solid"/>
                <a:miter/>
              </a:ln>
            </p:spPr>
            <p:txBody>
              <a:bodyPr rtlCol="0" anchor="ctr"/>
              <a:lstStyle/>
              <a:p>
                <a:endParaRPr lang="zh-CN" altLang="en-US"/>
              </a:p>
            </p:txBody>
          </p:sp>
          <p:sp>
            <p:nvSpPr>
              <p:cNvPr id="148" name="任意多边形: 形状 147"/>
              <p:cNvSpPr/>
              <p:nvPr/>
            </p:nvSpPr>
            <p:spPr>
              <a:xfrm rot="1905113">
                <a:off x="10514877" y="4204677"/>
                <a:ext cx="21183" cy="18155"/>
              </a:xfrm>
              <a:custGeom>
                <a:avLst/>
                <a:gdLst>
                  <a:gd name="connsiteX0" fmla="*/ 21183 w 21183"/>
                  <a:gd name="connsiteY0" fmla="*/ 9078 h 18155"/>
                  <a:gd name="connsiteX1" fmla="*/ 10592 w 21183"/>
                  <a:gd name="connsiteY1" fmla="*/ 18156 h 18155"/>
                  <a:gd name="connsiteX2" fmla="*/ 0 w 21183"/>
                  <a:gd name="connsiteY2" fmla="*/ 9078 h 18155"/>
                  <a:gd name="connsiteX3" fmla="*/ 10592 w 21183"/>
                  <a:gd name="connsiteY3" fmla="*/ 0 h 18155"/>
                  <a:gd name="connsiteX4" fmla="*/ 21183 w 21183"/>
                  <a:gd name="connsiteY4" fmla="*/ 9078 h 1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 h="18155">
                    <a:moveTo>
                      <a:pt x="21183" y="9078"/>
                    </a:moveTo>
                    <a:cubicBezTo>
                      <a:pt x="21183" y="14092"/>
                      <a:pt x="16441" y="18156"/>
                      <a:pt x="10592" y="18156"/>
                    </a:cubicBezTo>
                    <a:cubicBezTo>
                      <a:pt x="4742" y="18156"/>
                      <a:pt x="0" y="14092"/>
                      <a:pt x="0" y="9078"/>
                    </a:cubicBezTo>
                    <a:cubicBezTo>
                      <a:pt x="0" y="4064"/>
                      <a:pt x="4742" y="0"/>
                      <a:pt x="10592" y="0"/>
                    </a:cubicBezTo>
                    <a:cubicBezTo>
                      <a:pt x="16441" y="0"/>
                      <a:pt x="21183" y="4064"/>
                      <a:pt x="21183" y="9078"/>
                    </a:cubicBezTo>
                    <a:close/>
                  </a:path>
                </a:pathLst>
              </a:custGeom>
              <a:solidFill>
                <a:srgbClr val="FFFFFF"/>
              </a:solidFill>
              <a:ln w="3879" cap="flat">
                <a:noFill/>
                <a:prstDash val="solid"/>
                <a:miter/>
              </a:ln>
            </p:spPr>
            <p:txBody>
              <a:bodyPr rtlCol="0" anchor="ctr"/>
              <a:lstStyle/>
              <a:p>
                <a:endParaRPr lang="zh-CN" altLang="en-US"/>
              </a:p>
            </p:txBody>
          </p:sp>
          <p:sp>
            <p:nvSpPr>
              <p:cNvPr id="149" name="任意多边形: 形状 148"/>
              <p:cNvSpPr/>
              <p:nvPr/>
            </p:nvSpPr>
            <p:spPr>
              <a:xfrm rot="1905113">
                <a:off x="10439384" y="4103749"/>
                <a:ext cx="17642" cy="21172"/>
              </a:xfrm>
              <a:custGeom>
                <a:avLst/>
                <a:gdLst>
                  <a:gd name="connsiteX0" fmla="*/ 15129 w 15128"/>
                  <a:gd name="connsiteY0" fmla="*/ 9078 h 18155"/>
                  <a:gd name="connsiteX1" fmla="*/ 7564 w 15128"/>
                  <a:gd name="connsiteY1" fmla="*/ 18156 h 18155"/>
                  <a:gd name="connsiteX2" fmla="*/ 0 w 15128"/>
                  <a:gd name="connsiteY2" fmla="*/ 9078 h 18155"/>
                  <a:gd name="connsiteX3" fmla="*/ 7564 w 15128"/>
                  <a:gd name="connsiteY3" fmla="*/ 0 h 18155"/>
                  <a:gd name="connsiteX4" fmla="*/ 15129 w 15128"/>
                  <a:gd name="connsiteY4" fmla="*/ 9078 h 1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8" h="18155">
                    <a:moveTo>
                      <a:pt x="15129" y="9078"/>
                    </a:moveTo>
                    <a:cubicBezTo>
                      <a:pt x="15129" y="14092"/>
                      <a:pt x="11742" y="18156"/>
                      <a:pt x="7564" y="18156"/>
                    </a:cubicBezTo>
                    <a:cubicBezTo>
                      <a:pt x="3387" y="18156"/>
                      <a:pt x="0" y="14092"/>
                      <a:pt x="0" y="9078"/>
                    </a:cubicBezTo>
                    <a:cubicBezTo>
                      <a:pt x="0" y="4064"/>
                      <a:pt x="3387" y="0"/>
                      <a:pt x="7564" y="0"/>
                    </a:cubicBezTo>
                    <a:cubicBezTo>
                      <a:pt x="11742" y="0"/>
                      <a:pt x="15129" y="4064"/>
                      <a:pt x="15129" y="9078"/>
                    </a:cubicBezTo>
                    <a:close/>
                  </a:path>
                </a:pathLst>
              </a:custGeom>
              <a:solidFill>
                <a:srgbClr val="FFFFFF"/>
              </a:solidFill>
              <a:ln w="3879" cap="flat">
                <a:noFill/>
                <a:prstDash val="solid"/>
                <a:miter/>
              </a:ln>
            </p:spPr>
            <p:txBody>
              <a:bodyPr rtlCol="0" anchor="ctr"/>
              <a:lstStyle/>
              <a:p>
                <a:endParaRPr lang="zh-CN" altLang="en-US"/>
              </a:p>
            </p:txBody>
          </p:sp>
          <p:sp>
            <p:nvSpPr>
              <p:cNvPr id="150" name="任意多边形: 形状 149"/>
              <p:cNvSpPr/>
              <p:nvPr/>
            </p:nvSpPr>
            <p:spPr>
              <a:xfrm rot="1905113">
                <a:off x="10736748" y="4134157"/>
                <a:ext cx="26008" cy="40895"/>
              </a:xfrm>
              <a:custGeom>
                <a:avLst/>
                <a:gdLst>
                  <a:gd name="connsiteX0" fmla="*/ 22619 w 22619"/>
                  <a:gd name="connsiteY0" fmla="*/ 17783 h 35566"/>
                  <a:gd name="connsiteX1" fmla="*/ 11310 w 22619"/>
                  <a:gd name="connsiteY1" fmla="*/ 35567 h 35566"/>
                  <a:gd name="connsiteX2" fmla="*/ 0 w 22619"/>
                  <a:gd name="connsiteY2" fmla="*/ 17783 h 35566"/>
                  <a:gd name="connsiteX3" fmla="*/ 11310 w 22619"/>
                  <a:gd name="connsiteY3" fmla="*/ 0 h 35566"/>
                  <a:gd name="connsiteX4" fmla="*/ 22619 w 22619"/>
                  <a:gd name="connsiteY4" fmla="*/ 17783 h 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9" h="35566">
                    <a:moveTo>
                      <a:pt x="22619" y="17783"/>
                    </a:moveTo>
                    <a:cubicBezTo>
                      <a:pt x="22619" y="27605"/>
                      <a:pt x="17556" y="35567"/>
                      <a:pt x="11310" y="35567"/>
                    </a:cubicBezTo>
                    <a:cubicBezTo>
                      <a:pt x="5063" y="35567"/>
                      <a:pt x="0" y="27605"/>
                      <a:pt x="0" y="17783"/>
                    </a:cubicBezTo>
                    <a:cubicBezTo>
                      <a:pt x="0" y="7962"/>
                      <a:pt x="5063" y="0"/>
                      <a:pt x="11310" y="0"/>
                    </a:cubicBezTo>
                    <a:cubicBezTo>
                      <a:pt x="17556" y="0"/>
                      <a:pt x="22619" y="7962"/>
                      <a:pt x="22619" y="17783"/>
                    </a:cubicBezTo>
                    <a:close/>
                  </a:path>
                </a:pathLst>
              </a:custGeom>
              <a:solidFill>
                <a:srgbClr val="FFFFFF"/>
              </a:solidFill>
              <a:ln w="3879" cap="flat">
                <a:noFill/>
                <a:prstDash val="solid"/>
                <a:miter/>
              </a:ln>
            </p:spPr>
            <p:txBody>
              <a:bodyPr rtlCol="0" anchor="ctr"/>
              <a:lstStyle/>
              <a:p>
                <a:endParaRPr lang="zh-CN" altLang="en-US"/>
              </a:p>
            </p:txBody>
          </p:sp>
          <p:sp>
            <p:nvSpPr>
              <p:cNvPr id="151" name="任意多边形: 形状 150"/>
              <p:cNvSpPr/>
              <p:nvPr/>
            </p:nvSpPr>
            <p:spPr>
              <a:xfrm rot="1905113">
                <a:off x="10368999" y="4082155"/>
                <a:ext cx="98052" cy="79365"/>
              </a:xfrm>
              <a:custGeom>
                <a:avLst/>
                <a:gdLst>
                  <a:gd name="connsiteX0" fmla="*/ 38128 w 98052"/>
                  <a:gd name="connsiteY0" fmla="*/ 26388 h 79365"/>
                  <a:gd name="connsiteX1" fmla="*/ 56855 w 98052"/>
                  <a:gd name="connsiteY1" fmla="*/ 7467 h 79365"/>
                  <a:gd name="connsiteX2" fmla="*/ 75065 w 98052"/>
                  <a:gd name="connsiteY2" fmla="*/ 0 h 79365"/>
                  <a:gd name="connsiteX3" fmla="*/ 95569 w 98052"/>
                  <a:gd name="connsiteY3" fmla="*/ 15928 h 79365"/>
                  <a:gd name="connsiteX4" fmla="*/ 83386 w 98052"/>
                  <a:gd name="connsiteY4" fmla="*/ 47602 h 79365"/>
                  <a:gd name="connsiteX5" fmla="*/ 45336 w 98052"/>
                  <a:gd name="connsiteY5" fmla="*/ 47800 h 79365"/>
                  <a:gd name="connsiteX6" fmla="*/ 10378 w 98052"/>
                  <a:gd name="connsiteY6" fmla="*/ 79366 h 79365"/>
                  <a:gd name="connsiteX7" fmla="*/ 20046 w 98052"/>
                  <a:gd name="connsiteY7" fmla="*/ 56133 h 79365"/>
                  <a:gd name="connsiteX8" fmla="*/ 23830 w 98052"/>
                  <a:gd name="connsiteY8" fmla="*/ 38183 h 79365"/>
                  <a:gd name="connsiteX9" fmla="*/ 0 w 98052"/>
                  <a:gd name="connsiteY9" fmla="*/ 7704 h 79365"/>
                  <a:gd name="connsiteX10" fmla="*/ 24540 w 98052"/>
                  <a:gd name="connsiteY10" fmla="*/ 19934 h 79365"/>
                  <a:gd name="connsiteX11" fmla="*/ 40065 w 98052"/>
                  <a:gd name="connsiteY11" fmla="*/ 28977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052" h="79365">
                    <a:moveTo>
                      <a:pt x="38128" y="26388"/>
                    </a:moveTo>
                    <a:cubicBezTo>
                      <a:pt x="43057" y="16631"/>
                      <a:pt x="47008" y="12680"/>
                      <a:pt x="56855" y="7467"/>
                    </a:cubicBezTo>
                    <a:cubicBezTo>
                      <a:pt x="61959" y="4770"/>
                      <a:pt x="69092" y="16"/>
                      <a:pt x="75065" y="0"/>
                    </a:cubicBezTo>
                    <a:cubicBezTo>
                      <a:pt x="83887" y="-23"/>
                      <a:pt x="92111" y="8298"/>
                      <a:pt x="95569" y="15928"/>
                    </a:cubicBezTo>
                    <a:cubicBezTo>
                      <a:pt x="101034" y="27987"/>
                      <a:pt x="97696" y="43496"/>
                      <a:pt x="83386" y="47602"/>
                    </a:cubicBezTo>
                    <a:cubicBezTo>
                      <a:pt x="71498" y="51018"/>
                      <a:pt x="57224" y="48270"/>
                      <a:pt x="45336" y="47800"/>
                    </a:cubicBezTo>
                    <a:cubicBezTo>
                      <a:pt x="45568" y="59933"/>
                      <a:pt x="20015" y="74995"/>
                      <a:pt x="10378" y="79366"/>
                    </a:cubicBezTo>
                    <a:cubicBezTo>
                      <a:pt x="13363" y="71747"/>
                      <a:pt x="17710" y="63992"/>
                      <a:pt x="20046" y="56133"/>
                    </a:cubicBezTo>
                    <a:cubicBezTo>
                      <a:pt x="21754" y="50381"/>
                      <a:pt x="21179" y="43415"/>
                      <a:pt x="23830" y="38183"/>
                    </a:cubicBezTo>
                    <a:cubicBezTo>
                      <a:pt x="16107" y="35544"/>
                      <a:pt x="1696" y="14954"/>
                      <a:pt x="0" y="7704"/>
                    </a:cubicBezTo>
                    <a:cubicBezTo>
                      <a:pt x="7440" y="9047"/>
                      <a:pt x="17290" y="16297"/>
                      <a:pt x="24540" y="19934"/>
                    </a:cubicBezTo>
                    <a:cubicBezTo>
                      <a:pt x="29609" y="22476"/>
                      <a:pt x="36820" y="24304"/>
                      <a:pt x="40065" y="28977"/>
                    </a:cubicBezTo>
                  </a:path>
                </a:pathLst>
              </a:custGeom>
              <a:noFill/>
              <a:ln w="3175" cap="rnd">
                <a:solidFill>
                  <a:srgbClr val="000000"/>
                </a:solidFill>
                <a:prstDash val="solid"/>
                <a:round/>
              </a:ln>
            </p:spPr>
            <p:txBody>
              <a:bodyPr rtlCol="0" anchor="ctr"/>
              <a:lstStyle/>
              <a:p>
                <a:endParaRPr lang="zh-CN" altLang="en-US"/>
              </a:p>
            </p:txBody>
          </p:sp>
          <p:sp>
            <p:nvSpPr>
              <p:cNvPr id="152" name="任意多边形: 形状 151"/>
              <p:cNvSpPr/>
              <p:nvPr/>
            </p:nvSpPr>
            <p:spPr>
              <a:xfrm rot="1905113">
                <a:off x="10503559" y="3995565"/>
                <a:ext cx="102000" cy="124809"/>
              </a:xfrm>
              <a:custGeom>
                <a:avLst/>
                <a:gdLst>
                  <a:gd name="connsiteX0" fmla="*/ 33941 w 102000"/>
                  <a:gd name="connsiteY0" fmla="*/ 72418 h 124809"/>
                  <a:gd name="connsiteX1" fmla="*/ 0 w 102000"/>
                  <a:gd name="connsiteY1" fmla="*/ 86084 h 124809"/>
                  <a:gd name="connsiteX2" fmla="*/ 29993 w 102000"/>
                  <a:gd name="connsiteY2" fmla="*/ 85486 h 124809"/>
                  <a:gd name="connsiteX3" fmla="*/ 32163 w 102000"/>
                  <a:gd name="connsiteY3" fmla="*/ 124810 h 124809"/>
                  <a:gd name="connsiteX4" fmla="*/ 46314 w 102000"/>
                  <a:gd name="connsiteY4" fmla="*/ 86751 h 124809"/>
                  <a:gd name="connsiteX5" fmla="*/ 90101 w 102000"/>
                  <a:gd name="connsiteY5" fmla="*/ 62215 h 124809"/>
                  <a:gd name="connsiteX6" fmla="*/ 95387 w 102000"/>
                  <a:gd name="connsiteY6" fmla="*/ 7677 h 124809"/>
                  <a:gd name="connsiteX7" fmla="*/ 53373 w 102000"/>
                  <a:gd name="connsiteY7" fmla="*/ 25996 h 124809"/>
                  <a:gd name="connsiteX8" fmla="*/ 34422 w 102000"/>
                  <a:gd name="connsiteY8" fmla="*/ 56894 h 124809"/>
                  <a:gd name="connsiteX9" fmla="*/ 32644 w 102000"/>
                  <a:gd name="connsiteY9" fmla="*/ 72422 h 12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000" h="124809">
                    <a:moveTo>
                      <a:pt x="33941" y="72418"/>
                    </a:moveTo>
                    <a:cubicBezTo>
                      <a:pt x="22359" y="68184"/>
                      <a:pt x="7657" y="77790"/>
                      <a:pt x="0" y="86084"/>
                    </a:cubicBezTo>
                    <a:cubicBezTo>
                      <a:pt x="7929" y="82265"/>
                      <a:pt x="21785" y="81989"/>
                      <a:pt x="29993" y="85486"/>
                    </a:cubicBezTo>
                    <a:cubicBezTo>
                      <a:pt x="30397" y="97219"/>
                      <a:pt x="27832" y="113939"/>
                      <a:pt x="32163" y="124810"/>
                    </a:cubicBezTo>
                    <a:cubicBezTo>
                      <a:pt x="37026" y="113442"/>
                      <a:pt x="45906" y="99644"/>
                      <a:pt x="46314" y="86751"/>
                    </a:cubicBezTo>
                    <a:cubicBezTo>
                      <a:pt x="62510" y="86689"/>
                      <a:pt x="79738" y="73854"/>
                      <a:pt x="90101" y="62215"/>
                    </a:cubicBezTo>
                    <a:cubicBezTo>
                      <a:pt x="103068" y="47649"/>
                      <a:pt x="106347" y="24265"/>
                      <a:pt x="95387" y="7677"/>
                    </a:cubicBezTo>
                    <a:cubicBezTo>
                      <a:pt x="81438" y="-13444"/>
                      <a:pt x="63018" y="14492"/>
                      <a:pt x="53373" y="25996"/>
                    </a:cubicBezTo>
                    <a:cubicBezTo>
                      <a:pt x="45677" y="35179"/>
                      <a:pt x="37449" y="45141"/>
                      <a:pt x="34422" y="56894"/>
                    </a:cubicBezTo>
                    <a:cubicBezTo>
                      <a:pt x="33409" y="60825"/>
                      <a:pt x="30669" y="69220"/>
                      <a:pt x="32644" y="72422"/>
                    </a:cubicBezTo>
                  </a:path>
                </a:pathLst>
              </a:custGeom>
              <a:noFill/>
              <a:ln w="3175" cap="rnd">
                <a:solidFill>
                  <a:srgbClr val="000000"/>
                </a:solidFill>
                <a:prstDash val="solid"/>
                <a:round/>
              </a:ln>
            </p:spPr>
            <p:txBody>
              <a:bodyPr rtlCol="0" anchor="ctr"/>
              <a:lstStyle/>
              <a:p>
                <a:endParaRPr lang="zh-CN" altLang="en-US"/>
              </a:p>
            </p:txBody>
          </p:sp>
          <p:sp>
            <p:nvSpPr>
              <p:cNvPr id="153" name="任意多边形: 形状 152"/>
              <p:cNvSpPr/>
              <p:nvPr/>
            </p:nvSpPr>
            <p:spPr>
              <a:xfrm rot="1905113">
                <a:off x="10443075" y="4102895"/>
                <a:ext cx="10274" cy="18113"/>
              </a:xfrm>
              <a:custGeom>
                <a:avLst/>
                <a:gdLst>
                  <a:gd name="connsiteX0" fmla="*/ 5466 w 10274"/>
                  <a:gd name="connsiteY0" fmla="*/ 0 h 18113"/>
                  <a:gd name="connsiteX1" fmla="*/ 2881 w 10274"/>
                  <a:gd name="connsiteY1" fmla="*/ 16184 h 18113"/>
                  <a:gd name="connsiteX2" fmla="*/ 7263 w 10274"/>
                  <a:gd name="connsiteY2" fmla="*/ 12920 h 18113"/>
                  <a:gd name="connsiteX3" fmla="*/ 6747 w 10274"/>
                  <a:gd name="connsiteY3" fmla="*/ 7949 h 18113"/>
                  <a:gd name="connsiteX4" fmla="*/ 5466 w 10274"/>
                  <a:gd name="connsiteY4" fmla="*/ 18113 h 1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4" h="18113">
                    <a:moveTo>
                      <a:pt x="5466" y="0"/>
                    </a:moveTo>
                    <a:cubicBezTo>
                      <a:pt x="12906" y="4754"/>
                      <a:pt x="11458" y="23163"/>
                      <a:pt x="2881" y="16184"/>
                    </a:cubicBezTo>
                    <a:cubicBezTo>
                      <a:pt x="-6216" y="8787"/>
                      <a:pt x="9324" y="-1894"/>
                      <a:pt x="7263" y="12920"/>
                    </a:cubicBezTo>
                    <a:cubicBezTo>
                      <a:pt x="7007" y="11523"/>
                      <a:pt x="6669" y="9707"/>
                      <a:pt x="6747" y="7949"/>
                    </a:cubicBezTo>
                    <a:cubicBezTo>
                      <a:pt x="7577" y="11185"/>
                      <a:pt x="8621" y="16033"/>
                      <a:pt x="5466" y="18113"/>
                    </a:cubicBezTo>
                  </a:path>
                </a:pathLst>
              </a:custGeom>
              <a:noFill/>
              <a:ln w="1905" cap="rnd">
                <a:solidFill>
                  <a:srgbClr val="000000"/>
                </a:solidFill>
                <a:prstDash val="solid"/>
                <a:round/>
              </a:ln>
            </p:spPr>
            <p:txBody>
              <a:bodyPr rtlCol="0" anchor="ctr"/>
              <a:lstStyle/>
              <a:p>
                <a:endParaRPr lang="zh-CN" altLang="en-US"/>
              </a:p>
            </p:txBody>
          </p:sp>
          <p:sp>
            <p:nvSpPr>
              <p:cNvPr id="154" name="任意多边形: 形状 153"/>
              <p:cNvSpPr/>
              <p:nvPr/>
            </p:nvSpPr>
            <p:spPr>
              <a:xfrm rot="1905113">
                <a:off x="10588261" y="4030875"/>
                <a:ext cx="16094" cy="21674"/>
              </a:xfrm>
              <a:custGeom>
                <a:avLst/>
                <a:gdLst>
                  <a:gd name="connsiteX0" fmla="*/ 9971 w 16094"/>
                  <a:gd name="connsiteY0" fmla="*/ 2310 h 21674"/>
                  <a:gd name="connsiteX1" fmla="*/ 9264 w 16094"/>
                  <a:gd name="connsiteY1" fmla="*/ 1700 h 21674"/>
                  <a:gd name="connsiteX2" fmla="*/ 13731 w 16094"/>
                  <a:gd name="connsiteY2" fmla="*/ 458 h 21674"/>
                  <a:gd name="connsiteX3" fmla="*/ 12315 w 16094"/>
                  <a:gd name="connsiteY3" fmla="*/ 4832 h 21674"/>
                  <a:gd name="connsiteX4" fmla="*/ 12315 w 16094"/>
                  <a:gd name="connsiteY4" fmla="*/ 1751 h 21674"/>
                  <a:gd name="connsiteX5" fmla="*/ 2857 w 16094"/>
                  <a:gd name="connsiteY5" fmla="*/ 2915 h 21674"/>
                  <a:gd name="connsiteX6" fmla="*/ 2857 w 16094"/>
                  <a:gd name="connsiteY6" fmla="*/ 18374 h 21674"/>
                  <a:gd name="connsiteX7" fmla="*/ 13204 w 16094"/>
                  <a:gd name="connsiteY7" fmla="*/ 2962 h 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93" h="21674">
                    <a:moveTo>
                      <a:pt x="9971" y="2310"/>
                    </a:moveTo>
                    <a:cubicBezTo>
                      <a:pt x="9505" y="2185"/>
                      <a:pt x="9971" y="322"/>
                      <a:pt x="9264" y="1700"/>
                    </a:cubicBezTo>
                    <a:cubicBezTo>
                      <a:pt x="9586" y="9071"/>
                      <a:pt x="18439" y="3738"/>
                      <a:pt x="13731" y="458"/>
                    </a:cubicBezTo>
                    <a:cubicBezTo>
                      <a:pt x="10413" y="-1855"/>
                      <a:pt x="6287" y="5368"/>
                      <a:pt x="12315" y="4832"/>
                    </a:cubicBezTo>
                    <a:cubicBezTo>
                      <a:pt x="12660" y="3614"/>
                      <a:pt x="12559" y="2900"/>
                      <a:pt x="12315" y="1751"/>
                    </a:cubicBezTo>
                    <a:cubicBezTo>
                      <a:pt x="8430" y="1650"/>
                      <a:pt x="6062" y="187"/>
                      <a:pt x="2857" y="2915"/>
                    </a:cubicBezTo>
                    <a:cubicBezTo>
                      <a:pt x="-1316" y="6470"/>
                      <a:pt x="-571" y="14916"/>
                      <a:pt x="2857" y="18374"/>
                    </a:cubicBezTo>
                    <a:cubicBezTo>
                      <a:pt x="13211" y="28833"/>
                      <a:pt x="20360" y="11881"/>
                      <a:pt x="13204" y="2962"/>
                    </a:cubicBezTo>
                  </a:path>
                </a:pathLst>
              </a:custGeom>
              <a:noFill/>
              <a:ln w="1905" cap="rnd">
                <a:solidFill>
                  <a:srgbClr val="000000"/>
                </a:solidFill>
                <a:prstDash val="solid"/>
                <a:round/>
              </a:ln>
            </p:spPr>
            <p:txBody>
              <a:bodyPr rtlCol="0" anchor="ctr"/>
              <a:lstStyle/>
              <a:p>
                <a:endParaRPr lang="zh-CN" altLang="en-US"/>
              </a:p>
            </p:txBody>
          </p:sp>
          <p:sp>
            <p:nvSpPr>
              <p:cNvPr id="155" name="任意多边形: 形状 154"/>
              <p:cNvSpPr/>
              <p:nvPr/>
            </p:nvSpPr>
            <p:spPr>
              <a:xfrm rot="1905113">
                <a:off x="10439771" y="4169350"/>
                <a:ext cx="98649" cy="108942"/>
              </a:xfrm>
              <a:custGeom>
                <a:avLst/>
                <a:gdLst>
                  <a:gd name="connsiteX0" fmla="*/ 41404 w 98649"/>
                  <a:gd name="connsiteY0" fmla="*/ 50073 h 108942"/>
                  <a:gd name="connsiteX1" fmla="*/ 56929 w 98649"/>
                  <a:gd name="connsiteY1" fmla="*/ 15147 h 108942"/>
                  <a:gd name="connsiteX2" fmla="*/ 93182 w 98649"/>
                  <a:gd name="connsiteY2" fmla="*/ 7202 h 108942"/>
                  <a:gd name="connsiteX3" fmla="*/ 90757 w 98649"/>
                  <a:gd name="connsiteY3" fmla="*/ 53950 h 108942"/>
                  <a:gd name="connsiteX4" fmla="*/ 55737 w 98649"/>
                  <a:gd name="connsiteY4" fmla="*/ 70857 h 108942"/>
                  <a:gd name="connsiteX5" fmla="*/ 41520 w 98649"/>
                  <a:gd name="connsiteY5" fmla="*/ 108942 h 108942"/>
                  <a:gd name="connsiteX6" fmla="*/ 35497 w 98649"/>
                  <a:gd name="connsiteY6" fmla="*/ 74089 h 108942"/>
                  <a:gd name="connsiteX7" fmla="*/ 0 w 98649"/>
                  <a:gd name="connsiteY7" fmla="*/ 61227 h 108942"/>
                  <a:gd name="connsiteX8" fmla="*/ 36879 w 98649"/>
                  <a:gd name="connsiteY8" fmla="*/ 50721 h 10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9" h="108942">
                    <a:moveTo>
                      <a:pt x="41404" y="50073"/>
                    </a:moveTo>
                    <a:cubicBezTo>
                      <a:pt x="41404" y="34277"/>
                      <a:pt x="45130" y="26324"/>
                      <a:pt x="56929" y="15147"/>
                    </a:cubicBezTo>
                    <a:cubicBezTo>
                      <a:pt x="67027" y="5580"/>
                      <a:pt x="81620" y="-8843"/>
                      <a:pt x="93182" y="7202"/>
                    </a:cubicBezTo>
                    <a:cubicBezTo>
                      <a:pt x="102555" y="20208"/>
                      <a:pt x="98631" y="41639"/>
                      <a:pt x="90757" y="53950"/>
                    </a:cubicBezTo>
                    <a:cubicBezTo>
                      <a:pt x="82560" y="66770"/>
                      <a:pt x="69698" y="70224"/>
                      <a:pt x="55737" y="70857"/>
                    </a:cubicBezTo>
                    <a:cubicBezTo>
                      <a:pt x="53012" y="81700"/>
                      <a:pt x="52395" y="102651"/>
                      <a:pt x="41520" y="108942"/>
                    </a:cubicBezTo>
                    <a:cubicBezTo>
                      <a:pt x="40189" y="97190"/>
                      <a:pt x="32008" y="85768"/>
                      <a:pt x="35497" y="74089"/>
                    </a:cubicBezTo>
                    <a:cubicBezTo>
                      <a:pt x="20768" y="73422"/>
                      <a:pt x="11376" y="70236"/>
                      <a:pt x="0" y="61227"/>
                    </a:cubicBezTo>
                    <a:cubicBezTo>
                      <a:pt x="12218" y="57913"/>
                      <a:pt x="24498" y="52735"/>
                      <a:pt x="36879" y="50721"/>
                    </a:cubicBezTo>
                  </a:path>
                </a:pathLst>
              </a:custGeom>
              <a:noFill/>
              <a:ln w="3175" cap="rnd">
                <a:solidFill>
                  <a:srgbClr val="000000"/>
                </a:solidFill>
                <a:prstDash val="solid"/>
                <a:round/>
              </a:ln>
            </p:spPr>
            <p:txBody>
              <a:bodyPr rtlCol="0" anchor="ctr"/>
              <a:lstStyle/>
              <a:p>
                <a:endParaRPr lang="zh-CN" altLang="en-US"/>
              </a:p>
            </p:txBody>
          </p:sp>
          <p:sp>
            <p:nvSpPr>
              <p:cNvPr id="156" name="任意多边形: 形状 155"/>
              <p:cNvSpPr/>
              <p:nvPr/>
            </p:nvSpPr>
            <p:spPr>
              <a:xfrm rot="1905113">
                <a:off x="10514963" y="4204451"/>
                <a:ext cx="20052" cy="19948"/>
              </a:xfrm>
              <a:custGeom>
                <a:avLst/>
                <a:gdLst>
                  <a:gd name="connsiteX0" fmla="*/ 8875 w 20052"/>
                  <a:gd name="connsiteY0" fmla="*/ 1406 h 19948"/>
                  <a:gd name="connsiteX1" fmla="*/ 15399 w 20052"/>
                  <a:gd name="connsiteY1" fmla="*/ 1860 h 19948"/>
                  <a:gd name="connsiteX2" fmla="*/ 10349 w 20052"/>
                  <a:gd name="connsiteY2" fmla="*/ 5881 h 19948"/>
                  <a:gd name="connsiteX3" fmla="*/ 13272 w 20052"/>
                  <a:gd name="connsiteY3" fmla="*/ 152 h 19948"/>
                  <a:gd name="connsiteX4" fmla="*/ 14681 w 20052"/>
                  <a:gd name="connsiteY4" fmla="*/ 6428 h 19948"/>
                  <a:gd name="connsiteX5" fmla="*/ 425 w 20052"/>
                  <a:gd name="connsiteY5" fmla="*/ 12921 h 19948"/>
                  <a:gd name="connsiteX6" fmla="*/ 14052 w 20052"/>
                  <a:gd name="connsiteY6" fmla="*/ 2694 h 1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2" h="19948">
                    <a:moveTo>
                      <a:pt x="8875" y="1406"/>
                    </a:moveTo>
                    <a:cubicBezTo>
                      <a:pt x="9018" y="5326"/>
                      <a:pt x="16357" y="6370"/>
                      <a:pt x="15399" y="1860"/>
                    </a:cubicBezTo>
                    <a:cubicBezTo>
                      <a:pt x="14401" y="-2832"/>
                      <a:pt x="8828" y="2423"/>
                      <a:pt x="10349" y="5881"/>
                    </a:cubicBezTo>
                    <a:cubicBezTo>
                      <a:pt x="12080" y="9816"/>
                      <a:pt x="19594" y="2035"/>
                      <a:pt x="13272" y="152"/>
                    </a:cubicBezTo>
                    <a:cubicBezTo>
                      <a:pt x="8991" y="-1117"/>
                      <a:pt x="7245" y="8749"/>
                      <a:pt x="14681" y="6428"/>
                    </a:cubicBezTo>
                    <a:cubicBezTo>
                      <a:pt x="20324" y="-3527"/>
                      <a:pt x="-3429" y="-1105"/>
                      <a:pt x="425" y="12921"/>
                    </a:cubicBezTo>
                    <a:cubicBezTo>
                      <a:pt x="5704" y="32152"/>
                      <a:pt x="31560" y="6195"/>
                      <a:pt x="14052" y="2694"/>
                    </a:cubicBezTo>
                  </a:path>
                </a:pathLst>
              </a:custGeom>
              <a:noFill/>
              <a:ln w="1905" cap="rnd">
                <a:solidFill>
                  <a:srgbClr val="000000"/>
                </a:solidFill>
                <a:prstDash val="solid"/>
                <a:round/>
              </a:ln>
            </p:spPr>
            <p:txBody>
              <a:bodyPr rtlCol="0" anchor="ctr"/>
              <a:lstStyle/>
              <a:p>
                <a:endParaRPr lang="zh-CN" altLang="en-US"/>
              </a:p>
            </p:txBody>
          </p:sp>
          <p:sp>
            <p:nvSpPr>
              <p:cNvPr id="157" name="任意多边形: 形状 156"/>
              <p:cNvSpPr/>
              <p:nvPr/>
            </p:nvSpPr>
            <p:spPr>
              <a:xfrm rot="1905113">
                <a:off x="10738344" y="4143116"/>
                <a:ext cx="24453" cy="27573"/>
              </a:xfrm>
              <a:custGeom>
                <a:avLst/>
                <a:gdLst>
                  <a:gd name="connsiteX0" fmla="*/ 13178 w 24453"/>
                  <a:gd name="connsiteY0" fmla="*/ 5305 h 27573"/>
                  <a:gd name="connsiteX1" fmla="*/ 9933 w 24453"/>
                  <a:gd name="connsiteY1" fmla="*/ 4032 h 27573"/>
                  <a:gd name="connsiteX2" fmla="*/ 8944 w 24453"/>
                  <a:gd name="connsiteY2" fmla="*/ 8371 h 27573"/>
                  <a:gd name="connsiteX3" fmla="*/ 14075 w 24453"/>
                  <a:gd name="connsiteY3" fmla="*/ 1323 h 27573"/>
                  <a:gd name="connsiteX4" fmla="*/ 8532 w 24453"/>
                  <a:gd name="connsiteY4" fmla="*/ 6190 h 27573"/>
                  <a:gd name="connsiteX5" fmla="*/ 10023 w 24453"/>
                  <a:gd name="connsiteY5" fmla="*/ 3154 h 27573"/>
                  <a:gd name="connsiteX6" fmla="*/ 211 w 24453"/>
                  <a:gd name="connsiteY6" fmla="*/ 9186 h 27573"/>
                  <a:gd name="connsiteX7" fmla="*/ 11253 w 24453"/>
                  <a:gd name="connsiteY7" fmla="*/ 26872 h 27573"/>
                  <a:gd name="connsiteX8" fmla="*/ 11886 w 24453"/>
                  <a:gd name="connsiteY8" fmla="*/ 1423 h 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53" h="27573">
                    <a:moveTo>
                      <a:pt x="13178" y="5305"/>
                    </a:moveTo>
                    <a:cubicBezTo>
                      <a:pt x="12313" y="4695"/>
                      <a:pt x="10923" y="4296"/>
                      <a:pt x="9933" y="4032"/>
                    </a:cubicBezTo>
                    <a:cubicBezTo>
                      <a:pt x="8529" y="5545"/>
                      <a:pt x="8532" y="6519"/>
                      <a:pt x="8944" y="8371"/>
                    </a:cubicBezTo>
                    <a:cubicBezTo>
                      <a:pt x="13023" y="9655"/>
                      <a:pt x="17149" y="4528"/>
                      <a:pt x="14075" y="1323"/>
                    </a:cubicBezTo>
                    <a:cubicBezTo>
                      <a:pt x="11121" y="-1759"/>
                      <a:pt x="7713" y="3380"/>
                      <a:pt x="8532" y="6190"/>
                    </a:cubicBezTo>
                    <a:cubicBezTo>
                      <a:pt x="11664" y="16948"/>
                      <a:pt x="19757" y="-4274"/>
                      <a:pt x="10023" y="3154"/>
                    </a:cubicBezTo>
                    <a:cubicBezTo>
                      <a:pt x="8338" y="-5248"/>
                      <a:pt x="918" y="5371"/>
                      <a:pt x="211" y="9186"/>
                    </a:cubicBezTo>
                    <a:cubicBezTo>
                      <a:pt x="-1143" y="16440"/>
                      <a:pt x="4189" y="24749"/>
                      <a:pt x="11253" y="26872"/>
                    </a:cubicBezTo>
                    <a:cubicBezTo>
                      <a:pt x="30531" y="32671"/>
                      <a:pt x="26902" y="581"/>
                      <a:pt x="11886" y="1423"/>
                    </a:cubicBezTo>
                  </a:path>
                </a:pathLst>
              </a:custGeom>
              <a:noFill/>
              <a:ln w="1905" cap="rnd">
                <a:solidFill>
                  <a:srgbClr val="000000"/>
                </a:solidFill>
                <a:prstDash val="solid"/>
                <a:round/>
              </a:ln>
            </p:spPr>
            <p:txBody>
              <a:bodyPr rtlCol="0" anchor="ctr"/>
              <a:lstStyle/>
              <a:p>
                <a:endParaRPr lang="zh-CN" altLang="en-US"/>
              </a:p>
            </p:txBody>
          </p:sp>
          <p:sp>
            <p:nvSpPr>
              <p:cNvPr id="158" name="任意多边形: 形状 157"/>
              <p:cNvSpPr/>
              <p:nvPr/>
            </p:nvSpPr>
            <p:spPr>
              <a:xfrm rot="1905113">
                <a:off x="10583601" y="4084005"/>
                <a:ext cx="183907" cy="180826"/>
              </a:xfrm>
              <a:custGeom>
                <a:avLst/>
                <a:gdLst>
                  <a:gd name="connsiteX0" fmla="*/ 56917 w 183907"/>
                  <a:gd name="connsiteY0" fmla="*/ 82544 h 180826"/>
                  <a:gd name="connsiteX1" fmla="*/ 178540 w 183907"/>
                  <a:gd name="connsiteY1" fmla="*/ 20461 h 180826"/>
                  <a:gd name="connsiteX2" fmla="*/ 180337 w 183907"/>
                  <a:gd name="connsiteY2" fmla="*/ 52756 h 180826"/>
                  <a:gd name="connsiteX3" fmla="*/ 162368 w 183907"/>
                  <a:gd name="connsiteY3" fmla="*/ 84504 h 180826"/>
                  <a:gd name="connsiteX4" fmla="*/ 121623 w 183907"/>
                  <a:gd name="connsiteY4" fmla="*/ 112348 h 180826"/>
                  <a:gd name="connsiteX5" fmla="*/ 98255 w 183907"/>
                  <a:gd name="connsiteY5" fmla="*/ 109840 h 180826"/>
                  <a:gd name="connsiteX6" fmla="*/ 91296 w 183907"/>
                  <a:gd name="connsiteY6" fmla="*/ 105905 h 180826"/>
                  <a:gd name="connsiteX7" fmla="*/ 66759 w 183907"/>
                  <a:gd name="connsiteY7" fmla="*/ 180826 h 180826"/>
                  <a:gd name="connsiteX8" fmla="*/ 60115 w 183907"/>
                  <a:gd name="connsiteY8" fmla="*/ 138537 h 180826"/>
                  <a:gd name="connsiteX9" fmla="*/ 60713 w 183907"/>
                  <a:gd name="connsiteY9" fmla="*/ 118887 h 180826"/>
                  <a:gd name="connsiteX10" fmla="*/ 26660 w 183907"/>
                  <a:gd name="connsiteY10" fmla="*/ 110523 h 180826"/>
                  <a:gd name="connsiteX11" fmla="*/ 0 w 183907"/>
                  <a:gd name="connsiteY11" fmla="*/ 97393 h 180826"/>
                  <a:gd name="connsiteX12" fmla="*/ 39444 w 183907"/>
                  <a:gd name="connsiteY12" fmla="*/ 84267 h 180826"/>
                  <a:gd name="connsiteX13" fmla="*/ 56265 w 183907"/>
                  <a:gd name="connsiteY13" fmla="*/ 83200 h 18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907" h="180826">
                    <a:moveTo>
                      <a:pt x="56917" y="82544"/>
                    </a:moveTo>
                    <a:cubicBezTo>
                      <a:pt x="67621" y="45196"/>
                      <a:pt x="145589" y="-38579"/>
                      <a:pt x="178540" y="20461"/>
                    </a:cubicBezTo>
                    <a:cubicBezTo>
                      <a:pt x="184676" y="31461"/>
                      <a:pt x="185922" y="41350"/>
                      <a:pt x="180337" y="52756"/>
                    </a:cubicBezTo>
                    <a:cubicBezTo>
                      <a:pt x="175354" y="62917"/>
                      <a:pt x="169194" y="75496"/>
                      <a:pt x="162368" y="84504"/>
                    </a:cubicBezTo>
                    <a:cubicBezTo>
                      <a:pt x="153111" y="96714"/>
                      <a:pt x="137288" y="110845"/>
                      <a:pt x="121623" y="112348"/>
                    </a:cubicBezTo>
                    <a:cubicBezTo>
                      <a:pt x="113958" y="113077"/>
                      <a:pt x="104930" y="113333"/>
                      <a:pt x="98255" y="109840"/>
                    </a:cubicBezTo>
                    <a:cubicBezTo>
                      <a:pt x="95589" y="108447"/>
                      <a:pt x="94222" y="106514"/>
                      <a:pt x="91296" y="105905"/>
                    </a:cubicBezTo>
                    <a:cubicBezTo>
                      <a:pt x="89938" y="132879"/>
                      <a:pt x="88738" y="161568"/>
                      <a:pt x="66759" y="180826"/>
                    </a:cubicBezTo>
                    <a:cubicBezTo>
                      <a:pt x="63767" y="166722"/>
                      <a:pt x="60996" y="153049"/>
                      <a:pt x="60115" y="138537"/>
                    </a:cubicBezTo>
                    <a:cubicBezTo>
                      <a:pt x="59715" y="131939"/>
                      <a:pt x="61264" y="125268"/>
                      <a:pt x="60713" y="118887"/>
                    </a:cubicBezTo>
                    <a:cubicBezTo>
                      <a:pt x="49058" y="115635"/>
                      <a:pt x="38551" y="112522"/>
                      <a:pt x="26660" y="110523"/>
                    </a:cubicBezTo>
                    <a:cubicBezTo>
                      <a:pt x="21090" y="109588"/>
                      <a:pt x="116" y="103681"/>
                      <a:pt x="0" y="97393"/>
                    </a:cubicBezTo>
                    <a:cubicBezTo>
                      <a:pt x="13235" y="93458"/>
                      <a:pt x="26128" y="88343"/>
                      <a:pt x="39444" y="84267"/>
                    </a:cubicBezTo>
                    <a:cubicBezTo>
                      <a:pt x="43612" y="82994"/>
                      <a:pt x="54286" y="80666"/>
                      <a:pt x="56265" y="83200"/>
                    </a:cubicBezTo>
                  </a:path>
                </a:pathLst>
              </a:custGeom>
              <a:noFill/>
              <a:ln w="3175" cap="rnd">
                <a:solidFill>
                  <a:srgbClr val="000000"/>
                </a:solidFill>
                <a:prstDash val="solid"/>
                <a:round/>
              </a:ln>
            </p:spPr>
            <p:txBody>
              <a:bodyPr rtlCol="0" anchor="ctr"/>
              <a:lstStyle/>
              <a:p>
                <a:endParaRPr lang="zh-CN" altLang="en-US"/>
              </a:p>
            </p:txBody>
          </p:sp>
          <p:sp>
            <p:nvSpPr>
              <p:cNvPr id="159" name="任意多边形: 形状 158"/>
              <p:cNvSpPr/>
              <p:nvPr/>
            </p:nvSpPr>
            <p:spPr>
              <a:xfrm rot="1905113">
                <a:off x="10581747" y="4238034"/>
                <a:ext cx="106235" cy="142018"/>
              </a:xfrm>
              <a:custGeom>
                <a:avLst/>
                <a:gdLst>
                  <a:gd name="connsiteX0" fmla="*/ 41346 w 106235"/>
                  <a:gd name="connsiteY0" fmla="*/ 72794 h 142018"/>
                  <a:gd name="connsiteX1" fmla="*/ 75539 w 106235"/>
                  <a:gd name="connsiteY1" fmla="*/ 4277 h 142018"/>
                  <a:gd name="connsiteX2" fmla="*/ 105540 w 106235"/>
                  <a:gd name="connsiteY2" fmla="*/ 41567 h 142018"/>
                  <a:gd name="connsiteX3" fmla="*/ 74844 w 106235"/>
                  <a:gd name="connsiteY3" fmla="*/ 99803 h 142018"/>
                  <a:gd name="connsiteX4" fmla="*/ 71786 w 106235"/>
                  <a:gd name="connsiteY4" fmla="*/ 121472 h 142018"/>
                  <a:gd name="connsiteX5" fmla="*/ 69725 w 106235"/>
                  <a:gd name="connsiteY5" fmla="*/ 142018 h 142018"/>
                  <a:gd name="connsiteX6" fmla="*/ 54254 w 106235"/>
                  <a:gd name="connsiteY6" fmla="*/ 114823 h 142018"/>
                  <a:gd name="connsiteX7" fmla="*/ 46430 w 106235"/>
                  <a:gd name="connsiteY7" fmla="*/ 96182 h 142018"/>
                  <a:gd name="connsiteX8" fmla="*/ 21940 w 106235"/>
                  <a:gd name="connsiteY8" fmla="*/ 100610 h 142018"/>
                  <a:gd name="connsiteX9" fmla="*/ 0 w 106235"/>
                  <a:gd name="connsiteY9" fmla="*/ 92755 h 142018"/>
                  <a:gd name="connsiteX10" fmla="*/ 19305 w 106235"/>
                  <a:gd name="connsiteY10" fmla="*/ 79443 h 142018"/>
                  <a:gd name="connsiteX11" fmla="*/ 42642 w 106235"/>
                  <a:gd name="connsiteY11" fmla="*/ 69561 h 14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35" h="142018">
                    <a:moveTo>
                      <a:pt x="41346" y="72794"/>
                    </a:moveTo>
                    <a:cubicBezTo>
                      <a:pt x="47284" y="49798"/>
                      <a:pt x="56296" y="20069"/>
                      <a:pt x="75539" y="4277"/>
                    </a:cubicBezTo>
                    <a:cubicBezTo>
                      <a:pt x="96404" y="-12847"/>
                      <a:pt x="109468" y="25945"/>
                      <a:pt x="105540" y="41567"/>
                    </a:cubicBezTo>
                    <a:cubicBezTo>
                      <a:pt x="100250" y="62614"/>
                      <a:pt x="85001" y="81073"/>
                      <a:pt x="74844" y="99803"/>
                    </a:cubicBezTo>
                    <a:cubicBezTo>
                      <a:pt x="70842" y="107177"/>
                      <a:pt x="72112" y="112917"/>
                      <a:pt x="71786" y="121472"/>
                    </a:cubicBezTo>
                    <a:cubicBezTo>
                      <a:pt x="71526" y="128357"/>
                      <a:pt x="69577" y="135199"/>
                      <a:pt x="69725" y="142018"/>
                    </a:cubicBezTo>
                    <a:cubicBezTo>
                      <a:pt x="62840" y="134718"/>
                      <a:pt x="58291" y="124095"/>
                      <a:pt x="54254" y="114823"/>
                    </a:cubicBezTo>
                    <a:cubicBezTo>
                      <a:pt x="51693" y="108943"/>
                      <a:pt x="46776" y="102687"/>
                      <a:pt x="46430" y="96182"/>
                    </a:cubicBezTo>
                    <a:cubicBezTo>
                      <a:pt x="38555" y="97688"/>
                      <a:pt x="30393" y="100618"/>
                      <a:pt x="21940" y="100610"/>
                    </a:cubicBezTo>
                    <a:cubicBezTo>
                      <a:pt x="13879" y="100603"/>
                      <a:pt x="6978" y="96593"/>
                      <a:pt x="0" y="92755"/>
                    </a:cubicBezTo>
                    <a:cubicBezTo>
                      <a:pt x="3144" y="85846"/>
                      <a:pt x="12734" y="82633"/>
                      <a:pt x="19305" y="79443"/>
                    </a:cubicBezTo>
                    <a:cubicBezTo>
                      <a:pt x="26388" y="76004"/>
                      <a:pt x="34837" y="70566"/>
                      <a:pt x="42642" y="69561"/>
                    </a:cubicBezTo>
                  </a:path>
                </a:pathLst>
              </a:custGeom>
              <a:noFill/>
              <a:ln w="3175" cap="rnd">
                <a:solidFill>
                  <a:srgbClr val="000000"/>
                </a:solidFill>
                <a:prstDash val="solid"/>
                <a:round/>
              </a:ln>
            </p:spPr>
            <p:txBody>
              <a:bodyPr rtlCol="0" anchor="ctr"/>
              <a:lstStyle/>
              <a:p>
                <a:endParaRPr lang="zh-CN" altLang="en-US"/>
              </a:p>
            </p:txBody>
          </p:sp>
          <p:sp>
            <p:nvSpPr>
              <p:cNvPr id="160" name="任意多边形: 形状 159"/>
              <p:cNvSpPr/>
              <p:nvPr/>
            </p:nvSpPr>
            <p:spPr>
              <a:xfrm rot="1905113">
                <a:off x="10675100" y="4273746"/>
                <a:ext cx="12947" cy="16774"/>
              </a:xfrm>
              <a:custGeom>
                <a:avLst/>
                <a:gdLst>
                  <a:gd name="connsiteX0" fmla="*/ 9252 w 12947"/>
                  <a:gd name="connsiteY0" fmla="*/ 3300 h 16774"/>
                  <a:gd name="connsiteX1" fmla="*/ 7494 w 12947"/>
                  <a:gd name="connsiteY1" fmla="*/ 6509 h 16774"/>
                  <a:gd name="connsiteX2" fmla="*/ 11864 w 12947"/>
                  <a:gd name="connsiteY2" fmla="*/ 2058 h 16774"/>
                  <a:gd name="connsiteX3" fmla="*/ 6248 w 12947"/>
                  <a:gd name="connsiteY3" fmla="*/ 5170 h 16774"/>
                  <a:gd name="connsiteX4" fmla="*/ 9077 w 12947"/>
                  <a:gd name="connsiteY4" fmla="*/ 2190 h 16774"/>
                  <a:gd name="connsiteX5" fmla="*/ 6228 w 12947"/>
                  <a:gd name="connsiteY5" fmla="*/ 6505 h 16774"/>
                  <a:gd name="connsiteX6" fmla="*/ 6694 w 12947"/>
                  <a:gd name="connsiteY6" fmla="*/ 47 h 16774"/>
                  <a:gd name="connsiteX7" fmla="*/ 364 w 12947"/>
                  <a:gd name="connsiteY7" fmla="*/ 12265 h 16774"/>
                  <a:gd name="connsiteX8" fmla="*/ 9256 w 12947"/>
                  <a:gd name="connsiteY8" fmla="*/ 2648 h 1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47" h="16774">
                    <a:moveTo>
                      <a:pt x="9252" y="3300"/>
                    </a:moveTo>
                    <a:cubicBezTo>
                      <a:pt x="8122" y="4278"/>
                      <a:pt x="6923" y="4600"/>
                      <a:pt x="7494" y="6509"/>
                    </a:cubicBezTo>
                    <a:cubicBezTo>
                      <a:pt x="10125" y="6346"/>
                      <a:pt x="11736" y="4701"/>
                      <a:pt x="11864" y="2058"/>
                    </a:cubicBezTo>
                    <a:cubicBezTo>
                      <a:pt x="9108" y="463"/>
                      <a:pt x="5390" y="1596"/>
                      <a:pt x="6248" y="5170"/>
                    </a:cubicBezTo>
                    <a:cubicBezTo>
                      <a:pt x="9112" y="5027"/>
                      <a:pt x="8817" y="4786"/>
                      <a:pt x="9077" y="2190"/>
                    </a:cubicBezTo>
                    <a:cubicBezTo>
                      <a:pt x="6104" y="1864"/>
                      <a:pt x="5363" y="3657"/>
                      <a:pt x="6228" y="6505"/>
                    </a:cubicBezTo>
                    <a:cubicBezTo>
                      <a:pt x="10381" y="6645"/>
                      <a:pt x="10672" y="804"/>
                      <a:pt x="6694" y="47"/>
                    </a:cubicBezTo>
                    <a:cubicBezTo>
                      <a:pt x="2409" y="-768"/>
                      <a:pt x="-1177" y="9180"/>
                      <a:pt x="364" y="12265"/>
                    </a:cubicBezTo>
                    <a:cubicBezTo>
                      <a:pt x="7975" y="27471"/>
                      <a:pt x="18679" y="-958"/>
                      <a:pt x="9256" y="2648"/>
                    </a:cubicBezTo>
                  </a:path>
                </a:pathLst>
              </a:custGeom>
              <a:noFill/>
              <a:ln w="1905" cap="rnd">
                <a:solidFill>
                  <a:srgbClr val="000000"/>
                </a:solidFill>
                <a:prstDash val="solid"/>
                <a:round/>
              </a:ln>
            </p:spPr>
            <p:txBody>
              <a:bodyPr rtlCol="0" anchor="ctr"/>
              <a:lstStyle/>
              <a:p>
                <a:endParaRPr lang="zh-CN" altLang="en-US"/>
              </a:p>
            </p:txBody>
          </p:sp>
          <p:sp>
            <p:nvSpPr>
              <p:cNvPr id="161" name="任意多边形: 形状 160"/>
              <p:cNvSpPr/>
              <p:nvPr/>
            </p:nvSpPr>
            <p:spPr>
              <a:xfrm rot="1905113">
                <a:off x="10824288" y="4067613"/>
                <a:ext cx="28871" cy="27138"/>
              </a:xfrm>
              <a:custGeom>
                <a:avLst/>
                <a:gdLst>
                  <a:gd name="connsiteX0" fmla="*/ 15992 w 23974"/>
                  <a:gd name="connsiteY0" fmla="*/ 6187 h 22535"/>
                  <a:gd name="connsiteX1" fmla="*/ 15347 w 23974"/>
                  <a:gd name="connsiteY1" fmla="*/ 4930 h 22535"/>
                  <a:gd name="connsiteX2" fmla="*/ 19139 w 23974"/>
                  <a:gd name="connsiteY2" fmla="*/ 4879 h 22535"/>
                  <a:gd name="connsiteX3" fmla="*/ 12794 w 23974"/>
                  <a:gd name="connsiteY3" fmla="*/ 7503 h 22535"/>
                  <a:gd name="connsiteX4" fmla="*/ 14649 w 23974"/>
                  <a:gd name="connsiteY4" fmla="*/ 203 h 22535"/>
                  <a:gd name="connsiteX5" fmla="*/ 16601 w 23974"/>
                  <a:gd name="connsiteY5" fmla="*/ 7325 h 22535"/>
                  <a:gd name="connsiteX6" fmla="*/ 3646 w 23974"/>
                  <a:gd name="connsiteY6" fmla="*/ 19306 h 22535"/>
                  <a:gd name="connsiteX7" fmla="*/ 19877 w 23974"/>
                  <a:gd name="connsiteY7" fmla="*/ 2951 h 2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74" h="22535">
                    <a:moveTo>
                      <a:pt x="15992" y="6187"/>
                    </a:moveTo>
                    <a:cubicBezTo>
                      <a:pt x="15390" y="5935"/>
                      <a:pt x="16714" y="4942"/>
                      <a:pt x="15347" y="4930"/>
                    </a:cubicBezTo>
                    <a:cubicBezTo>
                      <a:pt x="13481" y="9727"/>
                      <a:pt x="20222" y="8419"/>
                      <a:pt x="19139" y="4879"/>
                    </a:cubicBezTo>
                    <a:cubicBezTo>
                      <a:pt x="17230" y="-1361"/>
                      <a:pt x="7317" y="4146"/>
                      <a:pt x="12794" y="7503"/>
                    </a:cubicBezTo>
                    <a:cubicBezTo>
                      <a:pt x="18965" y="11287"/>
                      <a:pt x="19690" y="-1761"/>
                      <a:pt x="14649" y="203"/>
                    </a:cubicBezTo>
                    <a:cubicBezTo>
                      <a:pt x="10364" y="1868"/>
                      <a:pt x="11847" y="8252"/>
                      <a:pt x="16601" y="7325"/>
                    </a:cubicBezTo>
                    <a:cubicBezTo>
                      <a:pt x="19430" y="-8045"/>
                      <a:pt x="-10043" y="6250"/>
                      <a:pt x="3646" y="19306"/>
                    </a:cubicBezTo>
                    <a:cubicBezTo>
                      <a:pt x="16178" y="31260"/>
                      <a:pt x="31423" y="6436"/>
                      <a:pt x="19877" y="2951"/>
                    </a:cubicBezTo>
                  </a:path>
                </a:pathLst>
              </a:custGeom>
              <a:noFill/>
              <a:ln w="1905" cap="rnd">
                <a:solidFill>
                  <a:srgbClr val="000000"/>
                </a:solidFill>
                <a:prstDash val="solid"/>
                <a:round/>
              </a:ln>
            </p:spPr>
            <p:txBody>
              <a:bodyPr rtlCol="0" anchor="ctr"/>
              <a:lstStyle/>
              <a:p>
                <a:endParaRPr lang="zh-CN" altLang="en-US"/>
              </a:p>
            </p:txBody>
          </p:sp>
          <p:sp>
            <p:nvSpPr>
              <p:cNvPr id="162" name="任意多边形: 形状 161"/>
              <p:cNvSpPr/>
              <p:nvPr/>
            </p:nvSpPr>
            <p:spPr>
              <a:xfrm rot="1905113">
                <a:off x="10726224" y="4031363"/>
                <a:ext cx="131623" cy="110345"/>
              </a:xfrm>
              <a:custGeom>
                <a:avLst/>
                <a:gdLst>
                  <a:gd name="connsiteX0" fmla="*/ 31662 w 131623"/>
                  <a:gd name="connsiteY0" fmla="*/ 59782 h 110345"/>
                  <a:gd name="connsiteX1" fmla="*/ 45196 w 131623"/>
                  <a:gd name="connsiteY1" fmla="*/ 32602 h 110345"/>
                  <a:gd name="connsiteX2" fmla="*/ 76261 w 131623"/>
                  <a:gd name="connsiteY2" fmla="*/ 10495 h 110345"/>
                  <a:gd name="connsiteX3" fmla="*/ 129525 w 131623"/>
                  <a:gd name="connsiteY3" fmla="*/ 10119 h 110345"/>
                  <a:gd name="connsiteX4" fmla="*/ 102672 w 131623"/>
                  <a:gd name="connsiteY4" fmla="*/ 61090 h 110345"/>
                  <a:gd name="connsiteX5" fmla="*/ 49884 w 131623"/>
                  <a:gd name="connsiteY5" fmla="*/ 81326 h 110345"/>
                  <a:gd name="connsiteX6" fmla="*/ 20621 w 131623"/>
                  <a:gd name="connsiteY6" fmla="*/ 110346 h 110345"/>
                  <a:gd name="connsiteX7" fmla="*/ 24676 w 131623"/>
                  <a:gd name="connsiteY7" fmla="*/ 88891 h 110345"/>
                  <a:gd name="connsiteX8" fmla="*/ 28988 w 131623"/>
                  <a:gd name="connsiteY8" fmla="*/ 73479 h 110345"/>
                  <a:gd name="connsiteX9" fmla="*/ 0 w 131623"/>
                  <a:gd name="connsiteY9" fmla="*/ 57970 h 110345"/>
                  <a:gd name="connsiteX10" fmla="*/ 29718 w 131623"/>
                  <a:gd name="connsiteY10" fmla="*/ 58486 h 11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23" h="110345">
                    <a:moveTo>
                      <a:pt x="31662" y="59782"/>
                    </a:moveTo>
                    <a:cubicBezTo>
                      <a:pt x="27960" y="52268"/>
                      <a:pt x="40376" y="37819"/>
                      <a:pt x="45196" y="32602"/>
                    </a:cubicBezTo>
                    <a:cubicBezTo>
                      <a:pt x="53750" y="23346"/>
                      <a:pt x="65735" y="17023"/>
                      <a:pt x="76261" y="10495"/>
                    </a:cubicBezTo>
                    <a:cubicBezTo>
                      <a:pt x="89429" y="2329"/>
                      <a:pt x="118821" y="-8161"/>
                      <a:pt x="129525" y="10119"/>
                    </a:cubicBezTo>
                    <a:cubicBezTo>
                      <a:pt x="139038" y="26362"/>
                      <a:pt x="113760" y="51942"/>
                      <a:pt x="102672" y="61090"/>
                    </a:cubicBezTo>
                    <a:cubicBezTo>
                      <a:pt x="89290" y="72132"/>
                      <a:pt x="68052" y="85782"/>
                      <a:pt x="49884" y="81326"/>
                    </a:cubicBezTo>
                    <a:cubicBezTo>
                      <a:pt x="48161" y="94037"/>
                      <a:pt x="32213" y="106402"/>
                      <a:pt x="20621" y="110346"/>
                    </a:cubicBezTo>
                    <a:cubicBezTo>
                      <a:pt x="18517" y="105754"/>
                      <a:pt x="23205" y="94029"/>
                      <a:pt x="24676" y="88891"/>
                    </a:cubicBezTo>
                    <a:cubicBezTo>
                      <a:pt x="26132" y="83810"/>
                      <a:pt x="29303" y="78885"/>
                      <a:pt x="28988" y="73479"/>
                    </a:cubicBezTo>
                    <a:cubicBezTo>
                      <a:pt x="21470" y="71930"/>
                      <a:pt x="928" y="68239"/>
                      <a:pt x="0" y="57970"/>
                    </a:cubicBezTo>
                    <a:cubicBezTo>
                      <a:pt x="4475" y="56173"/>
                      <a:pt x="27447" y="53852"/>
                      <a:pt x="29718" y="58486"/>
                    </a:cubicBezTo>
                  </a:path>
                </a:pathLst>
              </a:custGeom>
              <a:noFill/>
              <a:ln w="3879" cap="rnd">
                <a:solidFill>
                  <a:srgbClr val="000000"/>
                </a:solidFill>
                <a:prstDash val="solid"/>
                <a:round/>
              </a:ln>
            </p:spPr>
            <p:txBody>
              <a:bodyPr rtlCol="0" anchor="ctr"/>
              <a:lstStyle/>
              <a:p>
                <a:endParaRPr lang="zh-CN" altLang="en-US"/>
              </a:p>
            </p:txBody>
          </p:sp>
          <p:sp>
            <p:nvSpPr>
              <p:cNvPr id="163" name="任意多边形: 形状 162"/>
              <p:cNvSpPr/>
              <p:nvPr/>
            </p:nvSpPr>
            <p:spPr>
              <a:xfrm rot="1905113">
                <a:off x="10858297" y="4099616"/>
                <a:ext cx="117766" cy="136117"/>
              </a:xfrm>
              <a:custGeom>
                <a:avLst/>
                <a:gdLst>
                  <a:gd name="connsiteX0" fmla="*/ 33455 w 117766"/>
                  <a:gd name="connsiteY0" fmla="*/ 71470 h 136117"/>
                  <a:gd name="connsiteX1" fmla="*/ 0 w 117766"/>
                  <a:gd name="connsiteY1" fmla="*/ 84926 h 136117"/>
                  <a:gd name="connsiteX2" fmla="*/ 35388 w 117766"/>
                  <a:gd name="connsiteY2" fmla="*/ 92804 h 136117"/>
                  <a:gd name="connsiteX3" fmla="*/ 34216 w 117766"/>
                  <a:gd name="connsiteY3" fmla="*/ 136118 h 136117"/>
                  <a:gd name="connsiteX4" fmla="*/ 41326 w 117766"/>
                  <a:gd name="connsiteY4" fmla="*/ 121331 h 136117"/>
                  <a:gd name="connsiteX5" fmla="*/ 50948 w 117766"/>
                  <a:gd name="connsiteY5" fmla="*/ 99953 h 136117"/>
                  <a:gd name="connsiteX6" fmla="*/ 54608 w 117766"/>
                  <a:gd name="connsiteY6" fmla="*/ 86272 h 136117"/>
                  <a:gd name="connsiteX7" fmla="*/ 67089 w 117766"/>
                  <a:gd name="connsiteY7" fmla="*/ 80575 h 136117"/>
                  <a:gd name="connsiteX8" fmla="*/ 100157 w 117766"/>
                  <a:gd name="connsiteY8" fmla="*/ 57276 h 136117"/>
                  <a:gd name="connsiteX9" fmla="*/ 117591 w 117766"/>
                  <a:gd name="connsiteY9" fmla="*/ 26053 h 136117"/>
                  <a:gd name="connsiteX10" fmla="*/ 67734 w 117766"/>
                  <a:gd name="connsiteY10" fmla="*/ 6259 h 136117"/>
                  <a:gd name="connsiteX11" fmla="*/ 26322 w 117766"/>
                  <a:gd name="connsiteY11" fmla="*/ 74109 h 136117"/>
                  <a:gd name="connsiteX12" fmla="*/ 28922 w 117766"/>
                  <a:gd name="connsiteY12" fmla="*/ 72122 h 13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766" h="136117">
                    <a:moveTo>
                      <a:pt x="33455" y="71470"/>
                    </a:moveTo>
                    <a:cubicBezTo>
                      <a:pt x="25398" y="68609"/>
                      <a:pt x="3505" y="76674"/>
                      <a:pt x="0" y="84926"/>
                    </a:cubicBezTo>
                    <a:cubicBezTo>
                      <a:pt x="11244" y="85112"/>
                      <a:pt x="24781" y="88993"/>
                      <a:pt x="35388" y="92804"/>
                    </a:cubicBezTo>
                    <a:cubicBezTo>
                      <a:pt x="26205" y="104591"/>
                      <a:pt x="30785" y="122941"/>
                      <a:pt x="34216" y="136118"/>
                    </a:cubicBezTo>
                    <a:cubicBezTo>
                      <a:pt x="37915" y="133021"/>
                      <a:pt x="39048" y="125887"/>
                      <a:pt x="41326" y="121331"/>
                    </a:cubicBezTo>
                    <a:cubicBezTo>
                      <a:pt x="44819" y="114349"/>
                      <a:pt x="48309" y="107324"/>
                      <a:pt x="50948" y="99953"/>
                    </a:cubicBezTo>
                    <a:cubicBezTo>
                      <a:pt x="52221" y="96414"/>
                      <a:pt x="52062" y="89148"/>
                      <a:pt x="54608" y="86272"/>
                    </a:cubicBezTo>
                    <a:cubicBezTo>
                      <a:pt x="56800" y="83792"/>
                      <a:pt x="63922" y="82562"/>
                      <a:pt x="67089" y="80575"/>
                    </a:cubicBezTo>
                    <a:cubicBezTo>
                      <a:pt x="78418" y="73469"/>
                      <a:pt x="89383" y="65167"/>
                      <a:pt x="100157" y="57276"/>
                    </a:cubicBezTo>
                    <a:cubicBezTo>
                      <a:pt x="110244" y="49887"/>
                      <a:pt x="119135" y="39827"/>
                      <a:pt x="117591" y="26053"/>
                    </a:cubicBezTo>
                    <a:cubicBezTo>
                      <a:pt x="115002" y="2890"/>
                      <a:pt x="85079" y="-7694"/>
                      <a:pt x="67734" y="6259"/>
                    </a:cubicBezTo>
                    <a:cubicBezTo>
                      <a:pt x="45898" y="23825"/>
                      <a:pt x="33102" y="47764"/>
                      <a:pt x="26322" y="74109"/>
                    </a:cubicBezTo>
                    <a:cubicBezTo>
                      <a:pt x="27409" y="73795"/>
                      <a:pt x="28278" y="73135"/>
                      <a:pt x="28922" y="72122"/>
                    </a:cubicBezTo>
                  </a:path>
                </a:pathLst>
              </a:custGeom>
              <a:noFill/>
              <a:ln w="3175" cap="rnd">
                <a:solidFill>
                  <a:srgbClr val="000000"/>
                </a:solidFill>
                <a:prstDash val="solid"/>
                <a:round/>
              </a:ln>
            </p:spPr>
            <p:txBody>
              <a:bodyPr rtlCol="0" anchor="ctr"/>
              <a:lstStyle/>
              <a:p>
                <a:endParaRPr lang="zh-CN" altLang="en-US"/>
              </a:p>
            </p:txBody>
          </p:sp>
          <p:sp>
            <p:nvSpPr>
              <p:cNvPr id="164" name="任意多边形: 形状 163"/>
              <p:cNvSpPr/>
              <p:nvPr/>
            </p:nvSpPr>
            <p:spPr>
              <a:xfrm rot="1905113">
                <a:off x="10952474" y="4126502"/>
                <a:ext cx="25727" cy="29279"/>
              </a:xfrm>
              <a:custGeom>
                <a:avLst/>
                <a:gdLst>
                  <a:gd name="connsiteX0" fmla="*/ 11309 w 21363"/>
                  <a:gd name="connsiteY0" fmla="*/ 5904 h 24313"/>
                  <a:gd name="connsiteX1" fmla="*/ 7242 w 21363"/>
                  <a:gd name="connsiteY1" fmla="*/ 9071 h 24313"/>
                  <a:gd name="connsiteX2" fmla="*/ 6109 w 21363"/>
                  <a:gd name="connsiteY2" fmla="*/ 9055 h 24313"/>
                  <a:gd name="connsiteX3" fmla="*/ 7490 w 21363"/>
                  <a:gd name="connsiteY3" fmla="*/ 3323 h 24313"/>
                  <a:gd name="connsiteX4" fmla="*/ 11899 w 21363"/>
                  <a:gd name="connsiteY4" fmla="*/ 3901 h 24313"/>
                  <a:gd name="connsiteX5" fmla="*/ 4180 w 21363"/>
                  <a:gd name="connsiteY5" fmla="*/ 5388 h 24313"/>
                  <a:gd name="connsiteX6" fmla="*/ 19805 w 21363"/>
                  <a:gd name="connsiteY6" fmla="*/ 6377 h 24313"/>
                  <a:gd name="connsiteX7" fmla="*/ 380 w 21363"/>
                  <a:gd name="connsiteY7" fmla="*/ 17559 h 24313"/>
                  <a:gd name="connsiteX8" fmla="*/ 19712 w 21363"/>
                  <a:gd name="connsiteY8" fmla="*/ 9785 h 2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63" h="24313">
                    <a:moveTo>
                      <a:pt x="11309" y="5904"/>
                    </a:moveTo>
                    <a:cubicBezTo>
                      <a:pt x="8946" y="5791"/>
                      <a:pt x="7502" y="6529"/>
                      <a:pt x="7242" y="9071"/>
                    </a:cubicBezTo>
                    <a:cubicBezTo>
                      <a:pt x="16824" y="14085"/>
                      <a:pt x="7568" y="-954"/>
                      <a:pt x="6109" y="9055"/>
                    </a:cubicBezTo>
                    <a:cubicBezTo>
                      <a:pt x="11488" y="12634"/>
                      <a:pt x="13556" y="3331"/>
                      <a:pt x="7490" y="3323"/>
                    </a:cubicBezTo>
                    <a:cubicBezTo>
                      <a:pt x="3438" y="9199"/>
                      <a:pt x="14550" y="10173"/>
                      <a:pt x="11899" y="3901"/>
                    </a:cubicBezTo>
                    <a:cubicBezTo>
                      <a:pt x="10145" y="-244"/>
                      <a:pt x="5557" y="2741"/>
                      <a:pt x="4180" y="5388"/>
                    </a:cubicBezTo>
                    <a:cubicBezTo>
                      <a:pt x="-1696" y="16666"/>
                      <a:pt x="23663" y="20734"/>
                      <a:pt x="19805" y="6377"/>
                    </a:cubicBezTo>
                    <a:cubicBezTo>
                      <a:pt x="15796" y="-8538"/>
                      <a:pt x="-2880" y="5849"/>
                      <a:pt x="380" y="17559"/>
                    </a:cubicBezTo>
                    <a:cubicBezTo>
                      <a:pt x="5375" y="35513"/>
                      <a:pt x="27521" y="12277"/>
                      <a:pt x="19712" y="9785"/>
                    </a:cubicBezTo>
                  </a:path>
                </a:pathLst>
              </a:custGeom>
              <a:noFill/>
              <a:ln w="1905" cap="rnd">
                <a:solidFill>
                  <a:srgbClr val="000000"/>
                </a:solidFill>
                <a:prstDash val="solid"/>
                <a:round/>
              </a:ln>
            </p:spPr>
            <p:txBody>
              <a:bodyPr rtlCol="0" anchor="ctr"/>
              <a:lstStyle/>
              <a:p>
                <a:endParaRPr lang="zh-CN" altLang="en-US"/>
              </a:p>
            </p:txBody>
          </p:sp>
          <p:sp>
            <p:nvSpPr>
              <p:cNvPr id="165" name="任意多边形: 形状 164"/>
              <p:cNvSpPr/>
              <p:nvPr/>
            </p:nvSpPr>
            <p:spPr>
              <a:xfrm rot="1905113">
                <a:off x="11039413" y="4178973"/>
                <a:ext cx="7737" cy="6964"/>
              </a:xfrm>
              <a:custGeom>
                <a:avLst/>
                <a:gdLst>
                  <a:gd name="connsiteX0" fmla="*/ 7118 w 7737"/>
                  <a:gd name="connsiteY0" fmla="*/ 3148 h 6964"/>
                  <a:gd name="connsiteX1" fmla="*/ 3365 w 7737"/>
                  <a:gd name="connsiteY1" fmla="*/ 6311 h 6964"/>
                  <a:gd name="connsiteX2" fmla="*/ 5096 w 7737"/>
                  <a:gd name="connsiteY2" fmla="*/ 1840 h 6964"/>
                  <a:gd name="connsiteX3" fmla="*/ 4591 w 7737"/>
                  <a:gd name="connsiteY3" fmla="*/ 4891 h 6964"/>
                  <a:gd name="connsiteX4" fmla="*/ 6641 w 7737"/>
                  <a:gd name="connsiteY4" fmla="*/ 4308 h 6964"/>
                  <a:gd name="connsiteX5" fmla="*/ 2763 w 7737"/>
                  <a:gd name="connsiteY5" fmla="*/ 3035 h 6964"/>
                  <a:gd name="connsiteX6" fmla="*/ 5783 w 7737"/>
                  <a:gd name="connsiteY6" fmla="*/ 1929 h 6964"/>
                  <a:gd name="connsiteX7" fmla="*/ 0 w 7737"/>
                  <a:gd name="connsiteY7" fmla="*/ 2500 h 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7" h="6964">
                    <a:moveTo>
                      <a:pt x="7118" y="3148"/>
                    </a:moveTo>
                    <a:cubicBezTo>
                      <a:pt x="4634" y="3167"/>
                      <a:pt x="3167" y="3365"/>
                      <a:pt x="3365" y="6311"/>
                    </a:cubicBezTo>
                    <a:cubicBezTo>
                      <a:pt x="8170" y="8970"/>
                      <a:pt x="9404" y="2717"/>
                      <a:pt x="5096" y="1840"/>
                    </a:cubicBezTo>
                    <a:cubicBezTo>
                      <a:pt x="4968" y="2869"/>
                      <a:pt x="4568" y="3684"/>
                      <a:pt x="4591" y="4891"/>
                    </a:cubicBezTo>
                    <a:cubicBezTo>
                      <a:pt x="4704" y="4852"/>
                      <a:pt x="6551" y="4332"/>
                      <a:pt x="6641" y="4308"/>
                    </a:cubicBezTo>
                    <a:cubicBezTo>
                      <a:pt x="5096" y="2663"/>
                      <a:pt x="4956" y="3195"/>
                      <a:pt x="2763" y="3035"/>
                    </a:cubicBezTo>
                    <a:cubicBezTo>
                      <a:pt x="3361" y="8294"/>
                      <a:pt x="7444" y="4429"/>
                      <a:pt x="5783" y="1929"/>
                    </a:cubicBezTo>
                    <a:cubicBezTo>
                      <a:pt x="3986" y="-768"/>
                      <a:pt x="664" y="-690"/>
                      <a:pt x="0" y="2500"/>
                    </a:cubicBezTo>
                  </a:path>
                </a:pathLst>
              </a:custGeom>
              <a:noFill/>
              <a:ln w="1905" cap="rnd">
                <a:solidFill>
                  <a:srgbClr val="000000"/>
                </a:solidFill>
                <a:prstDash val="solid"/>
                <a:round/>
              </a:ln>
            </p:spPr>
            <p:txBody>
              <a:bodyPr rtlCol="0" anchor="ctr"/>
              <a:lstStyle/>
              <a:p>
                <a:endParaRPr lang="zh-CN" altLang="en-US"/>
              </a:p>
            </p:txBody>
          </p:sp>
          <p:sp>
            <p:nvSpPr>
              <p:cNvPr id="166" name="任意多边形: 形状 165"/>
              <p:cNvSpPr/>
              <p:nvPr/>
            </p:nvSpPr>
            <p:spPr>
              <a:xfrm rot="1905113">
                <a:off x="11030751" y="4175424"/>
                <a:ext cx="19139" cy="29897"/>
              </a:xfrm>
              <a:custGeom>
                <a:avLst/>
                <a:gdLst>
                  <a:gd name="connsiteX0" fmla="*/ 1182 w 17004"/>
                  <a:gd name="connsiteY0" fmla="*/ 19570 h 26562"/>
                  <a:gd name="connsiteX1" fmla="*/ 2886 w 17004"/>
                  <a:gd name="connsiteY1" fmla="*/ 23028 h 26562"/>
                  <a:gd name="connsiteX2" fmla="*/ 16520 w 17004"/>
                  <a:gd name="connsiteY2" fmla="*/ 20560 h 26562"/>
                  <a:gd name="connsiteX3" fmla="*/ 12825 w 17004"/>
                  <a:gd name="connsiteY3" fmla="*/ 5656 h 26562"/>
                  <a:gd name="connsiteX4" fmla="*/ 1182 w 17004"/>
                  <a:gd name="connsiteY4" fmla="*/ 19570 h 2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 h="26562">
                    <a:moveTo>
                      <a:pt x="1182" y="19570"/>
                    </a:moveTo>
                    <a:cubicBezTo>
                      <a:pt x="1624" y="20847"/>
                      <a:pt x="2195" y="22015"/>
                      <a:pt x="2886" y="23028"/>
                    </a:cubicBezTo>
                    <a:cubicBezTo>
                      <a:pt x="6984" y="28993"/>
                      <a:pt x="14401" y="26894"/>
                      <a:pt x="16520" y="20560"/>
                    </a:cubicBezTo>
                    <a:cubicBezTo>
                      <a:pt x="18115" y="15782"/>
                      <a:pt x="15476" y="9553"/>
                      <a:pt x="12825" y="5656"/>
                    </a:cubicBezTo>
                    <a:cubicBezTo>
                      <a:pt x="2614" y="-9341"/>
                      <a:pt x="-2474" y="9060"/>
                      <a:pt x="1182" y="19570"/>
                    </a:cubicBezTo>
                    <a:close/>
                  </a:path>
                </a:pathLst>
              </a:custGeom>
              <a:noFill/>
              <a:ln w="3879" cap="rnd">
                <a:solidFill>
                  <a:srgbClr val="000000"/>
                </a:solidFill>
                <a:prstDash val="solid"/>
                <a:round/>
              </a:ln>
            </p:spPr>
            <p:txBody>
              <a:bodyPr rtlCol="0" anchor="ctr"/>
              <a:lstStyle/>
              <a:p>
                <a:endParaRPr lang="zh-CN" altLang="en-US"/>
              </a:p>
            </p:txBody>
          </p:sp>
          <p:sp>
            <p:nvSpPr>
              <p:cNvPr id="167" name="任意多边形: 形状 166"/>
              <p:cNvSpPr/>
              <p:nvPr/>
            </p:nvSpPr>
            <p:spPr>
              <a:xfrm rot="1905113">
                <a:off x="10847494" y="4255118"/>
                <a:ext cx="19268" cy="21822"/>
              </a:xfrm>
              <a:custGeom>
                <a:avLst/>
                <a:gdLst>
                  <a:gd name="connsiteX0" fmla="*/ 10032 w 19268"/>
                  <a:gd name="connsiteY0" fmla="*/ 2581 h 21822"/>
                  <a:gd name="connsiteX1" fmla="*/ 15229 w 19268"/>
                  <a:gd name="connsiteY1" fmla="*/ 6555 h 21822"/>
                  <a:gd name="connsiteX2" fmla="*/ 8918 w 19268"/>
                  <a:gd name="connsiteY2" fmla="*/ 5639 h 21822"/>
                  <a:gd name="connsiteX3" fmla="*/ 12384 w 19268"/>
                  <a:gd name="connsiteY3" fmla="*/ 2631 h 21822"/>
                  <a:gd name="connsiteX4" fmla="*/ 10370 w 19268"/>
                  <a:gd name="connsiteY4" fmla="*/ 3097 h 21822"/>
                  <a:gd name="connsiteX5" fmla="*/ 11775 w 19268"/>
                  <a:gd name="connsiteY5" fmla="*/ 702 h 21822"/>
                  <a:gd name="connsiteX6" fmla="*/ 4925 w 19268"/>
                  <a:gd name="connsiteY6" fmla="*/ 21273 h 21822"/>
                  <a:gd name="connsiteX7" fmla="*/ 12617 w 19268"/>
                  <a:gd name="connsiteY7" fmla="*/ 0 h 2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8" h="21822">
                    <a:moveTo>
                      <a:pt x="10032" y="2581"/>
                    </a:moveTo>
                    <a:cubicBezTo>
                      <a:pt x="4230" y="6412"/>
                      <a:pt x="13254" y="10266"/>
                      <a:pt x="15229" y="6555"/>
                    </a:cubicBezTo>
                    <a:cubicBezTo>
                      <a:pt x="17321" y="2628"/>
                      <a:pt x="7358" y="-1444"/>
                      <a:pt x="8918" y="5639"/>
                    </a:cubicBezTo>
                    <a:cubicBezTo>
                      <a:pt x="12179" y="5783"/>
                      <a:pt x="12493" y="5639"/>
                      <a:pt x="12384" y="2631"/>
                    </a:cubicBezTo>
                    <a:cubicBezTo>
                      <a:pt x="12800" y="2228"/>
                      <a:pt x="9753" y="3074"/>
                      <a:pt x="10370" y="3097"/>
                    </a:cubicBezTo>
                    <a:cubicBezTo>
                      <a:pt x="12904" y="2080"/>
                      <a:pt x="10611" y="2814"/>
                      <a:pt x="11775" y="702"/>
                    </a:cubicBezTo>
                    <a:cubicBezTo>
                      <a:pt x="1144" y="-1859"/>
                      <a:pt x="-4801" y="17578"/>
                      <a:pt x="4925" y="21273"/>
                    </a:cubicBezTo>
                    <a:cubicBezTo>
                      <a:pt x="16541" y="25689"/>
                      <a:pt x="26240" y="2107"/>
                      <a:pt x="12617" y="0"/>
                    </a:cubicBezTo>
                  </a:path>
                </a:pathLst>
              </a:custGeom>
              <a:noFill/>
              <a:ln w="1905" cap="rnd">
                <a:solidFill>
                  <a:srgbClr val="000000"/>
                </a:solidFill>
                <a:prstDash val="solid"/>
                <a:round/>
              </a:ln>
            </p:spPr>
            <p:txBody>
              <a:bodyPr rtlCol="0" anchor="ctr"/>
              <a:lstStyle/>
              <a:p>
                <a:endParaRPr lang="zh-CN" altLang="en-US"/>
              </a:p>
            </p:txBody>
          </p:sp>
          <p:sp>
            <p:nvSpPr>
              <p:cNvPr id="168" name="任意多边形: 形状 167"/>
              <p:cNvSpPr/>
              <p:nvPr/>
            </p:nvSpPr>
            <p:spPr>
              <a:xfrm rot="1905113">
                <a:off x="10787171" y="4231851"/>
                <a:ext cx="72758" cy="120814"/>
              </a:xfrm>
              <a:custGeom>
                <a:avLst/>
                <a:gdLst>
                  <a:gd name="connsiteX0" fmla="*/ 24358 w 72758"/>
                  <a:gd name="connsiteY0" fmla="*/ 71617 h 120814"/>
                  <a:gd name="connsiteX1" fmla="*/ 34709 w 72758"/>
                  <a:gd name="connsiteY1" fmla="*/ 14871 h 120814"/>
                  <a:gd name="connsiteX2" fmla="*/ 69674 w 72758"/>
                  <a:gd name="connsiteY2" fmla="*/ 12752 h 120814"/>
                  <a:gd name="connsiteX3" fmla="*/ 54115 w 72758"/>
                  <a:gd name="connsiteY3" fmla="*/ 70305 h 120814"/>
                  <a:gd name="connsiteX4" fmla="*/ 50133 w 72758"/>
                  <a:gd name="connsiteY4" fmla="*/ 120814 h 120814"/>
                  <a:gd name="connsiteX5" fmla="*/ 35823 w 72758"/>
                  <a:gd name="connsiteY5" fmla="*/ 103361 h 120814"/>
                  <a:gd name="connsiteX6" fmla="*/ 28111 w 72758"/>
                  <a:gd name="connsiteY6" fmla="*/ 88504 h 120814"/>
                  <a:gd name="connsiteX7" fmla="*/ 0 w 72758"/>
                  <a:gd name="connsiteY7" fmla="*/ 99313 h 120814"/>
                  <a:gd name="connsiteX8" fmla="*/ 15994 w 72758"/>
                  <a:gd name="connsiteY8" fmla="*/ 81743 h 120814"/>
                  <a:gd name="connsiteX9" fmla="*/ 25654 w 72758"/>
                  <a:gd name="connsiteY9" fmla="*/ 69032 h 1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58" h="120814">
                    <a:moveTo>
                      <a:pt x="24358" y="71617"/>
                    </a:moveTo>
                    <a:cubicBezTo>
                      <a:pt x="24358" y="52720"/>
                      <a:pt x="23322" y="30826"/>
                      <a:pt x="34709" y="14871"/>
                    </a:cubicBezTo>
                    <a:cubicBezTo>
                      <a:pt x="45114" y="289"/>
                      <a:pt x="62180" y="-8672"/>
                      <a:pt x="69674" y="12752"/>
                    </a:cubicBezTo>
                    <a:cubicBezTo>
                      <a:pt x="77662" y="35592"/>
                      <a:pt x="69309" y="53480"/>
                      <a:pt x="54115" y="70305"/>
                    </a:cubicBezTo>
                    <a:cubicBezTo>
                      <a:pt x="41586" y="84176"/>
                      <a:pt x="54553" y="104032"/>
                      <a:pt x="50133" y="120814"/>
                    </a:cubicBezTo>
                    <a:cubicBezTo>
                      <a:pt x="45409" y="116386"/>
                      <a:pt x="39999" y="108728"/>
                      <a:pt x="35823" y="103361"/>
                    </a:cubicBezTo>
                    <a:cubicBezTo>
                      <a:pt x="32850" y="99542"/>
                      <a:pt x="28216" y="93518"/>
                      <a:pt x="28111" y="88504"/>
                    </a:cubicBezTo>
                    <a:cubicBezTo>
                      <a:pt x="22231" y="93087"/>
                      <a:pt x="7560" y="106664"/>
                      <a:pt x="0" y="99313"/>
                    </a:cubicBezTo>
                    <a:cubicBezTo>
                      <a:pt x="5515" y="93635"/>
                      <a:pt x="10867" y="87790"/>
                      <a:pt x="15994" y="81743"/>
                    </a:cubicBezTo>
                    <a:cubicBezTo>
                      <a:pt x="19293" y="77858"/>
                      <a:pt x="21936" y="72176"/>
                      <a:pt x="25654" y="69032"/>
                    </a:cubicBezTo>
                  </a:path>
                </a:pathLst>
              </a:custGeom>
              <a:noFill/>
              <a:ln w="3175" cap="rnd">
                <a:solidFill>
                  <a:srgbClr val="000000"/>
                </a:solidFill>
                <a:prstDash val="solid"/>
                <a:round/>
              </a:ln>
            </p:spPr>
            <p:txBody>
              <a:bodyPr rtlCol="0" anchor="ctr"/>
              <a:lstStyle/>
              <a:p>
                <a:endParaRPr lang="zh-CN" altLang="en-US"/>
              </a:p>
            </p:txBody>
          </p:sp>
          <p:sp>
            <p:nvSpPr>
              <p:cNvPr id="169" name="任意多边形: 形状 168"/>
              <p:cNvSpPr/>
              <p:nvPr/>
            </p:nvSpPr>
            <p:spPr>
              <a:xfrm rot="1905113">
                <a:off x="11080561" y="4075691"/>
                <a:ext cx="21677" cy="18596"/>
              </a:xfrm>
              <a:custGeom>
                <a:avLst/>
                <a:gdLst>
                  <a:gd name="connsiteX0" fmla="*/ 7662 w 18000"/>
                  <a:gd name="connsiteY0" fmla="*/ 4295 h 15442"/>
                  <a:gd name="connsiteX1" fmla="*/ 5761 w 18000"/>
                  <a:gd name="connsiteY1" fmla="*/ 4908 h 15442"/>
                  <a:gd name="connsiteX2" fmla="*/ 7232 w 18000"/>
                  <a:gd name="connsiteY2" fmla="*/ 577 h 15442"/>
                  <a:gd name="connsiteX3" fmla="*/ 13042 w 18000"/>
                  <a:gd name="connsiteY3" fmla="*/ 1124 h 15442"/>
                  <a:gd name="connsiteX4" fmla="*/ 9747 w 18000"/>
                  <a:gd name="connsiteY4" fmla="*/ 4338 h 15442"/>
                  <a:gd name="connsiteX5" fmla="*/ 2586 w 18000"/>
                  <a:gd name="connsiteY5" fmla="*/ 1004 h 15442"/>
                  <a:gd name="connsiteX6" fmla="*/ 2931 w 18000"/>
                  <a:gd name="connsiteY6" fmla="*/ 12244 h 15442"/>
                  <a:gd name="connsiteX7" fmla="*/ 13484 w 18000"/>
                  <a:gd name="connsiteY7" fmla="*/ 1058 h 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0" h="15442">
                    <a:moveTo>
                      <a:pt x="7662" y="4295"/>
                    </a:moveTo>
                    <a:cubicBezTo>
                      <a:pt x="7189" y="4710"/>
                      <a:pt x="6401" y="4109"/>
                      <a:pt x="5761" y="4908"/>
                    </a:cubicBezTo>
                    <a:cubicBezTo>
                      <a:pt x="8935" y="8716"/>
                      <a:pt x="13154" y="1229"/>
                      <a:pt x="7232" y="577"/>
                    </a:cubicBezTo>
                    <a:cubicBezTo>
                      <a:pt x="5625" y="5448"/>
                      <a:pt x="12071" y="5355"/>
                      <a:pt x="13042" y="1124"/>
                    </a:cubicBezTo>
                    <a:cubicBezTo>
                      <a:pt x="9886" y="-626"/>
                      <a:pt x="7915" y="1109"/>
                      <a:pt x="9747" y="4338"/>
                    </a:cubicBezTo>
                    <a:cubicBezTo>
                      <a:pt x="12980" y="604"/>
                      <a:pt x="5803" y="-1305"/>
                      <a:pt x="2586" y="1004"/>
                    </a:cubicBezTo>
                    <a:cubicBezTo>
                      <a:pt x="-1637" y="4035"/>
                      <a:pt x="-80" y="9232"/>
                      <a:pt x="2931" y="12244"/>
                    </a:cubicBezTo>
                    <a:cubicBezTo>
                      <a:pt x="14680" y="24035"/>
                      <a:pt x="23855" y="-692"/>
                      <a:pt x="13484" y="1058"/>
                    </a:cubicBezTo>
                  </a:path>
                </a:pathLst>
              </a:custGeom>
              <a:noFill/>
              <a:ln w="1905" cap="rnd">
                <a:solidFill>
                  <a:srgbClr val="000000"/>
                </a:solidFill>
                <a:prstDash val="solid"/>
                <a:round/>
              </a:ln>
            </p:spPr>
            <p:txBody>
              <a:bodyPr rtlCol="0" anchor="ctr"/>
              <a:lstStyle/>
              <a:p>
                <a:endParaRPr lang="zh-CN" altLang="en-US"/>
              </a:p>
            </p:txBody>
          </p:sp>
          <p:sp>
            <p:nvSpPr>
              <p:cNvPr id="170" name="任意多边形: 形状 169"/>
              <p:cNvSpPr/>
              <p:nvPr/>
            </p:nvSpPr>
            <p:spPr>
              <a:xfrm rot="1905113">
                <a:off x="10994674" y="4045245"/>
                <a:ext cx="109200" cy="96180"/>
              </a:xfrm>
              <a:custGeom>
                <a:avLst/>
                <a:gdLst>
                  <a:gd name="connsiteX0" fmla="*/ 33591 w 109200"/>
                  <a:gd name="connsiteY0" fmla="*/ 45156 h 96180"/>
                  <a:gd name="connsiteX1" fmla="*/ 65347 w 109200"/>
                  <a:gd name="connsiteY1" fmla="*/ 5552 h 96180"/>
                  <a:gd name="connsiteX2" fmla="*/ 104275 w 109200"/>
                  <a:gd name="connsiteY2" fmla="*/ 10353 h 96180"/>
                  <a:gd name="connsiteX3" fmla="*/ 87392 w 109200"/>
                  <a:gd name="connsiteY3" fmla="*/ 46304 h 96180"/>
                  <a:gd name="connsiteX4" fmla="*/ 58314 w 109200"/>
                  <a:gd name="connsiteY4" fmla="*/ 58790 h 96180"/>
                  <a:gd name="connsiteX5" fmla="*/ 22126 w 109200"/>
                  <a:gd name="connsiteY5" fmla="*/ 96181 h 96180"/>
                  <a:gd name="connsiteX6" fmla="*/ 27024 w 109200"/>
                  <a:gd name="connsiteY6" fmla="*/ 62687 h 96180"/>
                  <a:gd name="connsiteX7" fmla="*/ 0 w 109200"/>
                  <a:gd name="connsiteY7" fmla="*/ 47205 h 96180"/>
                  <a:gd name="connsiteX8" fmla="*/ 32943 w 109200"/>
                  <a:gd name="connsiteY8" fmla="*/ 49681 h 9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00" h="96180">
                    <a:moveTo>
                      <a:pt x="33591" y="45156"/>
                    </a:moveTo>
                    <a:cubicBezTo>
                      <a:pt x="33863" y="26553"/>
                      <a:pt x="49849" y="12364"/>
                      <a:pt x="65347" y="5552"/>
                    </a:cubicBezTo>
                    <a:cubicBezTo>
                      <a:pt x="80475" y="-1100"/>
                      <a:pt x="93605" y="-4166"/>
                      <a:pt x="104275" y="10353"/>
                    </a:cubicBezTo>
                    <a:cubicBezTo>
                      <a:pt x="117102" y="27807"/>
                      <a:pt x="102532" y="38352"/>
                      <a:pt x="87392" y="46304"/>
                    </a:cubicBezTo>
                    <a:cubicBezTo>
                      <a:pt x="77790" y="51346"/>
                      <a:pt x="70090" y="59423"/>
                      <a:pt x="58314" y="58790"/>
                    </a:cubicBezTo>
                    <a:cubicBezTo>
                      <a:pt x="50404" y="76026"/>
                      <a:pt x="42052" y="92750"/>
                      <a:pt x="22126" y="96181"/>
                    </a:cubicBezTo>
                    <a:cubicBezTo>
                      <a:pt x="27226" y="87720"/>
                      <a:pt x="27746" y="72347"/>
                      <a:pt x="27024" y="62687"/>
                    </a:cubicBezTo>
                    <a:cubicBezTo>
                      <a:pt x="19728" y="63176"/>
                      <a:pt x="3186" y="53465"/>
                      <a:pt x="0" y="47205"/>
                    </a:cubicBezTo>
                    <a:cubicBezTo>
                      <a:pt x="4945" y="46619"/>
                      <a:pt x="30253" y="46246"/>
                      <a:pt x="32943" y="49681"/>
                    </a:cubicBezTo>
                  </a:path>
                </a:pathLst>
              </a:custGeom>
              <a:noFill/>
              <a:ln w="3175" cap="rnd">
                <a:solidFill>
                  <a:srgbClr val="000000"/>
                </a:solidFill>
                <a:prstDash val="solid"/>
                <a:round/>
              </a:ln>
            </p:spPr>
            <p:txBody>
              <a:bodyPr rtlCol="0" anchor="ctr"/>
              <a:lstStyle/>
              <a:p>
                <a:endParaRPr lang="zh-CN" altLang="en-US"/>
              </a:p>
            </p:txBody>
          </p:sp>
          <p:sp>
            <p:nvSpPr>
              <p:cNvPr id="171" name="任意多边形: 形状 170"/>
              <p:cNvSpPr/>
              <p:nvPr/>
            </p:nvSpPr>
            <p:spPr>
              <a:xfrm rot="1905113">
                <a:off x="11002641" y="4160890"/>
                <a:ext cx="39973" cy="104784"/>
              </a:xfrm>
              <a:custGeom>
                <a:avLst/>
                <a:gdLst>
                  <a:gd name="connsiteX0" fmla="*/ 10262 w 39973"/>
                  <a:gd name="connsiteY0" fmla="*/ 73805 h 104784"/>
                  <a:gd name="connsiteX1" fmla="*/ 5092 w 39973"/>
                  <a:gd name="connsiteY1" fmla="*/ 46610 h 104784"/>
                  <a:gd name="connsiteX2" fmla="*/ 4281 w 39973"/>
                  <a:gd name="connsiteY2" fmla="*/ 24631 h 104784"/>
                  <a:gd name="connsiteX3" fmla="*/ 27079 w 39973"/>
                  <a:gd name="connsiteY3" fmla="*/ 4080 h 104784"/>
                  <a:gd name="connsiteX4" fmla="*/ 37430 w 39973"/>
                  <a:gd name="connsiteY4" fmla="*/ 30468 h 104784"/>
                  <a:gd name="connsiteX5" fmla="*/ 29508 w 39973"/>
                  <a:gd name="connsiteY5" fmla="*/ 59744 h 104784"/>
                  <a:gd name="connsiteX6" fmla="*/ 35377 w 39973"/>
                  <a:gd name="connsiteY6" fmla="*/ 76910 h 104784"/>
                  <a:gd name="connsiteX7" fmla="*/ 39968 w 39973"/>
                  <a:gd name="connsiteY7" fmla="*/ 95757 h 104784"/>
                  <a:gd name="connsiteX8" fmla="*/ 23186 w 39973"/>
                  <a:gd name="connsiteY8" fmla="*/ 86438 h 104784"/>
                  <a:gd name="connsiteX9" fmla="*/ 0 w 39973"/>
                  <a:gd name="connsiteY9" fmla="*/ 104784 h 104784"/>
                  <a:gd name="connsiteX10" fmla="*/ 11558 w 39973"/>
                  <a:gd name="connsiteY10" fmla="*/ 71220 h 10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73" h="104783">
                    <a:moveTo>
                      <a:pt x="10262" y="73805"/>
                    </a:moveTo>
                    <a:cubicBezTo>
                      <a:pt x="10596" y="64940"/>
                      <a:pt x="6128" y="55521"/>
                      <a:pt x="5092" y="46610"/>
                    </a:cubicBezTo>
                    <a:cubicBezTo>
                      <a:pt x="4211" y="39061"/>
                      <a:pt x="3501" y="32191"/>
                      <a:pt x="4281" y="24631"/>
                    </a:cubicBezTo>
                    <a:cubicBezTo>
                      <a:pt x="5484" y="13007"/>
                      <a:pt x="12148" y="-9143"/>
                      <a:pt x="27079" y="4080"/>
                    </a:cubicBezTo>
                    <a:cubicBezTo>
                      <a:pt x="34934" y="11035"/>
                      <a:pt x="37527" y="20400"/>
                      <a:pt x="37430" y="30468"/>
                    </a:cubicBezTo>
                    <a:cubicBezTo>
                      <a:pt x="37325" y="41568"/>
                      <a:pt x="32117" y="49369"/>
                      <a:pt x="29508" y="59744"/>
                    </a:cubicBezTo>
                    <a:cubicBezTo>
                      <a:pt x="27463" y="67882"/>
                      <a:pt x="32217" y="68449"/>
                      <a:pt x="35377" y="76910"/>
                    </a:cubicBezTo>
                    <a:cubicBezTo>
                      <a:pt x="37310" y="82095"/>
                      <a:pt x="40108" y="90218"/>
                      <a:pt x="39968" y="95757"/>
                    </a:cubicBezTo>
                    <a:cubicBezTo>
                      <a:pt x="34131" y="93413"/>
                      <a:pt x="30021" y="87428"/>
                      <a:pt x="23186" y="86438"/>
                    </a:cubicBezTo>
                    <a:cubicBezTo>
                      <a:pt x="18824" y="95966"/>
                      <a:pt x="10142" y="102588"/>
                      <a:pt x="0" y="104784"/>
                    </a:cubicBezTo>
                    <a:cubicBezTo>
                      <a:pt x="-35" y="95730"/>
                      <a:pt x="6078" y="78757"/>
                      <a:pt x="11558" y="71220"/>
                    </a:cubicBezTo>
                  </a:path>
                </a:pathLst>
              </a:custGeom>
              <a:noFill/>
              <a:ln w="3175" cap="rnd">
                <a:solidFill>
                  <a:srgbClr val="000000"/>
                </a:solidFill>
                <a:prstDash val="solid"/>
                <a:round/>
              </a:ln>
            </p:spPr>
            <p:txBody>
              <a:bodyPr rtlCol="0" anchor="ctr"/>
              <a:lstStyle/>
              <a:p>
                <a:endParaRPr lang="zh-CN" altLang="en-US"/>
              </a:p>
            </p:txBody>
          </p:sp>
        </p:grpSp>
      </p:grpSp>
      <p:grpSp>
        <p:nvGrpSpPr>
          <p:cNvPr id="28" name="组合 37"/>
          <p:cNvGrpSpPr/>
          <p:nvPr/>
        </p:nvGrpSpPr>
        <p:grpSpPr>
          <a:xfrm>
            <a:off x="3123792" y="2152979"/>
            <a:ext cx="873275" cy="566643"/>
            <a:chOff x="4165053" y="3726814"/>
            <a:chExt cx="1164366" cy="755525"/>
          </a:xfrm>
        </p:grpSpPr>
        <p:grpSp>
          <p:nvGrpSpPr>
            <p:cNvPr id="30" name="图形 38"/>
            <p:cNvGrpSpPr/>
            <p:nvPr/>
          </p:nvGrpSpPr>
          <p:grpSpPr>
            <a:xfrm rot="580512">
              <a:off x="4165053" y="3726814"/>
              <a:ext cx="1052768" cy="747479"/>
              <a:chOff x="4927130" y="1347023"/>
              <a:chExt cx="977045" cy="795128"/>
            </a:xfrm>
            <a:solidFill>
              <a:schemeClr val="accent5"/>
            </a:solidFill>
          </p:grpSpPr>
          <p:sp>
            <p:nvSpPr>
              <p:cNvPr id="195" name="任意多边形: 形状 194"/>
              <p:cNvSpPr/>
              <p:nvPr/>
            </p:nvSpPr>
            <p:spPr>
              <a:xfrm>
                <a:off x="4927130" y="1347023"/>
                <a:ext cx="977045" cy="795128"/>
              </a:xfrm>
              <a:custGeom>
                <a:avLst/>
                <a:gdLst>
                  <a:gd name="connsiteX0" fmla="*/ 686062 w 977045"/>
                  <a:gd name="connsiteY0" fmla="*/ 592028 h 795128"/>
                  <a:gd name="connsiteX1" fmla="*/ 739304 w 977045"/>
                  <a:gd name="connsiteY1" fmla="*/ 682896 h 795128"/>
                  <a:gd name="connsiteX2" fmla="*/ 768941 w 977045"/>
                  <a:gd name="connsiteY2" fmla="*/ 751301 h 795128"/>
                  <a:gd name="connsiteX3" fmla="*/ 702723 w 977045"/>
                  <a:gd name="connsiteY3" fmla="*/ 710325 h 795128"/>
                  <a:gd name="connsiteX4" fmla="*/ 653601 w 977045"/>
                  <a:gd name="connsiteY4" fmla="*/ 692872 h 795128"/>
                  <a:gd name="connsiteX5" fmla="*/ 585370 w 977045"/>
                  <a:gd name="connsiteY5" fmla="*/ 666094 h 795128"/>
                  <a:gd name="connsiteX6" fmla="*/ 562551 w 977045"/>
                  <a:gd name="connsiteY6" fmla="*/ 695410 h 795128"/>
                  <a:gd name="connsiteX7" fmla="*/ 484626 w 977045"/>
                  <a:gd name="connsiteY7" fmla="*/ 795129 h 795128"/>
                  <a:gd name="connsiteX8" fmla="*/ 423606 w 977045"/>
                  <a:gd name="connsiteY8" fmla="*/ 697323 h 795128"/>
                  <a:gd name="connsiteX9" fmla="*/ 359113 w 977045"/>
                  <a:gd name="connsiteY9" fmla="*/ 739101 h 795128"/>
                  <a:gd name="connsiteX10" fmla="*/ 255809 w 977045"/>
                  <a:gd name="connsiteY10" fmla="*/ 770616 h 795128"/>
                  <a:gd name="connsiteX11" fmla="*/ 265886 w 977045"/>
                  <a:gd name="connsiteY11" fmla="*/ 734097 h 795128"/>
                  <a:gd name="connsiteX12" fmla="*/ 274286 w 977045"/>
                  <a:gd name="connsiteY12" fmla="*/ 670044 h 795128"/>
                  <a:gd name="connsiteX13" fmla="*/ 221681 w 977045"/>
                  <a:gd name="connsiteY13" fmla="*/ 665133 h 795128"/>
                  <a:gd name="connsiteX14" fmla="*/ 67604 w 977045"/>
                  <a:gd name="connsiteY14" fmla="*/ 643360 h 795128"/>
                  <a:gd name="connsiteX15" fmla="*/ 90556 w 977045"/>
                  <a:gd name="connsiteY15" fmla="*/ 614012 h 795128"/>
                  <a:gd name="connsiteX16" fmla="*/ 165025 w 977045"/>
                  <a:gd name="connsiteY16" fmla="*/ 555273 h 795128"/>
                  <a:gd name="connsiteX17" fmla="*/ 94883 w 977045"/>
                  <a:gd name="connsiteY17" fmla="*/ 527764 h 795128"/>
                  <a:gd name="connsiteX18" fmla="*/ 0 w 977045"/>
                  <a:gd name="connsiteY18" fmla="*/ 474485 h 795128"/>
                  <a:gd name="connsiteX19" fmla="*/ 63983 w 977045"/>
                  <a:gd name="connsiteY19" fmla="*/ 472698 h 795128"/>
                  <a:gd name="connsiteX20" fmla="*/ 125837 w 977045"/>
                  <a:gd name="connsiteY20" fmla="*/ 447149 h 795128"/>
                  <a:gd name="connsiteX21" fmla="*/ 88825 w 977045"/>
                  <a:gd name="connsiteY21" fmla="*/ 368706 h 795128"/>
                  <a:gd name="connsiteX22" fmla="*/ 68782 w 977045"/>
                  <a:gd name="connsiteY22" fmla="*/ 281403 h 795128"/>
                  <a:gd name="connsiteX23" fmla="*/ 67768 w 977045"/>
                  <a:gd name="connsiteY23" fmla="*/ 247196 h 795128"/>
                  <a:gd name="connsiteX24" fmla="*/ 201558 w 977045"/>
                  <a:gd name="connsiteY24" fmla="*/ 302965 h 795128"/>
                  <a:gd name="connsiteX25" fmla="*/ 199774 w 977045"/>
                  <a:gd name="connsiteY25" fmla="*/ 264841 h 795128"/>
                  <a:gd name="connsiteX26" fmla="*/ 203942 w 977045"/>
                  <a:gd name="connsiteY26" fmla="*/ 202707 h 795128"/>
                  <a:gd name="connsiteX27" fmla="*/ 213074 w 977045"/>
                  <a:gd name="connsiteY27" fmla="*/ 128593 h 795128"/>
                  <a:gd name="connsiteX28" fmla="*/ 291865 w 977045"/>
                  <a:gd name="connsiteY28" fmla="*/ 206844 h 795128"/>
                  <a:gd name="connsiteX29" fmla="*/ 301884 w 977045"/>
                  <a:gd name="connsiteY29" fmla="*/ 179499 h 795128"/>
                  <a:gd name="connsiteX30" fmla="*/ 327151 w 977045"/>
                  <a:gd name="connsiteY30" fmla="*/ 113898 h 795128"/>
                  <a:gd name="connsiteX31" fmla="*/ 377871 w 977045"/>
                  <a:gd name="connsiteY31" fmla="*/ 35938 h 795128"/>
                  <a:gd name="connsiteX32" fmla="*/ 422252 w 977045"/>
                  <a:gd name="connsiteY32" fmla="*/ 120887 h 795128"/>
                  <a:gd name="connsiteX33" fmla="*/ 460941 w 977045"/>
                  <a:gd name="connsiteY33" fmla="*/ 160559 h 795128"/>
                  <a:gd name="connsiteX34" fmla="*/ 467997 w 977045"/>
                  <a:gd name="connsiteY34" fmla="*/ 152557 h 795128"/>
                  <a:gd name="connsiteX35" fmla="*/ 492197 w 977045"/>
                  <a:gd name="connsiteY35" fmla="*/ 93157 h 795128"/>
                  <a:gd name="connsiteX36" fmla="*/ 545051 w 977045"/>
                  <a:gd name="connsiteY36" fmla="*/ 0 h 795128"/>
                  <a:gd name="connsiteX37" fmla="*/ 563310 w 977045"/>
                  <a:gd name="connsiteY37" fmla="*/ 55230 h 795128"/>
                  <a:gd name="connsiteX38" fmla="*/ 613967 w 977045"/>
                  <a:gd name="connsiteY38" fmla="*/ 116084 h 795128"/>
                  <a:gd name="connsiteX39" fmla="*/ 610213 w 977045"/>
                  <a:gd name="connsiteY39" fmla="*/ 112505 h 795128"/>
                  <a:gd name="connsiteX40" fmla="*/ 663837 w 977045"/>
                  <a:gd name="connsiteY40" fmla="*/ 94808 h 795128"/>
                  <a:gd name="connsiteX41" fmla="*/ 795971 w 977045"/>
                  <a:gd name="connsiteY41" fmla="*/ 50085 h 795128"/>
                  <a:gd name="connsiteX42" fmla="*/ 792557 w 977045"/>
                  <a:gd name="connsiteY42" fmla="*/ 75493 h 795128"/>
                  <a:gd name="connsiteX43" fmla="*/ 770486 w 977045"/>
                  <a:gd name="connsiteY43" fmla="*/ 128917 h 795128"/>
                  <a:gd name="connsiteX44" fmla="*/ 747273 w 977045"/>
                  <a:gd name="connsiteY44" fmla="*/ 217121 h 795128"/>
                  <a:gd name="connsiteX45" fmla="*/ 875133 w 977045"/>
                  <a:gd name="connsiteY45" fmla="*/ 219292 h 795128"/>
                  <a:gd name="connsiteX46" fmla="*/ 959435 w 977045"/>
                  <a:gd name="connsiteY46" fmla="*/ 246422 h 795128"/>
                  <a:gd name="connsiteX47" fmla="*/ 920517 w 977045"/>
                  <a:gd name="connsiteY47" fmla="*/ 282074 h 795128"/>
                  <a:gd name="connsiteX48" fmla="*/ 845677 w 977045"/>
                  <a:gd name="connsiteY48" fmla="*/ 357351 h 795128"/>
                  <a:gd name="connsiteX49" fmla="*/ 831203 w 977045"/>
                  <a:gd name="connsiteY49" fmla="*/ 386816 h 795128"/>
                  <a:gd name="connsiteX50" fmla="*/ 870540 w 977045"/>
                  <a:gd name="connsiteY50" fmla="*/ 406849 h 795128"/>
                  <a:gd name="connsiteX51" fmla="*/ 977046 w 977045"/>
                  <a:gd name="connsiteY51" fmla="*/ 464396 h 795128"/>
                  <a:gd name="connsiteX52" fmla="*/ 951699 w 977045"/>
                  <a:gd name="connsiteY52" fmla="*/ 472712 h 795128"/>
                  <a:gd name="connsiteX53" fmla="*/ 878388 w 977045"/>
                  <a:gd name="connsiteY53" fmla="*/ 495606 h 795128"/>
                  <a:gd name="connsiteX54" fmla="*/ 765251 w 977045"/>
                  <a:gd name="connsiteY54" fmla="*/ 531685 h 795128"/>
                  <a:gd name="connsiteX55" fmla="*/ 837362 w 977045"/>
                  <a:gd name="connsiteY55" fmla="*/ 610119 h 795128"/>
                  <a:gd name="connsiteX56" fmla="*/ 798041 w 977045"/>
                  <a:gd name="connsiteY56" fmla="*/ 601080 h 795128"/>
                  <a:gd name="connsiteX57" fmla="*/ 725224 w 977045"/>
                  <a:gd name="connsiteY57" fmla="*/ 586404 h 795128"/>
                  <a:gd name="connsiteX58" fmla="*/ 667517 w 977045"/>
                  <a:gd name="connsiteY58" fmla="*/ 579026 h 795128"/>
                  <a:gd name="connsiteX59" fmla="*/ 694355 w 977045"/>
                  <a:gd name="connsiteY59" fmla="*/ 601207 h 79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7045" h="795128">
                    <a:moveTo>
                      <a:pt x="686062" y="592028"/>
                    </a:moveTo>
                    <a:cubicBezTo>
                      <a:pt x="688292" y="590499"/>
                      <a:pt x="735285" y="676245"/>
                      <a:pt x="739304" y="682896"/>
                    </a:cubicBezTo>
                    <a:cubicBezTo>
                      <a:pt x="752567" y="704772"/>
                      <a:pt x="756108" y="729683"/>
                      <a:pt x="768941" y="751301"/>
                    </a:cubicBezTo>
                    <a:cubicBezTo>
                      <a:pt x="746477" y="744082"/>
                      <a:pt x="726822" y="719608"/>
                      <a:pt x="702723" y="710325"/>
                    </a:cubicBezTo>
                    <a:cubicBezTo>
                      <a:pt x="686609" y="704106"/>
                      <a:pt x="669587" y="699415"/>
                      <a:pt x="653601" y="692872"/>
                    </a:cubicBezTo>
                    <a:cubicBezTo>
                      <a:pt x="644267" y="689064"/>
                      <a:pt x="595809" y="663613"/>
                      <a:pt x="585370" y="666094"/>
                    </a:cubicBezTo>
                    <a:cubicBezTo>
                      <a:pt x="566687" y="670513"/>
                      <a:pt x="572623" y="681320"/>
                      <a:pt x="562551" y="695410"/>
                    </a:cubicBezTo>
                    <a:cubicBezTo>
                      <a:pt x="537098" y="731029"/>
                      <a:pt x="520198" y="766695"/>
                      <a:pt x="484626" y="795129"/>
                    </a:cubicBezTo>
                    <a:cubicBezTo>
                      <a:pt x="477649" y="759087"/>
                      <a:pt x="444721" y="728224"/>
                      <a:pt x="423606" y="697323"/>
                    </a:cubicBezTo>
                    <a:cubicBezTo>
                      <a:pt x="407115" y="716747"/>
                      <a:pt x="382819" y="727234"/>
                      <a:pt x="359113" y="739101"/>
                    </a:cubicBezTo>
                    <a:cubicBezTo>
                      <a:pt x="348032" y="744650"/>
                      <a:pt x="268854" y="787535"/>
                      <a:pt x="255809" y="770616"/>
                    </a:cubicBezTo>
                    <a:cubicBezTo>
                      <a:pt x="252406" y="766217"/>
                      <a:pt x="264591" y="740264"/>
                      <a:pt x="265886" y="734097"/>
                    </a:cubicBezTo>
                    <a:cubicBezTo>
                      <a:pt x="269454" y="717131"/>
                      <a:pt x="282096" y="686268"/>
                      <a:pt x="274286" y="670044"/>
                    </a:cubicBezTo>
                    <a:cubicBezTo>
                      <a:pt x="260651" y="675349"/>
                      <a:pt x="236011" y="666324"/>
                      <a:pt x="221681" y="665133"/>
                    </a:cubicBezTo>
                    <a:cubicBezTo>
                      <a:pt x="175606" y="661277"/>
                      <a:pt x="107259" y="668083"/>
                      <a:pt x="67604" y="643360"/>
                    </a:cubicBezTo>
                    <a:cubicBezTo>
                      <a:pt x="44269" y="628824"/>
                      <a:pt x="75371" y="622173"/>
                      <a:pt x="90556" y="614012"/>
                    </a:cubicBezTo>
                    <a:cubicBezTo>
                      <a:pt x="118770" y="598829"/>
                      <a:pt x="142901" y="576765"/>
                      <a:pt x="165025" y="555273"/>
                    </a:cubicBezTo>
                    <a:cubicBezTo>
                      <a:pt x="140023" y="549124"/>
                      <a:pt x="118897" y="538833"/>
                      <a:pt x="94883" y="527764"/>
                    </a:cubicBezTo>
                    <a:cubicBezTo>
                      <a:pt x="64392" y="513711"/>
                      <a:pt x="21874" y="498374"/>
                      <a:pt x="0" y="474485"/>
                    </a:cubicBezTo>
                    <a:cubicBezTo>
                      <a:pt x="21715" y="472853"/>
                      <a:pt x="41758" y="477811"/>
                      <a:pt x="63983" y="472698"/>
                    </a:cubicBezTo>
                    <a:cubicBezTo>
                      <a:pt x="85013" y="467862"/>
                      <a:pt x="108772" y="459204"/>
                      <a:pt x="125837" y="447149"/>
                    </a:cubicBezTo>
                    <a:cubicBezTo>
                      <a:pt x="111071" y="421661"/>
                      <a:pt x="97994" y="397276"/>
                      <a:pt x="88825" y="368706"/>
                    </a:cubicBezTo>
                    <a:cubicBezTo>
                      <a:pt x="79656" y="340104"/>
                      <a:pt x="74463" y="310662"/>
                      <a:pt x="68782" y="281403"/>
                    </a:cubicBezTo>
                    <a:cubicBezTo>
                      <a:pt x="66945" y="271928"/>
                      <a:pt x="60197" y="255615"/>
                      <a:pt x="67768" y="247196"/>
                    </a:cubicBezTo>
                    <a:cubicBezTo>
                      <a:pt x="87498" y="253242"/>
                      <a:pt x="185238" y="325409"/>
                      <a:pt x="201558" y="302965"/>
                    </a:cubicBezTo>
                    <a:cubicBezTo>
                      <a:pt x="205291" y="297834"/>
                      <a:pt x="199557" y="271595"/>
                      <a:pt x="199774" y="264841"/>
                    </a:cubicBezTo>
                    <a:cubicBezTo>
                      <a:pt x="200454" y="244109"/>
                      <a:pt x="202440" y="223396"/>
                      <a:pt x="203942" y="202707"/>
                    </a:cubicBezTo>
                    <a:cubicBezTo>
                      <a:pt x="205509" y="181225"/>
                      <a:pt x="204149" y="147331"/>
                      <a:pt x="213074" y="128593"/>
                    </a:cubicBezTo>
                    <a:cubicBezTo>
                      <a:pt x="242297" y="152285"/>
                      <a:pt x="262626" y="183007"/>
                      <a:pt x="291865" y="206844"/>
                    </a:cubicBezTo>
                    <a:cubicBezTo>
                      <a:pt x="300052" y="200423"/>
                      <a:pt x="299542" y="188537"/>
                      <a:pt x="301884" y="179499"/>
                    </a:cubicBezTo>
                    <a:cubicBezTo>
                      <a:pt x="307666" y="157149"/>
                      <a:pt x="318252" y="135399"/>
                      <a:pt x="327151" y="113898"/>
                    </a:cubicBezTo>
                    <a:cubicBezTo>
                      <a:pt x="337716" y="88354"/>
                      <a:pt x="353406" y="53879"/>
                      <a:pt x="377871" y="35938"/>
                    </a:cubicBezTo>
                    <a:cubicBezTo>
                      <a:pt x="399735" y="57688"/>
                      <a:pt x="410067" y="94254"/>
                      <a:pt x="422252" y="120887"/>
                    </a:cubicBezTo>
                    <a:cubicBezTo>
                      <a:pt x="427232" y="131783"/>
                      <a:pt x="441365" y="172618"/>
                      <a:pt x="460941" y="160559"/>
                    </a:cubicBezTo>
                    <a:cubicBezTo>
                      <a:pt x="466680" y="157022"/>
                      <a:pt x="466202" y="158537"/>
                      <a:pt x="467997" y="152557"/>
                    </a:cubicBezTo>
                    <a:cubicBezTo>
                      <a:pt x="474140" y="132167"/>
                      <a:pt x="482699" y="112472"/>
                      <a:pt x="492197" y="93157"/>
                    </a:cubicBezTo>
                    <a:cubicBezTo>
                      <a:pt x="505959" y="65188"/>
                      <a:pt x="521335" y="21407"/>
                      <a:pt x="545051" y="0"/>
                    </a:cubicBezTo>
                    <a:cubicBezTo>
                      <a:pt x="547287" y="19137"/>
                      <a:pt x="559328" y="35469"/>
                      <a:pt x="563310" y="55230"/>
                    </a:cubicBezTo>
                    <a:cubicBezTo>
                      <a:pt x="565455" y="65905"/>
                      <a:pt x="600497" y="108678"/>
                      <a:pt x="613967" y="116084"/>
                    </a:cubicBezTo>
                    <a:cubicBezTo>
                      <a:pt x="621028" y="113809"/>
                      <a:pt x="602419" y="113340"/>
                      <a:pt x="610213" y="112505"/>
                    </a:cubicBezTo>
                    <a:cubicBezTo>
                      <a:pt x="640131" y="109297"/>
                      <a:pt x="637280" y="107477"/>
                      <a:pt x="663837" y="94808"/>
                    </a:cubicBezTo>
                    <a:cubicBezTo>
                      <a:pt x="681592" y="86332"/>
                      <a:pt x="780579" y="24770"/>
                      <a:pt x="795971" y="50085"/>
                    </a:cubicBezTo>
                    <a:cubicBezTo>
                      <a:pt x="799268" y="55497"/>
                      <a:pt x="793528" y="70071"/>
                      <a:pt x="792557" y="75493"/>
                    </a:cubicBezTo>
                    <a:cubicBezTo>
                      <a:pt x="790093" y="89334"/>
                      <a:pt x="772068" y="114967"/>
                      <a:pt x="770486" y="128917"/>
                    </a:cubicBezTo>
                    <a:cubicBezTo>
                      <a:pt x="769759" y="135277"/>
                      <a:pt x="743838" y="210460"/>
                      <a:pt x="747273" y="217121"/>
                    </a:cubicBezTo>
                    <a:cubicBezTo>
                      <a:pt x="754988" y="232125"/>
                      <a:pt x="860421" y="215695"/>
                      <a:pt x="875133" y="219292"/>
                    </a:cubicBezTo>
                    <a:cubicBezTo>
                      <a:pt x="892059" y="223429"/>
                      <a:pt x="962132" y="225380"/>
                      <a:pt x="959435" y="246422"/>
                    </a:cubicBezTo>
                    <a:cubicBezTo>
                      <a:pt x="958118" y="256722"/>
                      <a:pt x="928104" y="275376"/>
                      <a:pt x="920517" y="282074"/>
                    </a:cubicBezTo>
                    <a:cubicBezTo>
                      <a:pt x="893514" y="305906"/>
                      <a:pt x="868178" y="330005"/>
                      <a:pt x="845677" y="357351"/>
                    </a:cubicBezTo>
                    <a:cubicBezTo>
                      <a:pt x="838960" y="365512"/>
                      <a:pt x="825772" y="376760"/>
                      <a:pt x="831203" y="386816"/>
                    </a:cubicBezTo>
                    <a:cubicBezTo>
                      <a:pt x="836088" y="395855"/>
                      <a:pt x="861329" y="402951"/>
                      <a:pt x="870540" y="406849"/>
                    </a:cubicBezTo>
                    <a:cubicBezTo>
                      <a:pt x="909134" y="423172"/>
                      <a:pt x="947197" y="436244"/>
                      <a:pt x="977046" y="464396"/>
                    </a:cubicBezTo>
                    <a:cubicBezTo>
                      <a:pt x="970781" y="469837"/>
                      <a:pt x="960401" y="470578"/>
                      <a:pt x="951699" y="472712"/>
                    </a:cubicBezTo>
                    <a:cubicBezTo>
                      <a:pt x="926809" y="478814"/>
                      <a:pt x="902221" y="486769"/>
                      <a:pt x="878388" y="495606"/>
                    </a:cubicBezTo>
                    <a:cubicBezTo>
                      <a:pt x="840638" y="509607"/>
                      <a:pt x="804232" y="521235"/>
                      <a:pt x="765251" y="531685"/>
                    </a:cubicBezTo>
                    <a:cubicBezTo>
                      <a:pt x="788033" y="553195"/>
                      <a:pt x="829786" y="580011"/>
                      <a:pt x="837362" y="610119"/>
                    </a:cubicBezTo>
                    <a:cubicBezTo>
                      <a:pt x="826484" y="612492"/>
                      <a:pt x="809000" y="604307"/>
                      <a:pt x="798041" y="601080"/>
                    </a:cubicBezTo>
                    <a:cubicBezTo>
                      <a:pt x="774048" y="594026"/>
                      <a:pt x="750443" y="588299"/>
                      <a:pt x="725224" y="586404"/>
                    </a:cubicBezTo>
                    <a:cubicBezTo>
                      <a:pt x="706816" y="585020"/>
                      <a:pt x="685250" y="577511"/>
                      <a:pt x="667517" y="579026"/>
                    </a:cubicBezTo>
                    <a:cubicBezTo>
                      <a:pt x="669237" y="580489"/>
                      <a:pt x="692184" y="600841"/>
                      <a:pt x="694355" y="601207"/>
                    </a:cubicBezTo>
                  </a:path>
                </a:pathLst>
              </a:custGeom>
              <a:grpFill/>
              <a:ln w="5292" cap="flat">
                <a:noFill/>
                <a:prstDash val="solid"/>
                <a:miter/>
              </a:ln>
            </p:spPr>
            <p:txBody>
              <a:bodyPr rtlCol="0" anchor="ctr"/>
              <a:lstStyle/>
              <a:p>
                <a:endParaRPr lang="zh-CN" altLang="en-US"/>
              </a:p>
            </p:txBody>
          </p:sp>
          <p:sp>
            <p:nvSpPr>
              <p:cNvPr id="196" name="任意多边形: 形状 195"/>
              <p:cNvSpPr/>
              <p:nvPr/>
            </p:nvSpPr>
            <p:spPr>
              <a:xfrm>
                <a:off x="4927130" y="1347023"/>
                <a:ext cx="977045" cy="795128"/>
              </a:xfrm>
              <a:custGeom>
                <a:avLst/>
                <a:gdLst>
                  <a:gd name="connsiteX0" fmla="*/ 686062 w 977045"/>
                  <a:gd name="connsiteY0" fmla="*/ 592028 h 795128"/>
                  <a:gd name="connsiteX1" fmla="*/ 739304 w 977045"/>
                  <a:gd name="connsiteY1" fmla="*/ 682896 h 795128"/>
                  <a:gd name="connsiteX2" fmla="*/ 768941 w 977045"/>
                  <a:gd name="connsiteY2" fmla="*/ 751301 h 795128"/>
                  <a:gd name="connsiteX3" fmla="*/ 702723 w 977045"/>
                  <a:gd name="connsiteY3" fmla="*/ 710325 h 795128"/>
                  <a:gd name="connsiteX4" fmla="*/ 653601 w 977045"/>
                  <a:gd name="connsiteY4" fmla="*/ 692872 h 795128"/>
                  <a:gd name="connsiteX5" fmla="*/ 585370 w 977045"/>
                  <a:gd name="connsiteY5" fmla="*/ 666094 h 795128"/>
                  <a:gd name="connsiteX6" fmla="*/ 562551 w 977045"/>
                  <a:gd name="connsiteY6" fmla="*/ 695410 h 795128"/>
                  <a:gd name="connsiteX7" fmla="*/ 484626 w 977045"/>
                  <a:gd name="connsiteY7" fmla="*/ 795129 h 795128"/>
                  <a:gd name="connsiteX8" fmla="*/ 423606 w 977045"/>
                  <a:gd name="connsiteY8" fmla="*/ 697323 h 795128"/>
                  <a:gd name="connsiteX9" fmla="*/ 359113 w 977045"/>
                  <a:gd name="connsiteY9" fmla="*/ 739101 h 795128"/>
                  <a:gd name="connsiteX10" fmla="*/ 255809 w 977045"/>
                  <a:gd name="connsiteY10" fmla="*/ 770616 h 795128"/>
                  <a:gd name="connsiteX11" fmla="*/ 265886 w 977045"/>
                  <a:gd name="connsiteY11" fmla="*/ 734097 h 795128"/>
                  <a:gd name="connsiteX12" fmla="*/ 274286 w 977045"/>
                  <a:gd name="connsiteY12" fmla="*/ 670044 h 795128"/>
                  <a:gd name="connsiteX13" fmla="*/ 221681 w 977045"/>
                  <a:gd name="connsiteY13" fmla="*/ 665133 h 795128"/>
                  <a:gd name="connsiteX14" fmla="*/ 67604 w 977045"/>
                  <a:gd name="connsiteY14" fmla="*/ 643360 h 795128"/>
                  <a:gd name="connsiteX15" fmla="*/ 90556 w 977045"/>
                  <a:gd name="connsiteY15" fmla="*/ 614012 h 795128"/>
                  <a:gd name="connsiteX16" fmla="*/ 165025 w 977045"/>
                  <a:gd name="connsiteY16" fmla="*/ 555273 h 795128"/>
                  <a:gd name="connsiteX17" fmla="*/ 94883 w 977045"/>
                  <a:gd name="connsiteY17" fmla="*/ 527764 h 795128"/>
                  <a:gd name="connsiteX18" fmla="*/ 0 w 977045"/>
                  <a:gd name="connsiteY18" fmla="*/ 474485 h 795128"/>
                  <a:gd name="connsiteX19" fmla="*/ 63983 w 977045"/>
                  <a:gd name="connsiteY19" fmla="*/ 472698 h 795128"/>
                  <a:gd name="connsiteX20" fmla="*/ 125837 w 977045"/>
                  <a:gd name="connsiteY20" fmla="*/ 447149 h 795128"/>
                  <a:gd name="connsiteX21" fmla="*/ 88825 w 977045"/>
                  <a:gd name="connsiteY21" fmla="*/ 368706 h 795128"/>
                  <a:gd name="connsiteX22" fmla="*/ 68782 w 977045"/>
                  <a:gd name="connsiteY22" fmla="*/ 281403 h 795128"/>
                  <a:gd name="connsiteX23" fmla="*/ 67768 w 977045"/>
                  <a:gd name="connsiteY23" fmla="*/ 247196 h 795128"/>
                  <a:gd name="connsiteX24" fmla="*/ 201558 w 977045"/>
                  <a:gd name="connsiteY24" fmla="*/ 302965 h 795128"/>
                  <a:gd name="connsiteX25" fmla="*/ 199774 w 977045"/>
                  <a:gd name="connsiteY25" fmla="*/ 264841 h 795128"/>
                  <a:gd name="connsiteX26" fmla="*/ 203942 w 977045"/>
                  <a:gd name="connsiteY26" fmla="*/ 202707 h 795128"/>
                  <a:gd name="connsiteX27" fmla="*/ 213074 w 977045"/>
                  <a:gd name="connsiteY27" fmla="*/ 128593 h 795128"/>
                  <a:gd name="connsiteX28" fmla="*/ 291865 w 977045"/>
                  <a:gd name="connsiteY28" fmla="*/ 206844 h 795128"/>
                  <a:gd name="connsiteX29" fmla="*/ 301884 w 977045"/>
                  <a:gd name="connsiteY29" fmla="*/ 179499 h 795128"/>
                  <a:gd name="connsiteX30" fmla="*/ 327151 w 977045"/>
                  <a:gd name="connsiteY30" fmla="*/ 113898 h 795128"/>
                  <a:gd name="connsiteX31" fmla="*/ 377871 w 977045"/>
                  <a:gd name="connsiteY31" fmla="*/ 35938 h 795128"/>
                  <a:gd name="connsiteX32" fmla="*/ 422252 w 977045"/>
                  <a:gd name="connsiteY32" fmla="*/ 120887 h 795128"/>
                  <a:gd name="connsiteX33" fmla="*/ 460941 w 977045"/>
                  <a:gd name="connsiteY33" fmla="*/ 160559 h 795128"/>
                  <a:gd name="connsiteX34" fmla="*/ 467997 w 977045"/>
                  <a:gd name="connsiteY34" fmla="*/ 152557 h 795128"/>
                  <a:gd name="connsiteX35" fmla="*/ 492197 w 977045"/>
                  <a:gd name="connsiteY35" fmla="*/ 93157 h 795128"/>
                  <a:gd name="connsiteX36" fmla="*/ 545051 w 977045"/>
                  <a:gd name="connsiteY36" fmla="*/ 0 h 795128"/>
                  <a:gd name="connsiteX37" fmla="*/ 563310 w 977045"/>
                  <a:gd name="connsiteY37" fmla="*/ 55230 h 795128"/>
                  <a:gd name="connsiteX38" fmla="*/ 613967 w 977045"/>
                  <a:gd name="connsiteY38" fmla="*/ 116084 h 795128"/>
                  <a:gd name="connsiteX39" fmla="*/ 610213 w 977045"/>
                  <a:gd name="connsiteY39" fmla="*/ 112505 h 795128"/>
                  <a:gd name="connsiteX40" fmla="*/ 663837 w 977045"/>
                  <a:gd name="connsiteY40" fmla="*/ 94808 h 795128"/>
                  <a:gd name="connsiteX41" fmla="*/ 795971 w 977045"/>
                  <a:gd name="connsiteY41" fmla="*/ 50085 h 795128"/>
                  <a:gd name="connsiteX42" fmla="*/ 792557 w 977045"/>
                  <a:gd name="connsiteY42" fmla="*/ 75493 h 795128"/>
                  <a:gd name="connsiteX43" fmla="*/ 770486 w 977045"/>
                  <a:gd name="connsiteY43" fmla="*/ 128917 h 795128"/>
                  <a:gd name="connsiteX44" fmla="*/ 747273 w 977045"/>
                  <a:gd name="connsiteY44" fmla="*/ 217121 h 795128"/>
                  <a:gd name="connsiteX45" fmla="*/ 875133 w 977045"/>
                  <a:gd name="connsiteY45" fmla="*/ 219292 h 795128"/>
                  <a:gd name="connsiteX46" fmla="*/ 959435 w 977045"/>
                  <a:gd name="connsiteY46" fmla="*/ 246422 h 795128"/>
                  <a:gd name="connsiteX47" fmla="*/ 920517 w 977045"/>
                  <a:gd name="connsiteY47" fmla="*/ 282074 h 795128"/>
                  <a:gd name="connsiteX48" fmla="*/ 845677 w 977045"/>
                  <a:gd name="connsiteY48" fmla="*/ 357351 h 795128"/>
                  <a:gd name="connsiteX49" fmla="*/ 831203 w 977045"/>
                  <a:gd name="connsiteY49" fmla="*/ 386816 h 795128"/>
                  <a:gd name="connsiteX50" fmla="*/ 870540 w 977045"/>
                  <a:gd name="connsiteY50" fmla="*/ 406849 h 795128"/>
                  <a:gd name="connsiteX51" fmla="*/ 977046 w 977045"/>
                  <a:gd name="connsiteY51" fmla="*/ 464396 h 795128"/>
                  <a:gd name="connsiteX52" fmla="*/ 951699 w 977045"/>
                  <a:gd name="connsiteY52" fmla="*/ 472712 h 795128"/>
                  <a:gd name="connsiteX53" fmla="*/ 878388 w 977045"/>
                  <a:gd name="connsiteY53" fmla="*/ 495606 h 795128"/>
                  <a:gd name="connsiteX54" fmla="*/ 765251 w 977045"/>
                  <a:gd name="connsiteY54" fmla="*/ 531685 h 795128"/>
                  <a:gd name="connsiteX55" fmla="*/ 837362 w 977045"/>
                  <a:gd name="connsiteY55" fmla="*/ 610119 h 795128"/>
                  <a:gd name="connsiteX56" fmla="*/ 798041 w 977045"/>
                  <a:gd name="connsiteY56" fmla="*/ 601080 h 795128"/>
                  <a:gd name="connsiteX57" fmla="*/ 725224 w 977045"/>
                  <a:gd name="connsiteY57" fmla="*/ 586404 h 795128"/>
                  <a:gd name="connsiteX58" fmla="*/ 667517 w 977045"/>
                  <a:gd name="connsiteY58" fmla="*/ 579026 h 795128"/>
                  <a:gd name="connsiteX59" fmla="*/ 694355 w 977045"/>
                  <a:gd name="connsiteY59" fmla="*/ 601207 h 79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7045" h="795128">
                    <a:moveTo>
                      <a:pt x="686062" y="592028"/>
                    </a:moveTo>
                    <a:cubicBezTo>
                      <a:pt x="688292" y="590499"/>
                      <a:pt x="735285" y="676245"/>
                      <a:pt x="739304" y="682896"/>
                    </a:cubicBezTo>
                    <a:cubicBezTo>
                      <a:pt x="752567" y="704772"/>
                      <a:pt x="756108" y="729683"/>
                      <a:pt x="768941" y="751301"/>
                    </a:cubicBezTo>
                    <a:cubicBezTo>
                      <a:pt x="746477" y="744082"/>
                      <a:pt x="726822" y="719608"/>
                      <a:pt x="702723" y="710325"/>
                    </a:cubicBezTo>
                    <a:cubicBezTo>
                      <a:pt x="686609" y="704106"/>
                      <a:pt x="669587" y="699415"/>
                      <a:pt x="653601" y="692872"/>
                    </a:cubicBezTo>
                    <a:cubicBezTo>
                      <a:pt x="644267" y="689064"/>
                      <a:pt x="595809" y="663613"/>
                      <a:pt x="585370" y="666094"/>
                    </a:cubicBezTo>
                    <a:cubicBezTo>
                      <a:pt x="566687" y="670513"/>
                      <a:pt x="572623" y="681320"/>
                      <a:pt x="562551" y="695410"/>
                    </a:cubicBezTo>
                    <a:cubicBezTo>
                      <a:pt x="537098" y="731029"/>
                      <a:pt x="520198" y="766695"/>
                      <a:pt x="484626" y="795129"/>
                    </a:cubicBezTo>
                    <a:cubicBezTo>
                      <a:pt x="477649" y="759087"/>
                      <a:pt x="444721" y="728224"/>
                      <a:pt x="423606" y="697323"/>
                    </a:cubicBezTo>
                    <a:cubicBezTo>
                      <a:pt x="407115" y="716747"/>
                      <a:pt x="382819" y="727234"/>
                      <a:pt x="359113" y="739101"/>
                    </a:cubicBezTo>
                    <a:cubicBezTo>
                      <a:pt x="348032" y="744650"/>
                      <a:pt x="268854" y="787535"/>
                      <a:pt x="255809" y="770616"/>
                    </a:cubicBezTo>
                    <a:cubicBezTo>
                      <a:pt x="252406" y="766217"/>
                      <a:pt x="264591" y="740264"/>
                      <a:pt x="265886" y="734097"/>
                    </a:cubicBezTo>
                    <a:cubicBezTo>
                      <a:pt x="269454" y="717131"/>
                      <a:pt x="282096" y="686268"/>
                      <a:pt x="274286" y="670044"/>
                    </a:cubicBezTo>
                    <a:cubicBezTo>
                      <a:pt x="260651" y="675349"/>
                      <a:pt x="236011" y="666324"/>
                      <a:pt x="221681" y="665133"/>
                    </a:cubicBezTo>
                    <a:cubicBezTo>
                      <a:pt x="175606" y="661277"/>
                      <a:pt x="107259" y="668083"/>
                      <a:pt x="67604" y="643360"/>
                    </a:cubicBezTo>
                    <a:cubicBezTo>
                      <a:pt x="44269" y="628824"/>
                      <a:pt x="75371" y="622173"/>
                      <a:pt x="90556" y="614012"/>
                    </a:cubicBezTo>
                    <a:cubicBezTo>
                      <a:pt x="118770" y="598829"/>
                      <a:pt x="142901" y="576765"/>
                      <a:pt x="165025" y="555273"/>
                    </a:cubicBezTo>
                    <a:cubicBezTo>
                      <a:pt x="140023" y="549124"/>
                      <a:pt x="118897" y="538833"/>
                      <a:pt x="94883" y="527764"/>
                    </a:cubicBezTo>
                    <a:cubicBezTo>
                      <a:pt x="64392" y="513711"/>
                      <a:pt x="21874" y="498374"/>
                      <a:pt x="0" y="474485"/>
                    </a:cubicBezTo>
                    <a:cubicBezTo>
                      <a:pt x="21715" y="472853"/>
                      <a:pt x="41758" y="477811"/>
                      <a:pt x="63983" y="472698"/>
                    </a:cubicBezTo>
                    <a:cubicBezTo>
                      <a:pt x="85013" y="467862"/>
                      <a:pt x="108772" y="459204"/>
                      <a:pt x="125837" y="447149"/>
                    </a:cubicBezTo>
                    <a:cubicBezTo>
                      <a:pt x="111071" y="421661"/>
                      <a:pt x="97994" y="397276"/>
                      <a:pt x="88825" y="368706"/>
                    </a:cubicBezTo>
                    <a:cubicBezTo>
                      <a:pt x="79656" y="340104"/>
                      <a:pt x="74463" y="310662"/>
                      <a:pt x="68782" y="281403"/>
                    </a:cubicBezTo>
                    <a:cubicBezTo>
                      <a:pt x="66945" y="271928"/>
                      <a:pt x="60197" y="255615"/>
                      <a:pt x="67768" y="247196"/>
                    </a:cubicBezTo>
                    <a:cubicBezTo>
                      <a:pt x="87498" y="253242"/>
                      <a:pt x="185238" y="325409"/>
                      <a:pt x="201558" y="302965"/>
                    </a:cubicBezTo>
                    <a:cubicBezTo>
                      <a:pt x="205291" y="297834"/>
                      <a:pt x="199557" y="271595"/>
                      <a:pt x="199774" y="264841"/>
                    </a:cubicBezTo>
                    <a:cubicBezTo>
                      <a:pt x="200454" y="244109"/>
                      <a:pt x="202440" y="223396"/>
                      <a:pt x="203942" y="202707"/>
                    </a:cubicBezTo>
                    <a:cubicBezTo>
                      <a:pt x="205509" y="181225"/>
                      <a:pt x="204149" y="147331"/>
                      <a:pt x="213074" y="128593"/>
                    </a:cubicBezTo>
                    <a:cubicBezTo>
                      <a:pt x="242297" y="152285"/>
                      <a:pt x="262626" y="183007"/>
                      <a:pt x="291865" y="206844"/>
                    </a:cubicBezTo>
                    <a:cubicBezTo>
                      <a:pt x="300052" y="200423"/>
                      <a:pt x="299542" y="188537"/>
                      <a:pt x="301884" y="179499"/>
                    </a:cubicBezTo>
                    <a:cubicBezTo>
                      <a:pt x="307666" y="157149"/>
                      <a:pt x="318252" y="135399"/>
                      <a:pt x="327151" y="113898"/>
                    </a:cubicBezTo>
                    <a:cubicBezTo>
                      <a:pt x="337716" y="88354"/>
                      <a:pt x="353406" y="53879"/>
                      <a:pt x="377871" y="35938"/>
                    </a:cubicBezTo>
                    <a:cubicBezTo>
                      <a:pt x="399735" y="57688"/>
                      <a:pt x="410067" y="94254"/>
                      <a:pt x="422252" y="120887"/>
                    </a:cubicBezTo>
                    <a:cubicBezTo>
                      <a:pt x="427232" y="131783"/>
                      <a:pt x="441365" y="172618"/>
                      <a:pt x="460941" y="160559"/>
                    </a:cubicBezTo>
                    <a:cubicBezTo>
                      <a:pt x="466680" y="157022"/>
                      <a:pt x="466202" y="158537"/>
                      <a:pt x="467997" y="152557"/>
                    </a:cubicBezTo>
                    <a:cubicBezTo>
                      <a:pt x="474140" y="132167"/>
                      <a:pt x="482699" y="112472"/>
                      <a:pt x="492197" y="93157"/>
                    </a:cubicBezTo>
                    <a:cubicBezTo>
                      <a:pt x="505959" y="65188"/>
                      <a:pt x="521335" y="21407"/>
                      <a:pt x="545051" y="0"/>
                    </a:cubicBezTo>
                    <a:cubicBezTo>
                      <a:pt x="547287" y="19137"/>
                      <a:pt x="559328" y="35469"/>
                      <a:pt x="563310" y="55230"/>
                    </a:cubicBezTo>
                    <a:cubicBezTo>
                      <a:pt x="565455" y="65905"/>
                      <a:pt x="600497" y="108678"/>
                      <a:pt x="613967" y="116084"/>
                    </a:cubicBezTo>
                    <a:cubicBezTo>
                      <a:pt x="621028" y="113809"/>
                      <a:pt x="602419" y="113340"/>
                      <a:pt x="610213" y="112505"/>
                    </a:cubicBezTo>
                    <a:cubicBezTo>
                      <a:pt x="640131" y="109297"/>
                      <a:pt x="637280" y="107477"/>
                      <a:pt x="663837" y="94808"/>
                    </a:cubicBezTo>
                    <a:cubicBezTo>
                      <a:pt x="681592" y="86332"/>
                      <a:pt x="780579" y="24770"/>
                      <a:pt x="795971" y="50085"/>
                    </a:cubicBezTo>
                    <a:cubicBezTo>
                      <a:pt x="799268" y="55497"/>
                      <a:pt x="793528" y="70071"/>
                      <a:pt x="792557" y="75493"/>
                    </a:cubicBezTo>
                    <a:cubicBezTo>
                      <a:pt x="790093" y="89334"/>
                      <a:pt x="772068" y="114967"/>
                      <a:pt x="770486" y="128917"/>
                    </a:cubicBezTo>
                    <a:cubicBezTo>
                      <a:pt x="769759" y="135277"/>
                      <a:pt x="743838" y="210460"/>
                      <a:pt x="747273" y="217121"/>
                    </a:cubicBezTo>
                    <a:cubicBezTo>
                      <a:pt x="754988" y="232125"/>
                      <a:pt x="860421" y="215695"/>
                      <a:pt x="875133" y="219292"/>
                    </a:cubicBezTo>
                    <a:cubicBezTo>
                      <a:pt x="892059" y="223429"/>
                      <a:pt x="962132" y="225380"/>
                      <a:pt x="959435" y="246422"/>
                    </a:cubicBezTo>
                    <a:cubicBezTo>
                      <a:pt x="958118" y="256722"/>
                      <a:pt x="928104" y="275376"/>
                      <a:pt x="920517" y="282074"/>
                    </a:cubicBezTo>
                    <a:cubicBezTo>
                      <a:pt x="893514" y="305906"/>
                      <a:pt x="868178" y="330005"/>
                      <a:pt x="845677" y="357351"/>
                    </a:cubicBezTo>
                    <a:cubicBezTo>
                      <a:pt x="838960" y="365512"/>
                      <a:pt x="825772" y="376760"/>
                      <a:pt x="831203" y="386816"/>
                    </a:cubicBezTo>
                    <a:cubicBezTo>
                      <a:pt x="836088" y="395855"/>
                      <a:pt x="861329" y="402951"/>
                      <a:pt x="870540" y="406849"/>
                    </a:cubicBezTo>
                    <a:cubicBezTo>
                      <a:pt x="909134" y="423172"/>
                      <a:pt x="947197" y="436244"/>
                      <a:pt x="977046" y="464396"/>
                    </a:cubicBezTo>
                    <a:cubicBezTo>
                      <a:pt x="970781" y="469837"/>
                      <a:pt x="960401" y="470578"/>
                      <a:pt x="951699" y="472712"/>
                    </a:cubicBezTo>
                    <a:cubicBezTo>
                      <a:pt x="926809" y="478814"/>
                      <a:pt x="902221" y="486769"/>
                      <a:pt x="878388" y="495606"/>
                    </a:cubicBezTo>
                    <a:cubicBezTo>
                      <a:pt x="840638" y="509607"/>
                      <a:pt x="804232" y="521235"/>
                      <a:pt x="765251" y="531685"/>
                    </a:cubicBezTo>
                    <a:cubicBezTo>
                      <a:pt x="788033" y="553195"/>
                      <a:pt x="829786" y="580011"/>
                      <a:pt x="837362" y="610119"/>
                    </a:cubicBezTo>
                    <a:cubicBezTo>
                      <a:pt x="826484" y="612492"/>
                      <a:pt x="809000" y="604307"/>
                      <a:pt x="798041" y="601080"/>
                    </a:cubicBezTo>
                    <a:cubicBezTo>
                      <a:pt x="774048" y="594026"/>
                      <a:pt x="750443" y="588299"/>
                      <a:pt x="725224" y="586404"/>
                    </a:cubicBezTo>
                    <a:cubicBezTo>
                      <a:pt x="706816" y="585020"/>
                      <a:pt x="685250" y="577511"/>
                      <a:pt x="667517" y="579026"/>
                    </a:cubicBezTo>
                    <a:cubicBezTo>
                      <a:pt x="669237" y="580489"/>
                      <a:pt x="692184" y="600841"/>
                      <a:pt x="694355" y="601207"/>
                    </a:cubicBezTo>
                  </a:path>
                </a:pathLst>
              </a:custGeom>
              <a:grpFill/>
              <a:ln w="10646" cap="rnd">
                <a:solidFill>
                  <a:srgbClr val="000000"/>
                </a:solidFill>
                <a:prstDash val="solid"/>
                <a:round/>
              </a:ln>
            </p:spPr>
            <p:txBody>
              <a:bodyPr rtlCol="0" anchor="ctr"/>
              <a:lstStyle/>
              <a:p>
                <a:endParaRPr lang="zh-CN" altLang="en-US"/>
              </a:p>
            </p:txBody>
          </p:sp>
        </p:grpSp>
        <p:sp>
          <p:nvSpPr>
            <p:cNvPr id="197" name="文本框 196"/>
            <p:cNvSpPr txBox="1"/>
            <p:nvPr/>
          </p:nvSpPr>
          <p:spPr>
            <a:xfrm>
              <a:off x="4262460" y="3866785"/>
              <a:ext cx="1066959" cy="615554"/>
            </a:xfrm>
            <a:prstGeom prst="rect">
              <a:avLst/>
            </a:prstGeom>
            <a:noFill/>
          </p:spPr>
          <p:txBody>
            <a:bodyPr wrap="none" rtlCol="0">
              <a:spAutoFit/>
            </a:bodyPr>
            <a:lstStyle>
              <a:defPPr>
                <a:defRPr lang="zh-CN"/>
              </a:defPPr>
              <a:lvl1pPr>
                <a:defRPr sz="2400">
                  <a:solidFill>
                    <a:schemeClr val="accent2">
                      <a:lumMod val="50000"/>
                    </a:schemeClr>
                  </a:solidFill>
                  <a:latin typeface="杨任东竹石体-Bold" panose="02000000000000000000" pitchFamily="2" charset="-122"/>
                  <a:ea typeface="杨任东竹石体-Bold" panose="02000000000000000000" pitchFamily="2" charset="-122"/>
                </a:defRPr>
              </a:lvl1pPr>
            </a:lstStyle>
            <a:p>
              <a:r>
                <a:rPr lang="zh-CN" altLang="en-US">
                  <a:solidFill>
                    <a:schemeClr val="tx1"/>
                  </a:solidFill>
                </a:rPr>
                <a:t>原因</a:t>
              </a:r>
            </a:p>
          </p:txBody>
        </p:sp>
      </p:grpSp>
      <p:grpSp>
        <p:nvGrpSpPr>
          <p:cNvPr id="31" name="组合 217"/>
          <p:cNvGrpSpPr/>
          <p:nvPr/>
        </p:nvGrpSpPr>
        <p:grpSpPr>
          <a:xfrm>
            <a:off x="321079" y="1639689"/>
            <a:ext cx="1371116" cy="706654"/>
            <a:chOff x="9651903" y="2154992"/>
            <a:chExt cx="1828155" cy="942206"/>
          </a:xfrm>
        </p:grpSpPr>
        <p:grpSp>
          <p:nvGrpSpPr>
            <p:cNvPr id="231" name="图形 2"/>
            <p:cNvGrpSpPr/>
            <p:nvPr/>
          </p:nvGrpSpPr>
          <p:grpSpPr>
            <a:xfrm>
              <a:off x="9651903" y="2154992"/>
              <a:ext cx="1789152" cy="898708"/>
              <a:chOff x="1306125" y="2346007"/>
              <a:chExt cx="4638636" cy="1609459"/>
            </a:xfrm>
          </p:grpSpPr>
          <p:grpSp>
            <p:nvGrpSpPr>
              <p:cNvPr id="232" name="图形 2"/>
              <p:cNvGrpSpPr/>
              <p:nvPr/>
            </p:nvGrpSpPr>
            <p:grpSpPr>
              <a:xfrm>
                <a:off x="1306125" y="2346011"/>
                <a:ext cx="4638636" cy="1609455"/>
                <a:chOff x="1306125" y="2346011"/>
                <a:chExt cx="4638636" cy="1609455"/>
              </a:xfrm>
              <a:solidFill>
                <a:srgbClr val="9AD1ED"/>
              </a:solidFill>
            </p:grpSpPr>
            <p:sp>
              <p:nvSpPr>
                <p:cNvPr id="285" name="任意多边形: 形状 284"/>
                <p:cNvSpPr/>
                <p:nvPr/>
              </p:nvSpPr>
              <p:spPr>
                <a:xfrm>
                  <a:off x="1306125" y="2346011"/>
                  <a:ext cx="4638636" cy="1609455"/>
                </a:xfrm>
                <a:custGeom>
                  <a:avLst/>
                  <a:gdLst>
                    <a:gd name="connsiteX0" fmla="*/ 4567227 w 4638636"/>
                    <a:gd name="connsiteY0" fmla="*/ 1011727 h 1451448"/>
                    <a:gd name="connsiteX1" fmla="*/ 4487179 w 4638636"/>
                    <a:gd name="connsiteY1" fmla="*/ 840905 h 1451448"/>
                    <a:gd name="connsiteX2" fmla="*/ 4534804 w 4638636"/>
                    <a:gd name="connsiteY2" fmla="*/ 577196 h 1451448"/>
                    <a:gd name="connsiteX3" fmla="*/ 4499333 w 4638636"/>
                    <a:gd name="connsiteY3" fmla="*/ 300076 h 1451448"/>
                    <a:gd name="connsiteX4" fmla="*/ 4504915 w 4638636"/>
                    <a:gd name="connsiteY4" fmla="*/ 299990 h 1451448"/>
                    <a:gd name="connsiteX5" fmla="*/ 4500305 w 4638636"/>
                    <a:gd name="connsiteY5" fmla="*/ 120215 h 1451448"/>
                    <a:gd name="connsiteX6" fmla="*/ 4286259 w 4638636"/>
                    <a:gd name="connsiteY6" fmla="*/ 53692 h 1451448"/>
                    <a:gd name="connsiteX7" fmla="*/ 3961542 w 4638636"/>
                    <a:gd name="connsiteY7" fmla="*/ 169964 h 1451448"/>
                    <a:gd name="connsiteX8" fmla="*/ 3747868 w 4638636"/>
                    <a:gd name="connsiteY8" fmla="*/ 158610 h 1451448"/>
                    <a:gd name="connsiteX9" fmla="*/ 3653065 w 4638636"/>
                    <a:gd name="connsiteY9" fmla="*/ 107756 h 1451448"/>
                    <a:gd name="connsiteX10" fmla="*/ 3332254 w 4638636"/>
                    <a:gd name="connsiteY10" fmla="*/ 90735 h 1451448"/>
                    <a:gd name="connsiteX11" fmla="*/ 3027921 w 4638636"/>
                    <a:gd name="connsiteY11" fmla="*/ 105146 h 1451448"/>
                    <a:gd name="connsiteX12" fmla="*/ 2734303 w 4638636"/>
                    <a:gd name="connsiteY12" fmla="*/ 115710 h 1451448"/>
                    <a:gd name="connsiteX13" fmla="*/ 2238203 w 4638636"/>
                    <a:gd name="connsiteY13" fmla="*/ 77857 h 1451448"/>
                    <a:gd name="connsiteX14" fmla="*/ 1581797 w 4638636"/>
                    <a:gd name="connsiteY14" fmla="*/ 0 h 1451448"/>
                    <a:gd name="connsiteX15" fmla="*/ 1199397 w 4638636"/>
                    <a:gd name="connsiteY15" fmla="*/ 176946 h 1451448"/>
                    <a:gd name="connsiteX16" fmla="*/ 933583 w 4638636"/>
                    <a:gd name="connsiteY16" fmla="*/ 128530 h 1451448"/>
                    <a:gd name="connsiteX17" fmla="*/ 837447 w 4638636"/>
                    <a:gd name="connsiteY17" fmla="*/ 67123 h 1451448"/>
                    <a:gd name="connsiteX18" fmla="*/ 705945 w 4638636"/>
                    <a:gd name="connsiteY18" fmla="*/ 141141 h 1451448"/>
                    <a:gd name="connsiteX19" fmla="*/ 495833 w 4638636"/>
                    <a:gd name="connsiteY19" fmla="*/ 81220 h 1451448"/>
                    <a:gd name="connsiteX20" fmla="*/ 257727 w 4638636"/>
                    <a:gd name="connsiteY20" fmla="*/ 72038 h 1451448"/>
                    <a:gd name="connsiteX21" fmla="*/ 4343 w 4638636"/>
                    <a:gd name="connsiteY21" fmla="*/ 161887 h 1451448"/>
                    <a:gd name="connsiteX22" fmla="*/ 32918 w 4638636"/>
                    <a:gd name="connsiteY22" fmla="*/ 371437 h 1451448"/>
                    <a:gd name="connsiteX23" fmla="*/ 34137 w 4638636"/>
                    <a:gd name="connsiteY23" fmla="*/ 371418 h 1451448"/>
                    <a:gd name="connsiteX24" fmla="*/ 9162 w 4638636"/>
                    <a:gd name="connsiteY24" fmla="*/ 436712 h 1451448"/>
                    <a:gd name="connsiteX25" fmla="*/ 70408 w 4638636"/>
                    <a:gd name="connsiteY25" fmla="*/ 666226 h 1451448"/>
                    <a:gd name="connsiteX26" fmla="*/ 23917 w 4638636"/>
                    <a:gd name="connsiteY26" fmla="*/ 696001 h 1451448"/>
                    <a:gd name="connsiteX27" fmla="*/ 12820 w 4638636"/>
                    <a:gd name="connsiteY27" fmla="*/ 1079878 h 1451448"/>
                    <a:gd name="connsiteX28" fmla="*/ 3724 w 4638636"/>
                    <a:gd name="connsiteY28" fmla="*/ 1302906 h 1451448"/>
                    <a:gd name="connsiteX29" fmla="*/ 40138 w 4638636"/>
                    <a:gd name="connsiteY29" fmla="*/ 1412119 h 1451448"/>
                    <a:gd name="connsiteX30" fmla="*/ 3534117 w 4638636"/>
                    <a:gd name="connsiteY30" fmla="*/ 1451448 h 1451448"/>
                    <a:gd name="connsiteX31" fmla="*/ 4638636 w 4638636"/>
                    <a:gd name="connsiteY31" fmla="*/ 1442133 h 1451448"/>
                    <a:gd name="connsiteX32" fmla="*/ 4567227 w 4638636"/>
                    <a:gd name="connsiteY32" fmla="*/ 1011727 h 145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8636" h="1451448">
                      <a:moveTo>
                        <a:pt x="4567227" y="1011727"/>
                      </a:moveTo>
                      <a:cubicBezTo>
                        <a:pt x="4511906" y="953900"/>
                        <a:pt x="4487179" y="840905"/>
                        <a:pt x="4487179" y="840905"/>
                      </a:cubicBezTo>
                      <a:lnTo>
                        <a:pt x="4534804" y="577196"/>
                      </a:lnTo>
                      <a:cubicBezTo>
                        <a:pt x="4534804" y="577196"/>
                        <a:pt x="4523184" y="352939"/>
                        <a:pt x="4499333" y="300076"/>
                      </a:cubicBezTo>
                      <a:lnTo>
                        <a:pt x="4504915" y="299990"/>
                      </a:lnTo>
                      <a:lnTo>
                        <a:pt x="4500305" y="120215"/>
                      </a:lnTo>
                      <a:cubicBezTo>
                        <a:pt x="4444974" y="130826"/>
                        <a:pt x="4278849" y="133769"/>
                        <a:pt x="4286259" y="53692"/>
                      </a:cubicBezTo>
                      <a:cubicBezTo>
                        <a:pt x="4229395" y="136989"/>
                        <a:pt x="4052144" y="160687"/>
                        <a:pt x="3961542" y="169964"/>
                      </a:cubicBezTo>
                      <a:cubicBezTo>
                        <a:pt x="3893238" y="176955"/>
                        <a:pt x="3814105" y="178508"/>
                        <a:pt x="3747868" y="158610"/>
                      </a:cubicBezTo>
                      <a:cubicBezTo>
                        <a:pt x="3713911" y="148409"/>
                        <a:pt x="3683317" y="116138"/>
                        <a:pt x="3653065" y="107756"/>
                      </a:cubicBezTo>
                      <a:cubicBezTo>
                        <a:pt x="3576380" y="86516"/>
                        <a:pt x="3392338" y="218037"/>
                        <a:pt x="3332254" y="90735"/>
                      </a:cubicBezTo>
                      <a:cubicBezTo>
                        <a:pt x="3266255" y="135093"/>
                        <a:pt x="3082394" y="209493"/>
                        <a:pt x="3027921" y="105146"/>
                      </a:cubicBezTo>
                      <a:cubicBezTo>
                        <a:pt x="2958798" y="125301"/>
                        <a:pt x="2780118" y="229429"/>
                        <a:pt x="2734303" y="115710"/>
                      </a:cubicBezTo>
                      <a:cubicBezTo>
                        <a:pt x="2685764" y="221409"/>
                        <a:pt x="2276608" y="195748"/>
                        <a:pt x="2238203" y="77857"/>
                      </a:cubicBezTo>
                      <a:cubicBezTo>
                        <a:pt x="2067172" y="210998"/>
                        <a:pt x="1714718" y="159239"/>
                        <a:pt x="1581797" y="0"/>
                      </a:cubicBezTo>
                      <a:cubicBezTo>
                        <a:pt x="1576177" y="127483"/>
                        <a:pt x="1286303" y="173203"/>
                        <a:pt x="1199397" y="176946"/>
                      </a:cubicBezTo>
                      <a:cubicBezTo>
                        <a:pt x="1107719" y="180899"/>
                        <a:pt x="1016002" y="169907"/>
                        <a:pt x="933583" y="128530"/>
                      </a:cubicBezTo>
                      <a:cubicBezTo>
                        <a:pt x="912104" y="117748"/>
                        <a:pt x="859764" y="68913"/>
                        <a:pt x="837447" y="67123"/>
                      </a:cubicBezTo>
                      <a:cubicBezTo>
                        <a:pt x="788079" y="63170"/>
                        <a:pt x="753703" y="128216"/>
                        <a:pt x="705945" y="141141"/>
                      </a:cubicBezTo>
                      <a:cubicBezTo>
                        <a:pt x="624763" y="163135"/>
                        <a:pt x="560403" y="117434"/>
                        <a:pt x="495833" y="81220"/>
                      </a:cubicBezTo>
                      <a:cubicBezTo>
                        <a:pt x="443407" y="190833"/>
                        <a:pt x="327526" y="114319"/>
                        <a:pt x="257727" y="72038"/>
                      </a:cubicBezTo>
                      <a:cubicBezTo>
                        <a:pt x="193119" y="167107"/>
                        <a:pt x="105784" y="224733"/>
                        <a:pt x="4343" y="161887"/>
                      </a:cubicBezTo>
                      <a:lnTo>
                        <a:pt x="32918" y="371437"/>
                      </a:lnTo>
                      <a:lnTo>
                        <a:pt x="34137" y="371418"/>
                      </a:lnTo>
                      <a:cubicBezTo>
                        <a:pt x="29212" y="393497"/>
                        <a:pt x="21478" y="416985"/>
                        <a:pt x="9162" y="436712"/>
                      </a:cubicBezTo>
                      <a:cubicBezTo>
                        <a:pt x="-25318" y="491928"/>
                        <a:pt x="46948" y="662835"/>
                        <a:pt x="70408" y="666226"/>
                      </a:cubicBezTo>
                      <a:cubicBezTo>
                        <a:pt x="93868" y="669598"/>
                        <a:pt x="23526" y="663121"/>
                        <a:pt x="23917" y="696001"/>
                      </a:cubicBezTo>
                      <a:cubicBezTo>
                        <a:pt x="24307" y="728891"/>
                        <a:pt x="714" y="1047121"/>
                        <a:pt x="12820" y="1079878"/>
                      </a:cubicBezTo>
                      <a:cubicBezTo>
                        <a:pt x="24917" y="1112615"/>
                        <a:pt x="3724" y="1302906"/>
                        <a:pt x="3724" y="1302906"/>
                      </a:cubicBezTo>
                      <a:lnTo>
                        <a:pt x="40138" y="1412119"/>
                      </a:lnTo>
                      <a:lnTo>
                        <a:pt x="3534117" y="1451448"/>
                      </a:lnTo>
                      <a:lnTo>
                        <a:pt x="4638636" y="1442133"/>
                      </a:lnTo>
                      <a:cubicBezTo>
                        <a:pt x="4638655" y="1442123"/>
                        <a:pt x="4622568" y="1069553"/>
                        <a:pt x="4567227" y="1011727"/>
                      </a:cubicBezTo>
                      <a:close/>
                    </a:path>
                  </a:pathLst>
                </a:custGeom>
                <a:solidFill>
                  <a:srgbClr val="9AD1ED"/>
                </a:solidFill>
                <a:ln w="9525" cap="flat">
                  <a:noFill/>
                  <a:prstDash val="solid"/>
                  <a:miter/>
                </a:ln>
              </p:spPr>
              <p:txBody>
                <a:bodyPr rtlCol="0" anchor="ctr"/>
                <a:lstStyle/>
                <a:p>
                  <a:endParaRPr lang="zh-CN" altLang="en-US"/>
                </a:p>
              </p:txBody>
            </p:sp>
            <p:sp>
              <p:nvSpPr>
                <p:cNvPr id="286" name="任意多边形: 形状 285"/>
                <p:cNvSpPr/>
                <p:nvPr/>
              </p:nvSpPr>
              <p:spPr>
                <a:xfrm>
                  <a:off x="5806278" y="2460269"/>
                  <a:ext cx="9079" cy="5962"/>
                </a:xfrm>
                <a:custGeom>
                  <a:avLst/>
                  <a:gdLst>
                    <a:gd name="connsiteX0" fmla="*/ 0 w 9079"/>
                    <a:gd name="connsiteY0" fmla="*/ 0 h 5962"/>
                    <a:gd name="connsiteX1" fmla="*/ 152 w 9079"/>
                    <a:gd name="connsiteY1" fmla="*/ 5963 h 5962"/>
                    <a:gd name="connsiteX2" fmla="*/ 5867 w 9079"/>
                    <a:gd name="connsiteY2" fmla="*/ 4763 h 5962"/>
                    <a:gd name="connsiteX3" fmla="*/ 0 w 9079"/>
                    <a:gd name="connsiteY3" fmla="*/ 0 h 5962"/>
                  </a:gdLst>
                  <a:ahLst/>
                  <a:cxnLst>
                    <a:cxn ang="0">
                      <a:pos x="connsiteX0" y="connsiteY0"/>
                    </a:cxn>
                    <a:cxn ang="0">
                      <a:pos x="connsiteX1" y="connsiteY1"/>
                    </a:cxn>
                    <a:cxn ang="0">
                      <a:pos x="connsiteX2" y="connsiteY2"/>
                    </a:cxn>
                    <a:cxn ang="0">
                      <a:pos x="connsiteX3" y="connsiteY3"/>
                    </a:cxn>
                  </a:cxnLst>
                  <a:rect l="l" t="t" r="r" b="b"/>
                  <a:pathLst>
                    <a:path w="9079" h="5962">
                      <a:moveTo>
                        <a:pt x="0" y="0"/>
                      </a:moveTo>
                      <a:lnTo>
                        <a:pt x="152" y="5963"/>
                      </a:lnTo>
                      <a:cubicBezTo>
                        <a:pt x="2200" y="5572"/>
                        <a:pt x="4134" y="5172"/>
                        <a:pt x="5867" y="4763"/>
                      </a:cubicBezTo>
                      <a:cubicBezTo>
                        <a:pt x="14126" y="-1153"/>
                        <a:pt x="4362" y="2010"/>
                        <a:pt x="0" y="0"/>
                      </a:cubicBezTo>
                      <a:close/>
                    </a:path>
                  </a:pathLst>
                </a:custGeom>
                <a:solidFill>
                  <a:srgbClr val="9AD1ED"/>
                </a:solidFill>
                <a:ln w="9525" cap="flat">
                  <a:noFill/>
                  <a:prstDash val="solid"/>
                  <a:miter/>
                </a:ln>
              </p:spPr>
              <p:txBody>
                <a:bodyPr rtlCol="0" anchor="ctr"/>
                <a:lstStyle/>
                <a:p>
                  <a:endParaRPr lang="zh-CN" altLang="en-US"/>
                </a:p>
              </p:txBody>
            </p:sp>
          </p:grpSp>
          <p:sp>
            <p:nvSpPr>
              <p:cNvPr id="279" name="任意多边形: 形状 278"/>
              <p:cNvSpPr/>
              <p:nvPr/>
            </p:nvSpPr>
            <p:spPr>
              <a:xfrm>
                <a:off x="1310478" y="2346007"/>
                <a:ext cx="4504880" cy="188194"/>
              </a:xfrm>
              <a:custGeom>
                <a:avLst/>
                <a:gdLst>
                  <a:gd name="connsiteX0" fmla="*/ 0 w 4504880"/>
                  <a:gd name="connsiteY0" fmla="*/ 161887 h 188194"/>
                  <a:gd name="connsiteX1" fmla="*/ 253384 w 4504880"/>
                  <a:gd name="connsiteY1" fmla="*/ 72038 h 188194"/>
                  <a:gd name="connsiteX2" fmla="*/ 491490 w 4504880"/>
                  <a:gd name="connsiteY2" fmla="*/ 81220 h 188194"/>
                  <a:gd name="connsiteX3" fmla="*/ 701602 w 4504880"/>
                  <a:gd name="connsiteY3" fmla="*/ 141141 h 188194"/>
                  <a:gd name="connsiteX4" fmla="*/ 833104 w 4504880"/>
                  <a:gd name="connsiteY4" fmla="*/ 67123 h 188194"/>
                  <a:gd name="connsiteX5" fmla="*/ 929240 w 4504880"/>
                  <a:gd name="connsiteY5" fmla="*/ 128530 h 188194"/>
                  <a:gd name="connsiteX6" fmla="*/ 1195054 w 4504880"/>
                  <a:gd name="connsiteY6" fmla="*/ 176946 h 188194"/>
                  <a:gd name="connsiteX7" fmla="*/ 1577454 w 4504880"/>
                  <a:gd name="connsiteY7" fmla="*/ 0 h 188194"/>
                  <a:gd name="connsiteX8" fmla="*/ 2233860 w 4504880"/>
                  <a:gd name="connsiteY8" fmla="*/ 77857 h 188194"/>
                  <a:gd name="connsiteX9" fmla="*/ 2729960 w 4504880"/>
                  <a:gd name="connsiteY9" fmla="*/ 115710 h 188194"/>
                  <a:gd name="connsiteX10" fmla="*/ 3023578 w 4504880"/>
                  <a:gd name="connsiteY10" fmla="*/ 105146 h 188194"/>
                  <a:gd name="connsiteX11" fmla="*/ 3327911 w 4504880"/>
                  <a:gd name="connsiteY11" fmla="*/ 90735 h 188194"/>
                  <a:gd name="connsiteX12" fmla="*/ 3648723 w 4504880"/>
                  <a:gd name="connsiteY12" fmla="*/ 107756 h 188194"/>
                  <a:gd name="connsiteX13" fmla="*/ 3743525 w 4504880"/>
                  <a:gd name="connsiteY13" fmla="*/ 158610 h 188194"/>
                  <a:gd name="connsiteX14" fmla="*/ 3957199 w 4504880"/>
                  <a:gd name="connsiteY14" fmla="*/ 169964 h 188194"/>
                  <a:gd name="connsiteX15" fmla="*/ 4281916 w 4504880"/>
                  <a:gd name="connsiteY15" fmla="*/ 53692 h 188194"/>
                  <a:gd name="connsiteX16" fmla="*/ 4501668 w 4504880"/>
                  <a:gd name="connsiteY16" fmla="*/ 119015 h 188194"/>
                  <a:gd name="connsiteX17" fmla="*/ 4495810 w 4504880"/>
                  <a:gd name="connsiteY17" fmla="*/ 114252 h 18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4880" h="188194">
                    <a:moveTo>
                      <a:pt x="0" y="161887"/>
                    </a:moveTo>
                    <a:cubicBezTo>
                      <a:pt x="101432" y="224733"/>
                      <a:pt x="188776" y="167116"/>
                      <a:pt x="253384" y="72038"/>
                    </a:cubicBezTo>
                    <a:cubicBezTo>
                      <a:pt x="323183" y="114319"/>
                      <a:pt x="439064" y="190833"/>
                      <a:pt x="491490" y="81220"/>
                    </a:cubicBezTo>
                    <a:cubicBezTo>
                      <a:pt x="556060" y="117434"/>
                      <a:pt x="620420" y="163135"/>
                      <a:pt x="701602" y="141141"/>
                    </a:cubicBezTo>
                    <a:cubicBezTo>
                      <a:pt x="749360" y="128206"/>
                      <a:pt x="783736" y="63170"/>
                      <a:pt x="833104" y="67123"/>
                    </a:cubicBezTo>
                    <a:cubicBezTo>
                      <a:pt x="855421" y="68913"/>
                      <a:pt x="907761" y="117748"/>
                      <a:pt x="929240" y="128530"/>
                    </a:cubicBezTo>
                    <a:cubicBezTo>
                      <a:pt x="1011660" y="169907"/>
                      <a:pt x="1103376" y="180899"/>
                      <a:pt x="1195054" y="176946"/>
                    </a:cubicBezTo>
                    <a:cubicBezTo>
                      <a:pt x="1281960" y="173203"/>
                      <a:pt x="1571835" y="127492"/>
                      <a:pt x="1577454" y="0"/>
                    </a:cubicBezTo>
                    <a:cubicBezTo>
                      <a:pt x="1710376" y="159248"/>
                      <a:pt x="2062829" y="210998"/>
                      <a:pt x="2233860" y="77857"/>
                    </a:cubicBezTo>
                    <a:cubicBezTo>
                      <a:pt x="2272265" y="195748"/>
                      <a:pt x="2681421" y="221409"/>
                      <a:pt x="2729960" y="115710"/>
                    </a:cubicBezTo>
                    <a:cubicBezTo>
                      <a:pt x="2775785" y="229419"/>
                      <a:pt x="2954455" y="125292"/>
                      <a:pt x="3023578" y="105146"/>
                    </a:cubicBezTo>
                    <a:cubicBezTo>
                      <a:pt x="3078052" y="209493"/>
                      <a:pt x="3261912" y="135093"/>
                      <a:pt x="3327911" y="90735"/>
                    </a:cubicBezTo>
                    <a:cubicBezTo>
                      <a:pt x="3387995" y="218037"/>
                      <a:pt x="3572037" y="86516"/>
                      <a:pt x="3648723" y="107756"/>
                    </a:cubicBezTo>
                    <a:cubicBezTo>
                      <a:pt x="3678974" y="116138"/>
                      <a:pt x="3709569" y="148409"/>
                      <a:pt x="3743525" y="158610"/>
                    </a:cubicBezTo>
                    <a:cubicBezTo>
                      <a:pt x="3809762" y="178508"/>
                      <a:pt x="3888896" y="176955"/>
                      <a:pt x="3957199" y="169964"/>
                    </a:cubicBezTo>
                    <a:cubicBezTo>
                      <a:pt x="4047801" y="160687"/>
                      <a:pt x="4225052" y="136989"/>
                      <a:pt x="4281916" y="53692"/>
                    </a:cubicBezTo>
                    <a:cubicBezTo>
                      <a:pt x="4274220" y="136731"/>
                      <a:pt x="4453185" y="130502"/>
                      <a:pt x="4501668" y="119015"/>
                    </a:cubicBezTo>
                    <a:cubicBezTo>
                      <a:pt x="4509926" y="113100"/>
                      <a:pt x="4500163" y="116262"/>
                      <a:pt x="4495810" y="114252"/>
                    </a:cubicBezTo>
                  </a:path>
                </a:pathLst>
              </a:custGeom>
              <a:noFill/>
              <a:ln w="9525" cap="rnd">
                <a:solidFill>
                  <a:srgbClr val="000000"/>
                </a:solidFill>
                <a:prstDash val="solid"/>
                <a:round/>
              </a:ln>
            </p:spPr>
            <p:txBody>
              <a:bodyPr rtlCol="0" anchor="ctr"/>
              <a:lstStyle/>
              <a:p>
                <a:endParaRPr lang="zh-CN" altLang="en-US"/>
              </a:p>
            </p:txBody>
          </p:sp>
          <p:sp>
            <p:nvSpPr>
              <p:cNvPr id="280" name="任意多边形: 形状 279"/>
              <p:cNvSpPr/>
              <p:nvPr/>
            </p:nvSpPr>
            <p:spPr>
              <a:xfrm>
                <a:off x="1453491" y="3724800"/>
                <a:ext cx="1177167" cy="96277"/>
              </a:xfrm>
              <a:custGeom>
                <a:avLst/>
                <a:gdLst>
                  <a:gd name="connsiteX0" fmla="*/ 0 w 1177166"/>
                  <a:gd name="connsiteY0" fmla="*/ 13649 h 96276"/>
                  <a:gd name="connsiteX1" fmla="*/ 120358 w 1177166"/>
                  <a:gd name="connsiteY1" fmla="*/ 95269 h 96276"/>
                  <a:gd name="connsiteX2" fmla="*/ 210407 w 1177166"/>
                  <a:gd name="connsiteY2" fmla="*/ 0 h 96276"/>
                  <a:gd name="connsiteX3" fmla="*/ 328413 w 1177166"/>
                  <a:gd name="connsiteY3" fmla="*/ 67542 h 96276"/>
                  <a:gd name="connsiteX4" fmla="*/ 543458 w 1177166"/>
                  <a:gd name="connsiteY4" fmla="*/ 61408 h 96276"/>
                  <a:gd name="connsiteX5" fmla="*/ 586416 w 1177166"/>
                  <a:gd name="connsiteY5" fmla="*/ 43691 h 96276"/>
                  <a:gd name="connsiteX6" fmla="*/ 695020 w 1177166"/>
                  <a:gd name="connsiteY6" fmla="*/ 85268 h 96276"/>
                  <a:gd name="connsiteX7" fmla="*/ 932593 w 1177166"/>
                  <a:gd name="connsiteY7" fmla="*/ 47273 h 96276"/>
                  <a:gd name="connsiteX8" fmla="*/ 1177166 w 1177166"/>
                  <a:gd name="connsiteY8" fmla="*/ 50349 h 96276"/>
                  <a:gd name="connsiteX9" fmla="*/ 1157288 w 1177166"/>
                  <a:gd name="connsiteY9" fmla="*/ 46977 h 9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7166" h="96276">
                    <a:moveTo>
                      <a:pt x="0" y="13649"/>
                    </a:moveTo>
                    <a:cubicBezTo>
                      <a:pt x="33118" y="34662"/>
                      <a:pt x="57255" y="105518"/>
                      <a:pt x="120358" y="95269"/>
                    </a:cubicBezTo>
                    <a:cubicBezTo>
                      <a:pt x="168659" y="87430"/>
                      <a:pt x="188795" y="36605"/>
                      <a:pt x="210407" y="0"/>
                    </a:cubicBezTo>
                    <a:cubicBezTo>
                      <a:pt x="251993" y="17288"/>
                      <a:pt x="284245" y="51759"/>
                      <a:pt x="328413" y="67542"/>
                    </a:cubicBezTo>
                    <a:cubicBezTo>
                      <a:pt x="400860" y="93450"/>
                      <a:pt x="471621" y="85839"/>
                      <a:pt x="543458" y="61408"/>
                    </a:cubicBezTo>
                    <a:cubicBezTo>
                      <a:pt x="557841" y="56512"/>
                      <a:pt x="571976" y="43425"/>
                      <a:pt x="586416" y="43691"/>
                    </a:cubicBezTo>
                    <a:cubicBezTo>
                      <a:pt x="611496" y="44158"/>
                      <a:pt x="664092" y="79839"/>
                      <a:pt x="695020" y="85268"/>
                    </a:cubicBezTo>
                    <a:cubicBezTo>
                      <a:pt x="785365" y="101146"/>
                      <a:pt x="853869" y="91516"/>
                      <a:pt x="932593" y="47273"/>
                    </a:cubicBezTo>
                    <a:cubicBezTo>
                      <a:pt x="963178" y="104537"/>
                      <a:pt x="1129646" y="65265"/>
                      <a:pt x="1177166" y="50349"/>
                    </a:cubicBezTo>
                    <a:cubicBezTo>
                      <a:pt x="1170565" y="45263"/>
                      <a:pt x="1165736" y="47873"/>
                      <a:pt x="1157288" y="46977"/>
                    </a:cubicBezTo>
                  </a:path>
                </a:pathLst>
              </a:custGeom>
              <a:noFill/>
              <a:ln w="9525" cap="rnd">
                <a:solidFill>
                  <a:srgbClr val="000000"/>
                </a:solidFill>
                <a:prstDash val="solid"/>
                <a:round/>
              </a:ln>
            </p:spPr>
            <p:txBody>
              <a:bodyPr rtlCol="0" anchor="ctr"/>
              <a:lstStyle/>
              <a:p>
                <a:endParaRPr lang="zh-CN" altLang="en-US"/>
              </a:p>
            </p:txBody>
          </p:sp>
          <p:sp>
            <p:nvSpPr>
              <p:cNvPr id="281" name="任意多边形: 形状 280"/>
              <p:cNvSpPr/>
              <p:nvPr/>
            </p:nvSpPr>
            <p:spPr>
              <a:xfrm>
                <a:off x="4917796" y="2811030"/>
                <a:ext cx="585798" cy="64761"/>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282" name="任意多边形: 形状 281"/>
              <p:cNvSpPr/>
              <p:nvPr/>
            </p:nvSpPr>
            <p:spPr>
              <a:xfrm>
                <a:off x="4305027" y="2643786"/>
                <a:ext cx="315538" cy="81876"/>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283" name="任意多边形: 形状 282"/>
              <p:cNvSpPr/>
              <p:nvPr/>
            </p:nvSpPr>
            <p:spPr>
              <a:xfrm>
                <a:off x="1642759" y="2686979"/>
                <a:ext cx="315538" cy="81876"/>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sp>
            <p:nvSpPr>
              <p:cNvPr id="284" name="任意多边形: 形状 283"/>
              <p:cNvSpPr/>
              <p:nvPr/>
            </p:nvSpPr>
            <p:spPr>
              <a:xfrm>
                <a:off x="1527387" y="3273314"/>
                <a:ext cx="585798" cy="64761"/>
              </a:xfrm>
              <a:custGeom>
                <a:avLst/>
                <a:gdLst>
                  <a:gd name="connsiteX0" fmla="*/ 0 w 585797"/>
                  <a:gd name="connsiteY0" fmla="*/ 33338 h 64761"/>
                  <a:gd name="connsiteX1" fmla="*/ 228619 w 585797"/>
                  <a:gd name="connsiteY1" fmla="*/ 47968 h 64761"/>
                  <a:gd name="connsiteX2" fmla="*/ 339109 w 585797"/>
                  <a:gd name="connsiteY2" fmla="*/ 27880 h 64761"/>
                  <a:gd name="connsiteX3" fmla="*/ 461629 w 585797"/>
                  <a:gd name="connsiteY3" fmla="*/ 9449 h 64761"/>
                  <a:gd name="connsiteX4" fmla="*/ 585797 w 585797"/>
                  <a:gd name="connsiteY4" fmla="*/ 0 h 6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97" h="64761">
                    <a:moveTo>
                      <a:pt x="0" y="33338"/>
                    </a:moveTo>
                    <a:cubicBezTo>
                      <a:pt x="68742" y="38929"/>
                      <a:pt x="150533" y="90764"/>
                      <a:pt x="228619" y="47968"/>
                    </a:cubicBezTo>
                    <a:cubicBezTo>
                      <a:pt x="287407" y="15745"/>
                      <a:pt x="265290" y="17183"/>
                      <a:pt x="339109" y="27880"/>
                    </a:cubicBezTo>
                    <a:cubicBezTo>
                      <a:pt x="387115" y="34833"/>
                      <a:pt x="419243" y="13764"/>
                      <a:pt x="461629" y="9449"/>
                    </a:cubicBezTo>
                    <a:cubicBezTo>
                      <a:pt x="501977" y="5353"/>
                      <a:pt x="557546" y="37909"/>
                      <a:pt x="585797" y="0"/>
                    </a:cubicBezTo>
                  </a:path>
                </a:pathLst>
              </a:custGeom>
              <a:noFill/>
              <a:ln w="9525" cap="rnd">
                <a:solidFill>
                  <a:srgbClr val="000000"/>
                </a:solidFill>
                <a:prstDash val="solid"/>
                <a:round/>
              </a:ln>
            </p:spPr>
            <p:txBody>
              <a:bodyPr rtlCol="0" anchor="ctr"/>
              <a:lstStyle/>
              <a:p>
                <a:endParaRPr lang="zh-CN" altLang="en-US"/>
              </a:p>
            </p:txBody>
          </p:sp>
        </p:grpSp>
        <p:grpSp>
          <p:nvGrpSpPr>
            <p:cNvPr id="233" name="组合 219"/>
            <p:cNvGrpSpPr/>
            <p:nvPr/>
          </p:nvGrpSpPr>
          <p:grpSpPr>
            <a:xfrm>
              <a:off x="9703454" y="2322192"/>
              <a:ext cx="1009585" cy="534433"/>
              <a:chOff x="9703454" y="2322192"/>
              <a:chExt cx="1009585" cy="534433"/>
            </a:xfrm>
          </p:grpSpPr>
          <p:sp>
            <p:nvSpPr>
              <p:cNvPr id="222" name="任意多边形: 形状 221"/>
              <p:cNvSpPr/>
              <p:nvPr/>
            </p:nvSpPr>
            <p:spPr>
              <a:xfrm rot="1905113">
                <a:off x="10000067" y="2452777"/>
                <a:ext cx="246697" cy="237239"/>
              </a:xfrm>
              <a:custGeom>
                <a:avLst/>
                <a:gdLst>
                  <a:gd name="connsiteX0" fmla="*/ 88261 w 180279"/>
                  <a:gd name="connsiteY0" fmla="*/ 105545 h 173367"/>
                  <a:gd name="connsiteX1" fmla="*/ 178074 w 180279"/>
                  <a:gd name="connsiteY1" fmla="*/ 57935 h 173367"/>
                  <a:gd name="connsiteX2" fmla="*/ 134194 w 180279"/>
                  <a:gd name="connsiteY2" fmla="*/ 439 h 173367"/>
                  <a:gd name="connsiteX3" fmla="*/ 54875 w 180279"/>
                  <a:gd name="connsiteY3" fmla="*/ 79968 h 173367"/>
                  <a:gd name="connsiteX4" fmla="*/ 0 w 180279"/>
                  <a:gd name="connsiteY4" fmla="*/ 96987 h 173367"/>
                  <a:gd name="connsiteX5" fmla="*/ 59731 w 180279"/>
                  <a:gd name="connsiteY5" fmla="*/ 117530 h 173367"/>
                  <a:gd name="connsiteX6" fmla="*/ 65603 w 180279"/>
                  <a:gd name="connsiteY6" fmla="*/ 173368 h 173367"/>
                  <a:gd name="connsiteX7" fmla="*/ 88261 w 180279"/>
                  <a:gd name="connsiteY7" fmla="*/ 105545 h 1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279" h="173367">
                    <a:moveTo>
                      <a:pt x="88261" y="105545"/>
                    </a:moveTo>
                    <a:cubicBezTo>
                      <a:pt x="88261" y="105545"/>
                      <a:pt x="165969" y="110897"/>
                      <a:pt x="178074" y="57935"/>
                    </a:cubicBezTo>
                    <a:cubicBezTo>
                      <a:pt x="190180" y="4976"/>
                      <a:pt x="149191" y="-2095"/>
                      <a:pt x="134194" y="439"/>
                    </a:cubicBezTo>
                    <a:cubicBezTo>
                      <a:pt x="102478" y="5795"/>
                      <a:pt x="54875" y="79968"/>
                      <a:pt x="54875" y="79968"/>
                    </a:cubicBezTo>
                    <a:lnTo>
                      <a:pt x="0" y="96987"/>
                    </a:lnTo>
                    <a:lnTo>
                      <a:pt x="59731" y="117530"/>
                    </a:lnTo>
                    <a:lnTo>
                      <a:pt x="65603" y="173368"/>
                    </a:lnTo>
                    <a:cubicBezTo>
                      <a:pt x="65603" y="173360"/>
                      <a:pt x="86208" y="138014"/>
                      <a:pt x="88261" y="105545"/>
                    </a:cubicBezTo>
                    <a:close/>
                  </a:path>
                </a:pathLst>
              </a:custGeom>
              <a:solidFill>
                <a:srgbClr val="6689A6"/>
              </a:solidFill>
              <a:ln w="3879" cap="flat">
                <a:noFill/>
                <a:prstDash val="solid"/>
                <a:miter/>
              </a:ln>
            </p:spPr>
            <p:txBody>
              <a:bodyPr rtlCol="0" anchor="ctr"/>
              <a:lstStyle/>
              <a:p>
                <a:endParaRPr lang="zh-CN" altLang="en-US"/>
              </a:p>
            </p:txBody>
          </p:sp>
          <p:sp>
            <p:nvSpPr>
              <p:cNvPr id="223" name="任意多边形: 形状 222"/>
              <p:cNvSpPr/>
              <p:nvPr/>
            </p:nvSpPr>
            <p:spPr>
              <a:xfrm rot="1905113">
                <a:off x="10195367" y="2380916"/>
                <a:ext cx="178538" cy="147138"/>
              </a:xfrm>
              <a:custGeom>
                <a:avLst/>
                <a:gdLst>
                  <a:gd name="connsiteX0" fmla="*/ 55873 w 130470"/>
                  <a:gd name="connsiteY0" fmla="*/ 77621 h 107524"/>
                  <a:gd name="connsiteX1" fmla="*/ 129719 w 130470"/>
                  <a:gd name="connsiteY1" fmla="*/ 28024 h 107524"/>
                  <a:gd name="connsiteX2" fmla="*/ 79788 w 130470"/>
                  <a:gd name="connsiteY2" fmla="*/ 3817 h 107524"/>
                  <a:gd name="connsiteX3" fmla="*/ 31371 w 130470"/>
                  <a:gd name="connsiteY3" fmla="*/ 50720 h 107524"/>
                  <a:gd name="connsiteX4" fmla="*/ 0 w 130470"/>
                  <a:gd name="connsiteY4" fmla="*/ 58083 h 107524"/>
                  <a:gd name="connsiteX5" fmla="*/ 20780 w 130470"/>
                  <a:gd name="connsiteY5" fmla="*/ 67367 h 107524"/>
                  <a:gd name="connsiteX6" fmla="*/ 22351 w 130470"/>
                  <a:gd name="connsiteY6" fmla="*/ 107525 h 107524"/>
                  <a:gd name="connsiteX7" fmla="*/ 55873 w 130470"/>
                  <a:gd name="connsiteY7" fmla="*/ 77621 h 10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69" h="107524">
                    <a:moveTo>
                      <a:pt x="55873" y="77621"/>
                    </a:moveTo>
                    <a:cubicBezTo>
                      <a:pt x="55873" y="77621"/>
                      <a:pt x="123669" y="61312"/>
                      <a:pt x="129719" y="28024"/>
                    </a:cubicBezTo>
                    <a:cubicBezTo>
                      <a:pt x="135770" y="-5265"/>
                      <a:pt x="103991" y="-2234"/>
                      <a:pt x="79788" y="3817"/>
                    </a:cubicBezTo>
                    <a:cubicBezTo>
                      <a:pt x="55582" y="9868"/>
                      <a:pt x="31371" y="50720"/>
                      <a:pt x="31371" y="50720"/>
                    </a:cubicBezTo>
                    <a:lnTo>
                      <a:pt x="0" y="58083"/>
                    </a:lnTo>
                    <a:lnTo>
                      <a:pt x="20780" y="67367"/>
                    </a:lnTo>
                    <a:lnTo>
                      <a:pt x="22351" y="107525"/>
                    </a:lnTo>
                    <a:cubicBezTo>
                      <a:pt x="22351" y="107521"/>
                      <a:pt x="51627" y="93929"/>
                      <a:pt x="55873" y="77621"/>
                    </a:cubicBezTo>
                    <a:close/>
                  </a:path>
                </a:pathLst>
              </a:custGeom>
              <a:solidFill>
                <a:srgbClr val="6689A6"/>
              </a:solidFill>
              <a:ln w="3879" cap="flat">
                <a:noFill/>
                <a:prstDash val="solid"/>
                <a:miter/>
              </a:ln>
            </p:spPr>
            <p:txBody>
              <a:bodyPr rtlCol="0" anchor="ctr"/>
              <a:lstStyle/>
              <a:p>
                <a:endParaRPr lang="zh-CN" altLang="en-US"/>
              </a:p>
            </p:txBody>
          </p:sp>
          <p:sp>
            <p:nvSpPr>
              <p:cNvPr id="224" name="任意多边形: 形状 223"/>
              <p:cNvSpPr/>
              <p:nvPr/>
            </p:nvSpPr>
            <p:spPr>
              <a:xfrm rot="1905113">
                <a:off x="10370456" y="2466318"/>
                <a:ext cx="165431" cy="189029"/>
              </a:xfrm>
              <a:custGeom>
                <a:avLst/>
                <a:gdLst>
                  <a:gd name="connsiteX0" fmla="*/ 37263 w 120892"/>
                  <a:gd name="connsiteY0" fmla="*/ 77684 h 138136"/>
                  <a:gd name="connsiteX1" fmla="*/ 0 w 120892"/>
                  <a:gd name="connsiteY1" fmla="*/ 89909 h 138136"/>
                  <a:gd name="connsiteX2" fmla="*/ 27723 w 120892"/>
                  <a:gd name="connsiteY2" fmla="*/ 93503 h 138136"/>
                  <a:gd name="connsiteX3" fmla="*/ 41078 w 120892"/>
                  <a:gd name="connsiteY3" fmla="*/ 138136 h 138136"/>
                  <a:gd name="connsiteX4" fmla="*/ 61136 w 120892"/>
                  <a:gd name="connsiteY4" fmla="*/ 92428 h 138136"/>
                  <a:gd name="connsiteX5" fmla="*/ 114979 w 120892"/>
                  <a:gd name="connsiteY5" fmla="*/ 12445 h 138136"/>
                  <a:gd name="connsiteX6" fmla="*/ 37263 w 120892"/>
                  <a:gd name="connsiteY6" fmla="*/ 77684 h 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92" h="138136">
                    <a:moveTo>
                      <a:pt x="37263" y="77684"/>
                    </a:moveTo>
                    <a:lnTo>
                      <a:pt x="0" y="89909"/>
                    </a:lnTo>
                    <a:lnTo>
                      <a:pt x="27723" y="93503"/>
                    </a:lnTo>
                    <a:lnTo>
                      <a:pt x="41078" y="138136"/>
                    </a:lnTo>
                    <a:lnTo>
                      <a:pt x="61136" y="92428"/>
                    </a:lnTo>
                    <a:cubicBezTo>
                      <a:pt x="61136" y="92428"/>
                      <a:pt x="143222" y="53943"/>
                      <a:pt x="114979" y="12445"/>
                    </a:cubicBezTo>
                    <a:cubicBezTo>
                      <a:pt x="86732" y="-29052"/>
                      <a:pt x="39238" y="43704"/>
                      <a:pt x="37263" y="77684"/>
                    </a:cubicBezTo>
                    <a:close/>
                  </a:path>
                </a:pathLst>
              </a:custGeom>
              <a:solidFill>
                <a:srgbClr val="6689A6"/>
              </a:solidFill>
              <a:ln w="3879" cap="flat">
                <a:noFill/>
                <a:prstDash val="solid"/>
                <a:miter/>
              </a:ln>
            </p:spPr>
            <p:txBody>
              <a:bodyPr rtlCol="0" anchor="ctr"/>
              <a:lstStyle/>
              <a:p>
                <a:endParaRPr lang="zh-CN" altLang="en-US"/>
              </a:p>
            </p:txBody>
          </p:sp>
          <p:sp>
            <p:nvSpPr>
              <p:cNvPr id="225" name="任意多边形: 形状 224"/>
              <p:cNvSpPr/>
              <p:nvPr/>
            </p:nvSpPr>
            <p:spPr>
              <a:xfrm rot="1905113">
                <a:off x="10563124" y="2396722"/>
                <a:ext cx="149563" cy="126404"/>
              </a:xfrm>
              <a:custGeom>
                <a:avLst/>
                <a:gdLst>
                  <a:gd name="connsiteX0" fmla="*/ 39304 w 109296"/>
                  <a:gd name="connsiteY0" fmla="*/ 47933 h 92372"/>
                  <a:gd name="connsiteX1" fmla="*/ 35893 w 109296"/>
                  <a:gd name="connsiteY1" fmla="*/ 47863 h 92372"/>
                  <a:gd name="connsiteX2" fmla="*/ 0 w 109296"/>
                  <a:gd name="connsiteY2" fmla="*/ 47126 h 92372"/>
                  <a:gd name="connsiteX3" fmla="*/ 24622 w 109296"/>
                  <a:gd name="connsiteY3" fmla="*/ 65165 h 92372"/>
                  <a:gd name="connsiteX4" fmla="*/ 22441 w 109296"/>
                  <a:gd name="connsiteY4" fmla="*/ 92372 h 92372"/>
                  <a:gd name="connsiteX5" fmla="*/ 61101 w 109296"/>
                  <a:gd name="connsiteY5" fmla="*/ 60143 h 92372"/>
                  <a:gd name="connsiteX6" fmla="*/ 107966 w 109296"/>
                  <a:gd name="connsiteY6" fmla="*/ 14478 h 92372"/>
                  <a:gd name="connsiteX7" fmla="*/ 39304 w 109296"/>
                  <a:gd name="connsiteY7" fmla="*/ 47933 h 9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96" h="92372">
                    <a:moveTo>
                      <a:pt x="39304" y="47933"/>
                    </a:moveTo>
                    <a:lnTo>
                      <a:pt x="35893" y="47863"/>
                    </a:lnTo>
                    <a:lnTo>
                      <a:pt x="0" y="47126"/>
                    </a:lnTo>
                    <a:lnTo>
                      <a:pt x="24622" y="65165"/>
                    </a:lnTo>
                    <a:lnTo>
                      <a:pt x="22441" y="92372"/>
                    </a:lnTo>
                    <a:lnTo>
                      <a:pt x="61101" y="60143"/>
                    </a:lnTo>
                    <a:cubicBezTo>
                      <a:pt x="61101" y="60143"/>
                      <a:pt x="118689" y="48527"/>
                      <a:pt x="107966" y="14478"/>
                    </a:cubicBezTo>
                    <a:cubicBezTo>
                      <a:pt x="97238" y="-19572"/>
                      <a:pt x="38850" y="12545"/>
                      <a:pt x="39304" y="47933"/>
                    </a:cubicBezTo>
                    <a:close/>
                  </a:path>
                </a:pathLst>
              </a:custGeom>
              <a:solidFill>
                <a:srgbClr val="6689A6"/>
              </a:solidFill>
              <a:ln w="3879" cap="flat">
                <a:noFill/>
                <a:prstDash val="solid"/>
                <a:miter/>
              </a:ln>
            </p:spPr>
            <p:txBody>
              <a:bodyPr rtlCol="0" anchor="ctr"/>
              <a:lstStyle/>
              <a:p>
                <a:endParaRPr lang="zh-CN" altLang="en-US"/>
              </a:p>
            </p:txBody>
          </p:sp>
          <p:sp>
            <p:nvSpPr>
              <p:cNvPr id="226" name="任意多边形: 形状 225"/>
              <p:cNvSpPr/>
              <p:nvPr/>
            </p:nvSpPr>
            <p:spPr>
              <a:xfrm rot="1905113">
                <a:off x="10275822" y="2652656"/>
                <a:ext cx="97347" cy="163759"/>
              </a:xfrm>
              <a:custGeom>
                <a:avLst/>
                <a:gdLst>
                  <a:gd name="connsiteX0" fmla="*/ 57763 w 71138"/>
                  <a:gd name="connsiteY0" fmla="*/ 63013 h 119670"/>
                  <a:gd name="connsiteX1" fmla="*/ 64997 w 71138"/>
                  <a:gd name="connsiteY1" fmla="*/ 410 h 119670"/>
                  <a:gd name="connsiteX2" fmla="*/ 28111 w 71138"/>
                  <a:gd name="connsiteY2" fmla="*/ 37301 h 119670"/>
                  <a:gd name="connsiteX3" fmla="*/ 26601 w 71138"/>
                  <a:gd name="connsiteY3" fmla="*/ 66821 h 119670"/>
                  <a:gd name="connsiteX4" fmla="*/ 0 w 71138"/>
                  <a:gd name="connsiteY4" fmla="*/ 95332 h 119670"/>
                  <a:gd name="connsiteX5" fmla="*/ 27017 w 71138"/>
                  <a:gd name="connsiteY5" fmla="*/ 85287 h 119670"/>
                  <a:gd name="connsiteX6" fmla="*/ 50230 w 71138"/>
                  <a:gd name="connsiteY6" fmla="*/ 119670 h 119670"/>
                  <a:gd name="connsiteX7" fmla="*/ 57763 w 71138"/>
                  <a:gd name="connsiteY7" fmla="*/ 63013 h 11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38" h="119670">
                    <a:moveTo>
                      <a:pt x="57763" y="63013"/>
                    </a:moveTo>
                    <a:cubicBezTo>
                      <a:pt x="57763" y="63013"/>
                      <a:pt x="82214" y="4377"/>
                      <a:pt x="64997" y="410"/>
                    </a:cubicBezTo>
                    <a:cubicBezTo>
                      <a:pt x="47781" y="-3556"/>
                      <a:pt x="28111" y="22164"/>
                      <a:pt x="28111" y="37301"/>
                    </a:cubicBezTo>
                    <a:cubicBezTo>
                      <a:pt x="28111" y="52437"/>
                      <a:pt x="26601" y="66821"/>
                      <a:pt x="26601" y="66821"/>
                    </a:cubicBezTo>
                    <a:lnTo>
                      <a:pt x="0" y="95332"/>
                    </a:lnTo>
                    <a:lnTo>
                      <a:pt x="27017" y="85287"/>
                    </a:lnTo>
                    <a:lnTo>
                      <a:pt x="50230" y="119670"/>
                    </a:lnTo>
                    <a:cubicBezTo>
                      <a:pt x="50230" y="119670"/>
                      <a:pt x="45045" y="82671"/>
                      <a:pt x="57763" y="63013"/>
                    </a:cubicBezTo>
                    <a:close/>
                  </a:path>
                </a:pathLst>
              </a:custGeom>
              <a:solidFill>
                <a:srgbClr val="6689A6"/>
              </a:solidFill>
              <a:ln w="3879" cap="flat">
                <a:noFill/>
                <a:prstDash val="solid"/>
                <a:miter/>
              </a:ln>
            </p:spPr>
            <p:txBody>
              <a:bodyPr rtlCol="0" anchor="ctr"/>
              <a:lstStyle/>
              <a:p>
                <a:endParaRPr lang="zh-CN" altLang="en-US"/>
              </a:p>
            </p:txBody>
          </p:sp>
          <p:sp>
            <p:nvSpPr>
              <p:cNvPr id="227" name="任意多边形: 形状 226"/>
              <p:cNvSpPr/>
              <p:nvPr/>
            </p:nvSpPr>
            <p:spPr>
              <a:xfrm rot="1905113">
                <a:off x="9997102" y="2673925"/>
                <a:ext cx="144752" cy="171217"/>
              </a:xfrm>
              <a:custGeom>
                <a:avLst/>
                <a:gdLst>
                  <a:gd name="connsiteX0" fmla="*/ 79187 w 105780"/>
                  <a:gd name="connsiteY0" fmla="*/ 79556 h 125120"/>
                  <a:gd name="connsiteX1" fmla="*/ 105016 w 105780"/>
                  <a:gd name="connsiteY1" fmla="*/ 15696 h 125120"/>
                  <a:gd name="connsiteX2" fmla="*/ 59013 w 105780"/>
                  <a:gd name="connsiteY2" fmla="*/ 15284 h 125120"/>
                  <a:gd name="connsiteX3" fmla="*/ 44540 w 105780"/>
                  <a:gd name="connsiteY3" fmla="*/ 62137 h 125120"/>
                  <a:gd name="connsiteX4" fmla="*/ 0 w 105780"/>
                  <a:gd name="connsiteY4" fmla="*/ 85191 h 125120"/>
                  <a:gd name="connsiteX5" fmla="*/ 45596 w 105780"/>
                  <a:gd name="connsiteY5" fmla="*/ 90435 h 125120"/>
                  <a:gd name="connsiteX6" fmla="*/ 63895 w 105780"/>
                  <a:gd name="connsiteY6" fmla="*/ 125121 h 125120"/>
                  <a:gd name="connsiteX7" fmla="*/ 79187 w 105780"/>
                  <a:gd name="connsiteY7" fmla="*/ 79556 h 1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80" h="125119">
                    <a:moveTo>
                      <a:pt x="79187" y="79556"/>
                    </a:moveTo>
                    <a:cubicBezTo>
                      <a:pt x="79187" y="79556"/>
                      <a:pt x="111070" y="35365"/>
                      <a:pt x="105016" y="15696"/>
                    </a:cubicBezTo>
                    <a:cubicBezTo>
                      <a:pt x="98961" y="-3970"/>
                      <a:pt x="70513" y="-6311"/>
                      <a:pt x="59013" y="15284"/>
                    </a:cubicBezTo>
                    <a:cubicBezTo>
                      <a:pt x="47513" y="36879"/>
                      <a:pt x="44540" y="62137"/>
                      <a:pt x="44540" y="62137"/>
                    </a:cubicBezTo>
                    <a:lnTo>
                      <a:pt x="0" y="85191"/>
                    </a:lnTo>
                    <a:lnTo>
                      <a:pt x="45596" y="90435"/>
                    </a:lnTo>
                    <a:lnTo>
                      <a:pt x="63895" y="125121"/>
                    </a:lnTo>
                    <a:cubicBezTo>
                      <a:pt x="63895" y="125113"/>
                      <a:pt x="68487" y="90458"/>
                      <a:pt x="79187" y="79556"/>
                    </a:cubicBezTo>
                    <a:close/>
                  </a:path>
                </a:pathLst>
              </a:custGeom>
              <a:solidFill>
                <a:srgbClr val="6689A6"/>
              </a:solidFill>
              <a:ln w="3879" cap="flat">
                <a:noFill/>
                <a:prstDash val="solid"/>
                <a:miter/>
              </a:ln>
            </p:spPr>
            <p:txBody>
              <a:bodyPr rtlCol="0" anchor="ctr"/>
              <a:lstStyle/>
              <a:p>
                <a:endParaRPr lang="zh-CN" altLang="en-US"/>
              </a:p>
            </p:txBody>
          </p:sp>
          <p:sp>
            <p:nvSpPr>
              <p:cNvPr id="228" name="任意多边形: 形状 227"/>
              <p:cNvSpPr/>
              <p:nvPr/>
            </p:nvSpPr>
            <p:spPr>
              <a:xfrm rot="1905113">
                <a:off x="9809539" y="2569894"/>
                <a:ext cx="120140" cy="149180"/>
              </a:xfrm>
              <a:custGeom>
                <a:avLst/>
                <a:gdLst>
                  <a:gd name="connsiteX0" fmla="*/ 51840 w 87795"/>
                  <a:gd name="connsiteY0" fmla="*/ 69735 h 109016"/>
                  <a:gd name="connsiteX1" fmla="*/ 87438 w 87795"/>
                  <a:gd name="connsiteY1" fmla="*/ 23453 h 109016"/>
                  <a:gd name="connsiteX2" fmla="*/ 55663 w 87795"/>
                  <a:gd name="connsiteY2" fmla="*/ 8328 h 109016"/>
                  <a:gd name="connsiteX3" fmla="*/ 32082 w 87795"/>
                  <a:gd name="connsiteY3" fmla="*/ 49650 h 109016"/>
                  <a:gd name="connsiteX4" fmla="*/ 0 w 87795"/>
                  <a:gd name="connsiteY4" fmla="*/ 60541 h 109016"/>
                  <a:gd name="connsiteX5" fmla="*/ 30711 w 87795"/>
                  <a:gd name="connsiteY5" fmla="*/ 72957 h 109016"/>
                  <a:gd name="connsiteX6" fmla="*/ 36793 w 87795"/>
                  <a:gd name="connsiteY6" fmla="*/ 109016 h 109016"/>
                  <a:gd name="connsiteX7" fmla="*/ 51840 w 87795"/>
                  <a:gd name="connsiteY7" fmla="*/ 69735 h 10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95" h="109015">
                    <a:moveTo>
                      <a:pt x="51840" y="69735"/>
                    </a:moveTo>
                    <a:cubicBezTo>
                      <a:pt x="51840" y="69735"/>
                      <a:pt x="91975" y="59769"/>
                      <a:pt x="87438" y="23453"/>
                    </a:cubicBezTo>
                    <a:cubicBezTo>
                      <a:pt x="82901" y="-12863"/>
                      <a:pt x="67769" y="2270"/>
                      <a:pt x="55663" y="8328"/>
                    </a:cubicBezTo>
                    <a:cubicBezTo>
                      <a:pt x="43558" y="14383"/>
                      <a:pt x="32082" y="49650"/>
                      <a:pt x="32082" y="49650"/>
                    </a:cubicBezTo>
                    <a:lnTo>
                      <a:pt x="0" y="60541"/>
                    </a:lnTo>
                    <a:lnTo>
                      <a:pt x="30711" y="72957"/>
                    </a:lnTo>
                    <a:lnTo>
                      <a:pt x="36793" y="109016"/>
                    </a:lnTo>
                    <a:cubicBezTo>
                      <a:pt x="36797" y="109016"/>
                      <a:pt x="43477" y="75154"/>
                      <a:pt x="51840" y="69735"/>
                    </a:cubicBezTo>
                    <a:close/>
                  </a:path>
                </a:pathLst>
              </a:custGeom>
              <a:solidFill>
                <a:srgbClr val="6689A6"/>
              </a:solidFill>
              <a:ln w="3879" cap="flat">
                <a:noFill/>
                <a:prstDash val="solid"/>
                <a:miter/>
              </a:ln>
            </p:spPr>
            <p:txBody>
              <a:bodyPr rtlCol="0" anchor="ctr"/>
              <a:lstStyle/>
              <a:p>
                <a:endParaRPr lang="zh-CN" altLang="en-US"/>
              </a:p>
            </p:txBody>
          </p:sp>
          <p:sp>
            <p:nvSpPr>
              <p:cNvPr id="229" name="任意多边形: 形状 228"/>
              <p:cNvSpPr/>
              <p:nvPr/>
            </p:nvSpPr>
            <p:spPr>
              <a:xfrm rot="1905113">
                <a:off x="9711803" y="2449581"/>
                <a:ext cx="129786" cy="95613"/>
              </a:xfrm>
              <a:custGeom>
                <a:avLst/>
                <a:gdLst>
                  <a:gd name="connsiteX0" fmla="*/ 43713 w 94844"/>
                  <a:gd name="connsiteY0" fmla="*/ 47974 h 69871"/>
                  <a:gd name="connsiteX1" fmla="*/ 94812 w 94844"/>
                  <a:gd name="connsiteY1" fmla="*/ 27781 h 69871"/>
                  <a:gd name="connsiteX2" fmla="*/ 67361 w 94844"/>
                  <a:gd name="connsiteY2" fmla="*/ 636 h 69871"/>
                  <a:gd name="connsiteX3" fmla="*/ 32877 w 94844"/>
                  <a:gd name="connsiteY3" fmla="*/ 24982 h 69871"/>
                  <a:gd name="connsiteX4" fmla="*/ 0 w 94844"/>
                  <a:gd name="connsiteY4" fmla="*/ 11915 h 69871"/>
                  <a:gd name="connsiteX5" fmla="*/ 20943 w 94844"/>
                  <a:gd name="connsiteY5" fmla="*/ 41652 h 69871"/>
                  <a:gd name="connsiteX6" fmla="*/ 10588 w 94844"/>
                  <a:gd name="connsiteY6" fmla="*/ 69872 h 69871"/>
                  <a:gd name="connsiteX7" fmla="*/ 43713 w 94844"/>
                  <a:gd name="connsiteY7" fmla="*/ 47974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4" h="69871">
                    <a:moveTo>
                      <a:pt x="43713" y="47974"/>
                    </a:moveTo>
                    <a:cubicBezTo>
                      <a:pt x="43713" y="47974"/>
                      <a:pt x="96326" y="58042"/>
                      <a:pt x="94812" y="27781"/>
                    </a:cubicBezTo>
                    <a:cubicBezTo>
                      <a:pt x="93299" y="-2481"/>
                      <a:pt x="83786" y="-788"/>
                      <a:pt x="67361" y="636"/>
                    </a:cubicBezTo>
                    <a:cubicBezTo>
                      <a:pt x="50936" y="2060"/>
                      <a:pt x="32877" y="24982"/>
                      <a:pt x="32877" y="24982"/>
                    </a:cubicBezTo>
                    <a:lnTo>
                      <a:pt x="0" y="11915"/>
                    </a:lnTo>
                    <a:lnTo>
                      <a:pt x="20943" y="41652"/>
                    </a:lnTo>
                    <a:lnTo>
                      <a:pt x="10588" y="69872"/>
                    </a:lnTo>
                    <a:cubicBezTo>
                      <a:pt x="10592" y="69872"/>
                      <a:pt x="33467" y="69689"/>
                      <a:pt x="43713" y="47974"/>
                    </a:cubicBezTo>
                    <a:close/>
                  </a:path>
                </a:pathLst>
              </a:custGeom>
              <a:solidFill>
                <a:srgbClr val="6689A6"/>
              </a:solidFill>
              <a:ln w="3879" cap="flat">
                <a:noFill/>
                <a:prstDash val="solid"/>
                <a:miter/>
              </a:ln>
            </p:spPr>
            <p:txBody>
              <a:bodyPr rtlCol="0" anchor="ctr"/>
              <a:lstStyle/>
              <a:p>
                <a:endParaRPr lang="zh-CN" altLang="en-US"/>
              </a:p>
            </p:txBody>
          </p:sp>
          <p:sp>
            <p:nvSpPr>
              <p:cNvPr id="230" name="任意多边形: 形状 229"/>
              <p:cNvSpPr/>
              <p:nvPr/>
            </p:nvSpPr>
            <p:spPr>
              <a:xfrm rot="1905113">
                <a:off x="9884961" y="2322506"/>
                <a:ext cx="136946" cy="183138"/>
              </a:xfrm>
              <a:custGeom>
                <a:avLst/>
                <a:gdLst>
                  <a:gd name="connsiteX0" fmla="*/ 33382 w 100076"/>
                  <a:gd name="connsiteY0" fmla="*/ 71209 h 133831"/>
                  <a:gd name="connsiteX1" fmla="*/ 84706 w 100076"/>
                  <a:gd name="connsiteY1" fmla="*/ 957 h 133831"/>
                  <a:gd name="connsiteX2" fmla="*/ 95298 w 100076"/>
                  <a:gd name="connsiteY2" fmla="*/ 55425 h 133831"/>
                  <a:gd name="connsiteX3" fmla="*/ 51150 w 100076"/>
                  <a:gd name="connsiteY3" fmla="*/ 89295 h 133831"/>
                  <a:gd name="connsiteX4" fmla="*/ 30090 w 100076"/>
                  <a:gd name="connsiteY4" fmla="*/ 133832 h 133831"/>
                  <a:gd name="connsiteX5" fmla="*/ 31103 w 100076"/>
                  <a:gd name="connsiteY5" fmla="*/ 92823 h 133831"/>
                  <a:gd name="connsiteX6" fmla="*/ 0 w 100076"/>
                  <a:gd name="connsiteY6" fmla="*/ 88054 h 133831"/>
                  <a:gd name="connsiteX7" fmla="*/ 33382 w 100076"/>
                  <a:gd name="connsiteY7" fmla="*/ 7120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76" h="133831">
                    <a:moveTo>
                      <a:pt x="33382" y="71209"/>
                    </a:moveTo>
                    <a:cubicBezTo>
                      <a:pt x="33382" y="71209"/>
                      <a:pt x="71087" y="-9635"/>
                      <a:pt x="84706" y="957"/>
                    </a:cubicBezTo>
                    <a:cubicBezTo>
                      <a:pt x="98325" y="11548"/>
                      <a:pt x="105416" y="34063"/>
                      <a:pt x="95298" y="55425"/>
                    </a:cubicBezTo>
                    <a:cubicBezTo>
                      <a:pt x="81679" y="84172"/>
                      <a:pt x="51150" y="89295"/>
                      <a:pt x="51150" y="89295"/>
                    </a:cubicBezTo>
                    <a:lnTo>
                      <a:pt x="30090" y="133832"/>
                    </a:lnTo>
                    <a:lnTo>
                      <a:pt x="31103" y="92823"/>
                    </a:lnTo>
                    <a:lnTo>
                      <a:pt x="0" y="88054"/>
                    </a:lnTo>
                    <a:lnTo>
                      <a:pt x="33382" y="71209"/>
                    </a:lnTo>
                    <a:close/>
                  </a:path>
                </a:pathLst>
              </a:custGeom>
              <a:solidFill>
                <a:srgbClr val="6689A6"/>
              </a:solidFill>
              <a:ln w="3879" cap="flat">
                <a:noFill/>
                <a:prstDash val="solid"/>
                <a:miter/>
              </a:ln>
            </p:spPr>
            <p:txBody>
              <a:bodyPr rtlCol="0" anchor="ctr"/>
              <a:lstStyle/>
              <a:p>
                <a:endParaRPr lang="zh-CN" altLang="en-US"/>
              </a:p>
            </p:txBody>
          </p:sp>
          <p:sp>
            <p:nvSpPr>
              <p:cNvPr id="235" name="任意多边形: 形状 234"/>
              <p:cNvSpPr/>
              <p:nvPr/>
            </p:nvSpPr>
            <p:spPr>
              <a:xfrm rot="1905113">
                <a:off x="10008557" y="2382606"/>
                <a:ext cx="23155" cy="23017"/>
              </a:xfrm>
              <a:custGeom>
                <a:avLst/>
                <a:gdLst>
                  <a:gd name="connsiteX0" fmla="*/ 16922 w 16921"/>
                  <a:gd name="connsiteY0" fmla="*/ 8410 h 16820"/>
                  <a:gd name="connsiteX1" fmla="*/ 8461 w 16921"/>
                  <a:gd name="connsiteY1" fmla="*/ 16821 h 16820"/>
                  <a:gd name="connsiteX2" fmla="*/ 0 w 16921"/>
                  <a:gd name="connsiteY2" fmla="*/ 8410 h 16820"/>
                  <a:gd name="connsiteX3" fmla="*/ 8461 w 16921"/>
                  <a:gd name="connsiteY3" fmla="*/ 0 h 16820"/>
                  <a:gd name="connsiteX4" fmla="*/ 16922 w 16921"/>
                  <a:gd name="connsiteY4" fmla="*/ 8410 h 1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1" h="16820">
                    <a:moveTo>
                      <a:pt x="16922" y="8410"/>
                    </a:moveTo>
                    <a:cubicBezTo>
                      <a:pt x="16922" y="13055"/>
                      <a:pt x="13134" y="16821"/>
                      <a:pt x="8461" y="16821"/>
                    </a:cubicBezTo>
                    <a:cubicBezTo>
                      <a:pt x="3788" y="16821"/>
                      <a:pt x="0" y="13055"/>
                      <a:pt x="0" y="8410"/>
                    </a:cubicBezTo>
                    <a:cubicBezTo>
                      <a:pt x="0" y="3766"/>
                      <a:pt x="3788" y="0"/>
                      <a:pt x="8461" y="0"/>
                    </a:cubicBezTo>
                    <a:cubicBezTo>
                      <a:pt x="13134" y="0"/>
                      <a:pt x="16922" y="3766"/>
                      <a:pt x="16922" y="8410"/>
                    </a:cubicBezTo>
                    <a:close/>
                  </a:path>
                </a:pathLst>
              </a:custGeom>
              <a:solidFill>
                <a:srgbClr val="FFFFFF"/>
              </a:solidFill>
              <a:ln w="3879" cap="flat">
                <a:noFill/>
                <a:prstDash val="solid"/>
                <a:miter/>
              </a:ln>
            </p:spPr>
            <p:txBody>
              <a:bodyPr rtlCol="0" anchor="ctr"/>
              <a:lstStyle/>
              <a:p>
                <a:endParaRPr lang="zh-CN" altLang="en-US"/>
              </a:p>
            </p:txBody>
          </p:sp>
          <p:sp>
            <p:nvSpPr>
              <p:cNvPr id="246" name="任意多边形: 形状 245"/>
              <p:cNvSpPr/>
              <p:nvPr/>
            </p:nvSpPr>
            <p:spPr>
              <a:xfrm rot="1905113">
                <a:off x="10330115" y="2436326"/>
                <a:ext cx="31058" cy="28987"/>
              </a:xfrm>
              <a:custGeom>
                <a:avLst/>
                <a:gdLst>
                  <a:gd name="connsiteX0" fmla="*/ 22697 w 22696"/>
                  <a:gd name="connsiteY0" fmla="*/ 10592 h 21183"/>
                  <a:gd name="connsiteX1" fmla="*/ 11348 w 22696"/>
                  <a:gd name="connsiteY1" fmla="*/ 21183 h 21183"/>
                  <a:gd name="connsiteX2" fmla="*/ 0 w 22696"/>
                  <a:gd name="connsiteY2" fmla="*/ 10592 h 21183"/>
                  <a:gd name="connsiteX3" fmla="*/ 11348 w 22696"/>
                  <a:gd name="connsiteY3" fmla="*/ 0 h 21183"/>
                  <a:gd name="connsiteX4" fmla="*/ 22697 w 22696"/>
                  <a:gd name="connsiteY4" fmla="*/ 10592 h 21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6" h="21183">
                    <a:moveTo>
                      <a:pt x="22697" y="10592"/>
                    </a:moveTo>
                    <a:cubicBezTo>
                      <a:pt x="22697" y="16441"/>
                      <a:pt x="17616" y="21183"/>
                      <a:pt x="11348" y="21183"/>
                    </a:cubicBezTo>
                    <a:cubicBezTo>
                      <a:pt x="5081" y="21183"/>
                      <a:pt x="0" y="16441"/>
                      <a:pt x="0" y="10592"/>
                    </a:cubicBezTo>
                    <a:cubicBezTo>
                      <a:pt x="0" y="4742"/>
                      <a:pt x="5081" y="0"/>
                      <a:pt x="11348" y="0"/>
                    </a:cubicBezTo>
                    <a:cubicBezTo>
                      <a:pt x="17616" y="0"/>
                      <a:pt x="22697" y="4742"/>
                      <a:pt x="22697" y="10592"/>
                    </a:cubicBezTo>
                    <a:close/>
                  </a:path>
                </a:pathLst>
              </a:custGeom>
              <a:solidFill>
                <a:srgbClr val="FFFFFF"/>
              </a:solidFill>
              <a:ln w="3879" cap="flat">
                <a:noFill/>
                <a:prstDash val="solid"/>
                <a:miter/>
              </a:ln>
            </p:spPr>
            <p:txBody>
              <a:bodyPr rtlCol="0" anchor="ctr"/>
              <a:lstStyle/>
              <a:p>
                <a:endParaRPr lang="zh-CN" altLang="en-US"/>
              </a:p>
            </p:txBody>
          </p:sp>
          <p:sp>
            <p:nvSpPr>
              <p:cNvPr id="247" name="任意多边形: 形状 246"/>
              <p:cNvSpPr/>
              <p:nvPr/>
            </p:nvSpPr>
            <p:spPr>
              <a:xfrm rot="1905113">
                <a:off x="10507743" y="2516761"/>
                <a:ext cx="28987" cy="33130"/>
              </a:xfrm>
              <a:custGeom>
                <a:avLst/>
                <a:gdLst>
                  <a:gd name="connsiteX0" fmla="*/ 21183 w 21183"/>
                  <a:gd name="connsiteY0" fmla="*/ 12105 h 24210"/>
                  <a:gd name="connsiteX1" fmla="*/ 10592 w 21183"/>
                  <a:gd name="connsiteY1" fmla="*/ 24211 h 24210"/>
                  <a:gd name="connsiteX2" fmla="*/ 0 w 21183"/>
                  <a:gd name="connsiteY2" fmla="*/ 12105 h 24210"/>
                  <a:gd name="connsiteX3" fmla="*/ 10592 w 21183"/>
                  <a:gd name="connsiteY3" fmla="*/ 0 h 24210"/>
                  <a:gd name="connsiteX4" fmla="*/ 21183 w 21183"/>
                  <a:gd name="connsiteY4" fmla="*/ 12105 h 24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 h="24210">
                    <a:moveTo>
                      <a:pt x="21183" y="12105"/>
                    </a:moveTo>
                    <a:cubicBezTo>
                      <a:pt x="21183" y="18791"/>
                      <a:pt x="16441" y="24211"/>
                      <a:pt x="10592" y="24211"/>
                    </a:cubicBezTo>
                    <a:cubicBezTo>
                      <a:pt x="4742" y="24211"/>
                      <a:pt x="0" y="18791"/>
                      <a:pt x="0" y="12105"/>
                    </a:cubicBezTo>
                    <a:cubicBezTo>
                      <a:pt x="0" y="5420"/>
                      <a:pt x="4742" y="0"/>
                      <a:pt x="10592" y="0"/>
                    </a:cubicBezTo>
                    <a:cubicBezTo>
                      <a:pt x="16441" y="0"/>
                      <a:pt x="21183" y="5420"/>
                      <a:pt x="21183" y="12105"/>
                    </a:cubicBezTo>
                    <a:close/>
                  </a:path>
                </a:pathLst>
              </a:custGeom>
              <a:solidFill>
                <a:srgbClr val="FFFFFF"/>
              </a:solidFill>
              <a:ln w="3879" cap="flat">
                <a:noFill/>
                <a:prstDash val="solid"/>
                <a:miter/>
              </a:ln>
            </p:spPr>
            <p:txBody>
              <a:bodyPr rtlCol="0" anchor="ctr"/>
              <a:lstStyle/>
              <a:p>
                <a:endParaRPr lang="zh-CN" altLang="en-US"/>
              </a:p>
            </p:txBody>
          </p:sp>
          <p:sp>
            <p:nvSpPr>
              <p:cNvPr id="248" name="任意多边形: 形状 247"/>
              <p:cNvSpPr/>
              <p:nvPr/>
            </p:nvSpPr>
            <p:spPr>
              <a:xfrm rot="1905113">
                <a:off x="10679910" y="2441062"/>
                <a:ext cx="33129" cy="22773"/>
              </a:xfrm>
              <a:custGeom>
                <a:avLst/>
                <a:gdLst>
                  <a:gd name="connsiteX0" fmla="*/ 24211 w 24210"/>
                  <a:gd name="connsiteY0" fmla="*/ 8321 h 16642"/>
                  <a:gd name="connsiteX1" fmla="*/ 12105 w 24210"/>
                  <a:gd name="connsiteY1" fmla="*/ 16642 h 16642"/>
                  <a:gd name="connsiteX2" fmla="*/ 0 w 24210"/>
                  <a:gd name="connsiteY2" fmla="*/ 8321 h 16642"/>
                  <a:gd name="connsiteX3" fmla="*/ 12105 w 24210"/>
                  <a:gd name="connsiteY3" fmla="*/ 0 h 16642"/>
                  <a:gd name="connsiteX4" fmla="*/ 24211 w 24210"/>
                  <a:gd name="connsiteY4" fmla="*/ 8321 h 1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0" h="16642">
                    <a:moveTo>
                      <a:pt x="24211" y="8321"/>
                    </a:moveTo>
                    <a:cubicBezTo>
                      <a:pt x="24211" y="12917"/>
                      <a:pt x="18791" y="16642"/>
                      <a:pt x="12105" y="16642"/>
                    </a:cubicBezTo>
                    <a:cubicBezTo>
                      <a:pt x="5420" y="16642"/>
                      <a:pt x="0" y="12917"/>
                      <a:pt x="0" y="8321"/>
                    </a:cubicBezTo>
                    <a:cubicBezTo>
                      <a:pt x="0" y="3726"/>
                      <a:pt x="5420" y="0"/>
                      <a:pt x="12105" y="0"/>
                    </a:cubicBezTo>
                    <a:cubicBezTo>
                      <a:pt x="18791" y="0"/>
                      <a:pt x="24211" y="3726"/>
                      <a:pt x="24211" y="8321"/>
                    </a:cubicBezTo>
                    <a:close/>
                  </a:path>
                </a:pathLst>
              </a:custGeom>
              <a:solidFill>
                <a:srgbClr val="FFFFFF"/>
              </a:solidFill>
              <a:ln w="3879" cap="flat">
                <a:noFill/>
                <a:prstDash val="solid"/>
                <a:miter/>
              </a:ln>
            </p:spPr>
            <p:txBody>
              <a:bodyPr rtlCol="0" anchor="ctr"/>
              <a:lstStyle/>
              <a:p>
                <a:endParaRPr lang="zh-CN" altLang="en-US"/>
              </a:p>
            </p:txBody>
          </p:sp>
          <p:sp>
            <p:nvSpPr>
              <p:cNvPr id="249" name="任意多边形: 形状 248"/>
              <p:cNvSpPr/>
              <p:nvPr/>
            </p:nvSpPr>
            <p:spPr>
              <a:xfrm rot="1905113">
                <a:off x="10360141" y="2683848"/>
                <a:ext cx="21902" cy="29008"/>
              </a:xfrm>
              <a:custGeom>
                <a:avLst/>
                <a:gdLst>
                  <a:gd name="connsiteX0" fmla="*/ 16006 w 16005"/>
                  <a:gd name="connsiteY0" fmla="*/ 10599 h 21198"/>
                  <a:gd name="connsiteX1" fmla="*/ 8003 w 16005"/>
                  <a:gd name="connsiteY1" fmla="*/ 21199 h 21198"/>
                  <a:gd name="connsiteX2" fmla="*/ 0 w 16005"/>
                  <a:gd name="connsiteY2" fmla="*/ 10599 h 21198"/>
                  <a:gd name="connsiteX3" fmla="*/ 8003 w 16005"/>
                  <a:gd name="connsiteY3" fmla="*/ 0 h 21198"/>
                  <a:gd name="connsiteX4" fmla="*/ 16006 w 16005"/>
                  <a:gd name="connsiteY4" fmla="*/ 10599 h 2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5" h="21198">
                    <a:moveTo>
                      <a:pt x="16006" y="10599"/>
                    </a:moveTo>
                    <a:cubicBezTo>
                      <a:pt x="16006" y="16453"/>
                      <a:pt x="12423" y="21199"/>
                      <a:pt x="8003" y="21199"/>
                    </a:cubicBezTo>
                    <a:cubicBezTo>
                      <a:pt x="3583" y="21199"/>
                      <a:pt x="0" y="16453"/>
                      <a:pt x="0" y="10599"/>
                    </a:cubicBezTo>
                    <a:cubicBezTo>
                      <a:pt x="0" y="4746"/>
                      <a:pt x="3583" y="0"/>
                      <a:pt x="8003" y="0"/>
                    </a:cubicBezTo>
                    <a:cubicBezTo>
                      <a:pt x="12423" y="0"/>
                      <a:pt x="16006" y="4746"/>
                      <a:pt x="16006" y="10599"/>
                    </a:cubicBezTo>
                    <a:close/>
                  </a:path>
                </a:pathLst>
              </a:custGeom>
              <a:solidFill>
                <a:srgbClr val="FFFFFF"/>
              </a:solidFill>
              <a:ln w="3879" cap="flat">
                <a:noFill/>
                <a:prstDash val="solid"/>
                <a:miter/>
              </a:ln>
            </p:spPr>
            <p:txBody>
              <a:bodyPr rtlCol="0" anchor="ctr"/>
              <a:lstStyle/>
              <a:p>
                <a:endParaRPr lang="zh-CN" altLang="en-US"/>
              </a:p>
            </p:txBody>
          </p:sp>
          <p:sp>
            <p:nvSpPr>
              <p:cNvPr id="250" name="任意多边形: 形状 249"/>
              <p:cNvSpPr/>
              <p:nvPr/>
            </p:nvSpPr>
            <p:spPr>
              <a:xfrm rot="1905113">
                <a:off x="10123881" y="2709013"/>
                <a:ext cx="19501" cy="25450"/>
              </a:xfrm>
              <a:custGeom>
                <a:avLst/>
                <a:gdLst>
                  <a:gd name="connsiteX0" fmla="*/ 14252 w 14251"/>
                  <a:gd name="connsiteY0" fmla="*/ 9299 h 18598"/>
                  <a:gd name="connsiteX1" fmla="*/ 7126 w 14251"/>
                  <a:gd name="connsiteY1" fmla="*/ 18598 h 18598"/>
                  <a:gd name="connsiteX2" fmla="*/ 0 w 14251"/>
                  <a:gd name="connsiteY2" fmla="*/ 9299 h 18598"/>
                  <a:gd name="connsiteX3" fmla="*/ 7126 w 14251"/>
                  <a:gd name="connsiteY3" fmla="*/ 0 h 18598"/>
                  <a:gd name="connsiteX4" fmla="*/ 14252 w 14251"/>
                  <a:gd name="connsiteY4" fmla="*/ 9299 h 1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0" h="18598">
                    <a:moveTo>
                      <a:pt x="14252" y="9299"/>
                    </a:moveTo>
                    <a:cubicBezTo>
                      <a:pt x="14252" y="14435"/>
                      <a:pt x="11061" y="18598"/>
                      <a:pt x="7126" y="18598"/>
                    </a:cubicBezTo>
                    <a:cubicBezTo>
                      <a:pt x="3190" y="18598"/>
                      <a:pt x="0" y="14435"/>
                      <a:pt x="0" y="9299"/>
                    </a:cubicBezTo>
                    <a:cubicBezTo>
                      <a:pt x="0" y="4163"/>
                      <a:pt x="3190" y="0"/>
                      <a:pt x="7126" y="0"/>
                    </a:cubicBezTo>
                    <a:cubicBezTo>
                      <a:pt x="11061" y="0"/>
                      <a:pt x="14252" y="4163"/>
                      <a:pt x="14252" y="9299"/>
                    </a:cubicBezTo>
                    <a:close/>
                  </a:path>
                </a:pathLst>
              </a:custGeom>
              <a:solidFill>
                <a:srgbClr val="FFFFFF"/>
              </a:solidFill>
              <a:ln w="3879" cap="flat">
                <a:noFill/>
                <a:prstDash val="solid"/>
                <a:miter/>
              </a:ln>
            </p:spPr>
            <p:txBody>
              <a:bodyPr rtlCol="0" anchor="ctr"/>
              <a:lstStyle/>
              <a:p>
                <a:endParaRPr lang="zh-CN" altLang="en-US"/>
              </a:p>
            </p:txBody>
          </p:sp>
          <p:sp>
            <p:nvSpPr>
              <p:cNvPr id="251" name="任意多边形: 形状 250"/>
              <p:cNvSpPr/>
              <p:nvPr/>
            </p:nvSpPr>
            <p:spPr>
              <a:xfrm rot="1905113">
                <a:off x="9903076" y="2616638"/>
                <a:ext cx="28987" cy="24844"/>
              </a:xfrm>
              <a:custGeom>
                <a:avLst/>
                <a:gdLst>
                  <a:gd name="connsiteX0" fmla="*/ 21183 w 21183"/>
                  <a:gd name="connsiteY0" fmla="*/ 9078 h 18155"/>
                  <a:gd name="connsiteX1" fmla="*/ 10592 w 21183"/>
                  <a:gd name="connsiteY1" fmla="*/ 18156 h 18155"/>
                  <a:gd name="connsiteX2" fmla="*/ 0 w 21183"/>
                  <a:gd name="connsiteY2" fmla="*/ 9078 h 18155"/>
                  <a:gd name="connsiteX3" fmla="*/ 10592 w 21183"/>
                  <a:gd name="connsiteY3" fmla="*/ 0 h 18155"/>
                  <a:gd name="connsiteX4" fmla="*/ 21183 w 21183"/>
                  <a:gd name="connsiteY4" fmla="*/ 9078 h 1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3" h="18155">
                    <a:moveTo>
                      <a:pt x="21183" y="9078"/>
                    </a:moveTo>
                    <a:cubicBezTo>
                      <a:pt x="21183" y="14092"/>
                      <a:pt x="16441" y="18156"/>
                      <a:pt x="10592" y="18156"/>
                    </a:cubicBezTo>
                    <a:cubicBezTo>
                      <a:pt x="4742" y="18156"/>
                      <a:pt x="0" y="14092"/>
                      <a:pt x="0" y="9078"/>
                    </a:cubicBezTo>
                    <a:cubicBezTo>
                      <a:pt x="0" y="4064"/>
                      <a:pt x="4742" y="0"/>
                      <a:pt x="10592" y="0"/>
                    </a:cubicBezTo>
                    <a:cubicBezTo>
                      <a:pt x="16441" y="0"/>
                      <a:pt x="21183" y="4064"/>
                      <a:pt x="21183" y="9078"/>
                    </a:cubicBezTo>
                    <a:close/>
                  </a:path>
                </a:pathLst>
              </a:custGeom>
              <a:solidFill>
                <a:srgbClr val="FFFFFF"/>
              </a:solidFill>
              <a:ln w="3879" cap="flat">
                <a:noFill/>
                <a:prstDash val="solid"/>
                <a:miter/>
              </a:ln>
            </p:spPr>
            <p:txBody>
              <a:bodyPr rtlCol="0" anchor="ctr"/>
              <a:lstStyle/>
              <a:p>
                <a:endParaRPr lang="zh-CN" altLang="en-US"/>
              </a:p>
            </p:txBody>
          </p:sp>
          <p:sp>
            <p:nvSpPr>
              <p:cNvPr id="252" name="任意多边形: 形状 251"/>
              <p:cNvSpPr/>
              <p:nvPr/>
            </p:nvSpPr>
            <p:spPr>
              <a:xfrm rot="1905113">
                <a:off x="9801490" y="2480590"/>
                <a:ext cx="20701" cy="24844"/>
              </a:xfrm>
              <a:custGeom>
                <a:avLst/>
                <a:gdLst>
                  <a:gd name="connsiteX0" fmla="*/ 15129 w 15128"/>
                  <a:gd name="connsiteY0" fmla="*/ 9078 h 18155"/>
                  <a:gd name="connsiteX1" fmla="*/ 7564 w 15128"/>
                  <a:gd name="connsiteY1" fmla="*/ 18156 h 18155"/>
                  <a:gd name="connsiteX2" fmla="*/ 0 w 15128"/>
                  <a:gd name="connsiteY2" fmla="*/ 9078 h 18155"/>
                  <a:gd name="connsiteX3" fmla="*/ 7564 w 15128"/>
                  <a:gd name="connsiteY3" fmla="*/ 0 h 18155"/>
                  <a:gd name="connsiteX4" fmla="*/ 15129 w 15128"/>
                  <a:gd name="connsiteY4" fmla="*/ 9078 h 1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8" h="18155">
                    <a:moveTo>
                      <a:pt x="15129" y="9078"/>
                    </a:moveTo>
                    <a:cubicBezTo>
                      <a:pt x="15129" y="14092"/>
                      <a:pt x="11742" y="18156"/>
                      <a:pt x="7564" y="18156"/>
                    </a:cubicBezTo>
                    <a:cubicBezTo>
                      <a:pt x="3387" y="18156"/>
                      <a:pt x="0" y="14092"/>
                      <a:pt x="0" y="9078"/>
                    </a:cubicBezTo>
                    <a:cubicBezTo>
                      <a:pt x="0" y="4064"/>
                      <a:pt x="3387" y="0"/>
                      <a:pt x="7564" y="0"/>
                    </a:cubicBezTo>
                    <a:cubicBezTo>
                      <a:pt x="11742" y="0"/>
                      <a:pt x="15129" y="4064"/>
                      <a:pt x="15129" y="9078"/>
                    </a:cubicBezTo>
                    <a:close/>
                  </a:path>
                </a:pathLst>
              </a:custGeom>
              <a:solidFill>
                <a:srgbClr val="FFFFFF"/>
              </a:solidFill>
              <a:ln w="3879" cap="flat">
                <a:noFill/>
                <a:prstDash val="solid"/>
                <a:miter/>
              </a:ln>
            </p:spPr>
            <p:txBody>
              <a:bodyPr rtlCol="0" anchor="ctr"/>
              <a:lstStyle/>
              <a:p>
                <a:endParaRPr lang="zh-CN" altLang="en-US"/>
              </a:p>
            </p:txBody>
          </p:sp>
          <p:sp>
            <p:nvSpPr>
              <p:cNvPr id="253" name="任意多边形: 形状 252"/>
              <p:cNvSpPr/>
              <p:nvPr/>
            </p:nvSpPr>
            <p:spPr>
              <a:xfrm rot="1905113">
                <a:off x="10209007" y="2523782"/>
                <a:ext cx="30952" cy="48669"/>
              </a:xfrm>
              <a:custGeom>
                <a:avLst/>
                <a:gdLst>
                  <a:gd name="connsiteX0" fmla="*/ 22619 w 22619"/>
                  <a:gd name="connsiteY0" fmla="*/ 17783 h 35566"/>
                  <a:gd name="connsiteX1" fmla="*/ 11310 w 22619"/>
                  <a:gd name="connsiteY1" fmla="*/ 35567 h 35566"/>
                  <a:gd name="connsiteX2" fmla="*/ 0 w 22619"/>
                  <a:gd name="connsiteY2" fmla="*/ 17783 h 35566"/>
                  <a:gd name="connsiteX3" fmla="*/ 11310 w 22619"/>
                  <a:gd name="connsiteY3" fmla="*/ 0 h 35566"/>
                  <a:gd name="connsiteX4" fmla="*/ 22619 w 22619"/>
                  <a:gd name="connsiteY4" fmla="*/ 17783 h 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9" h="35566">
                    <a:moveTo>
                      <a:pt x="22619" y="17783"/>
                    </a:moveTo>
                    <a:cubicBezTo>
                      <a:pt x="22619" y="27605"/>
                      <a:pt x="17556" y="35567"/>
                      <a:pt x="11310" y="35567"/>
                    </a:cubicBezTo>
                    <a:cubicBezTo>
                      <a:pt x="5063" y="35567"/>
                      <a:pt x="0" y="27605"/>
                      <a:pt x="0" y="17783"/>
                    </a:cubicBezTo>
                    <a:cubicBezTo>
                      <a:pt x="0" y="7962"/>
                      <a:pt x="5063" y="0"/>
                      <a:pt x="11310" y="0"/>
                    </a:cubicBezTo>
                    <a:cubicBezTo>
                      <a:pt x="17556" y="0"/>
                      <a:pt x="22619" y="7962"/>
                      <a:pt x="22619" y="17783"/>
                    </a:cubicBezTo>
                    <a:close/>
                  </a:path>
                </a:pathLst>
              </a:custGeom>
              <a:solidFill>
                <a:srgbClr val="FFFFFF"/>
              </a:solidFill>
              <a:ln w="3879" cap="flat">
                <a:noFill/>
                <a:prstDash val="solid"/>
                <a:miter/>
              </a:ln>
            </p:spPr>
            <p:txBody>
              <a:bodyPr rtlCol="0" anchor="ctr"/>
              <a:lstStyle/>
              <a:p>
                <a:endParaRPr lang="zh-CN" altLang="en-US"/>
              </a:p>
            </p:txBody>
          </p:sp>
          <p:sp>
            <p:nvSpPr>
              <p:cNvPr id="254" name="任意多边形: 形状 253"/>
              <p:cNvSpPr/>
              <p:nvPr/>
            </p:nvSpPr>
            <p:spPr>
              <a:xfrm rot="1905113">
                <a:off x="9703454" y="2448976"/>
                <a:ext cx="134176" cy="108605"/>
              </a:xfrm>
              <a:custGeom>
                <a:avLst/>
                <a:gdLst>
                  <a:gd name="connsiteX0" fmla="*/ 38128 w 98052"/>
                  <a:gd name="connsiteY0" fmla="*/ 26388 h 79365"/>
                  <a:gd name="connsiteX1" fmla="*/ 56855 w 98052"/>
                  <a:gd name="connsiteY1" fmla="*/ 7467 h 79365"/>
                  <a:gd name="connsiteX2" fmla="*/ 75065 w 98052"/>
                  <a:gd name="connsiteY2" fmla="*/ 0 h 79365"/>
                  <a:gd name="connsiteX3" fmla="*/ 95569 w 98052"/>
                  <a:gd name="connsiteY3" fmla="*/ 15928 h 79365"/>
                  <a:gd name="connsiteX4" fmla="*/ 83386 w 98052"/>
                  <a:gd name="connsiteY4" fmla="*/ 47602 h 79365"/>
                  <a:gd name="connsiteX5" fmla="*/ 45336 w 98052"/>
                  <a:gd name="connsiteY5" fmla="*/ 47800 h 79365"/>
                  <a:gd name="connsiteX6" fmla="*/ 10378 w 98052"/>
                  <a:gd name="connsiteY6" fmla="*/ 79366 h 79365"/>
                  <a:gd name="connsiteX7" fmla="*/ 20046 w 98052"/>
                  <a:gd name="connsiteY7" fmla="*/ 56133 h 79365"/>
                  <a:gd name="connsiteX8" fmla="*/ 23830 w 98052"/>
                  <a:gd name="connsiteY8" fmla="*/ 38183 h 79365"/>
                  <a:gd name="connsiteX9" fmla="*/ 0 w 98052"/>
                  <a:gd name="connsiteY9" fmla="*/ 7704 h 79365"/>
                  <a:gd name="connsiteX10" fmla="*/ 24540 w 98052"/>
                  <a:gd name="connsiteY10" fmla="*/ 19934 h 79365"/>
                  <a:gd name="connsiteX11" fmla="*/ 40065 w 98052"/>
                  <a:gd name="connsiteY11" fmla="*/ 28977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052" h="79365">
                    <a:moveTo>
                      <a:pt x="38128" y="26388"/>
                    </a:moveTo>
                    <a:cubicBezTo>
                      <a:pt x="43057" y="16631"/>
                      <a:pt x="47008" y="12680"/>
                      <a:pt x="56855" y="7467"/>
                    </a:cubicBezTo>
                    <a:cubicBezTo>
                      <a:pt x="61959" y="4770"/>
                      <a:pt x="69092" y="16"/>
                      <a:pt x="75065" y="0"/>
                    </a:cubicBezTo>
                    <a:cubicBezTo>
                      <a:pt x="83887" y="-23"/>
                      <a:pt x="92111" y="8298"/>
                      <a:pt x="95569" y="15928"/>
                    </a:cubicBezTo>
                    <a:cubicBezTo>
                      <a:pt x="101034" y="27987"/>
                      <a:pt x="97696" y="43496"/>
                      <a:pt x="83386" y="47602"/>
                    </a:cubicBezTo>
                    <a:cubicBezTo>
                      <a:pt x="71498" y="51018"/>
                      <a:pt x="57224" y="48270"/>
                      <a:pt x="45336" y="47800"/>
                    </a:cubicBezTo>
                    <a:cubicBezTo>
                      <a:pt x="45568" y="59933"/>
                      <a:pt x="20015" y="74995"/>
                      <a:pt x="10378" y="79366"/>
                    </a:cubicBezTo>
                    <a:cubicBezTo>
                      <a:pt x="13363" y="71747"/>
                      <a:pt x="17710" y="63992"/>
                      <a:pt x="20046" y="56133"/>
                    </a:cubicBezTo>
                    <a:cubicBezTo>
                      <a:pt x="21754" y="50381"/>
                      <a:pt x="21179" y="43415"/>
                      <a:pt x="23830" y="38183"/>
                    </a:cubicBezTo>
                    <a:cubicBezTo>
                      <a:pt x="16107" y="35544"/>
                      <a:pt x="1696" y="14954"/>
                      <a:pt x="0" y="7704"/>
                    </a:cubicBezTo>
                    <a:cubicBezTo>
                      <a:pt x="7440" y="9047"/>
                      <a:pt x="17290" y="16297"/>
                      <a:pt x="24540" y="19934"/>
                    </a:cubicBezTo>
                    <a:cubicBezTo>
                      <a:pt x="29609" y="22476"/>
                      <a:pt x="36820" y="24304"/>
                      <a:pt x="40065" y="28977"/>
                    </a:cubicBezTo>
                  </a:path>
                </a:pathLst>
              </a:custGeom>
              <a:noFill/>
              <a:ln w="3175" cap="rnd">
                <a:solidFill>
                  <a:srgbClr val="000000"/>
                </a:solidFill>
                <a:prstDash val="solid"/>
                <a:round/>
              </a:ln>
            </p:spPr>
            <p:txBody>
              <a:bodyPr rtlCol="0" anchor="ctr"/>
              <a:lstStyle/>
              <a:p>
                <a:endParaRPr lang="zh-CN" altLang="en-US"/>
              </a:p>
            </p:txBody>
          </p:sp>
          <p:sp>
            <p:nvSpPr>
              <p:cNvPr id="255" name="任意多边形: 形状 254"/>
              <p:cNvSpPr/>
              <p:nvPr/>
            </p:nvSpPr>
            <p:spPr>
              <a:xfrm rot="1905113">
                <a:off x="9887589" y="2330484"/>
                <a:ext cx="139579" cy="170792"/>
              </a:xfrm>
              <a:custGeom>
                <a:avLst/>
                <a:gdLst>
                  <a:gd name="connsiteX0" fmla="*/ 33941 w 102000"/>
                  <a:gd name="connsiteY0" fmla="*/ 72418 h 124809"/>
                  <a:gd name="connsiteX1" fmla="*/ 0 w 102000"/>
                  <a:gd name="connsiteY1" fmla="*/ 86084 h 124809"/>
                  <a:gd name="connsiteX2" fmla="*/ 29993 w 102000"/>
                  <a:gd name="connsiteY2" fmla="*/ 85486 h 124809"/>
                  <a:gd name="connsiteX3" fmla="*/ 32163 w 102000"/>
                  <a:gd name="connsiteY3" fmla="*/ 124810 h 124809"/>
                  <a:gd name="connsiteX4" fmla="*/ 46314 w 102000"/>
                  <a:gd name="connsiteY4" fmla="*/ 86751 h 124809"/>
                  <a:gd name="connsiteX5" fmla="*/ 90101 w 102000"/>
                  <a:gd name="connsiteY5" fmla="*/ 62215 h 124809"/>
                  <a:gd name="connsiteX6" fmla="*/ 95387 w 102000"/>
                  <a:gd name="connsiteY6" fmla="*/ 7677 h 124809"/>
                  <a:gd name="connsiteX7" fmla="*/ 53373 w 102000"/>
                  <a:gd name="connsiteY7" fmla="*/ 25996 h 124809"/>
                  <a:gd name="connsiteX8" fmla="*/ 34422 w 102000"/>
                  <a:gd name="connsiteY8" fmla="*/ 56894 h 124809"/>
                  <a:gd name="connsiteX9" fmla="*/ 32644 w 102000"/>
                  <a:gd name="connsiteY9" fmla="*/ 72422 h 12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000" h="124809">
                    <a:moveTo>
                      <a:pt x="33941" y="72418"/>
                    </a:moveTo>
                    <a:cubicBezTo>
                      <a:pt x="22359" y="68184"/>
                      <a:pt x="7657" y="77790"/>
                      <a:pt x="0" y="86084"/>
                    </a:cubicBezTo>
                    <a:cubicBezTo>
                      <a:pt x="7929" y="82265"/>
                      <a:pt x="21785" y="81989"/>
                      <a:pt x="29993" y="85486"/>
                    </a:cubicBezTo>
                    <a:cubicBezTo>
                      <a:pt x="30397" y="97219"/>
                      <a:pt x="27832" y="113939"/>
                      <a:pt x="32163" y="124810"/>
                    </a:cubicBezTo>
                    <a:cubicBezTo>
                      <a:pt x="37026" y="113442"/>
                      <a:pt x="45906" y="99644"/>
                      <a:pt x="46314" y="86751"/>
                    </a:cubicBezTo>
                    <a:cubicBezTo>
                      <a:pt x="62510" y="86689"/>
                      <a:pt x="79738" y="73854"/>
                      <a:pt x="90101" y="62215"/>
                    </a:cubicBezTo>
                    <a:cubicBezTo>
                      <a:pt x="103068" y="47649"/>
                      <a:pt x="106347" y="24265"/>
                      <a:pt x="95387" y="7677"/>
                    </a:cubicBezTo>
                    <a:cubicBezTo>
                      <a:pt x="81438" y="-13444"/>
                      <a:pt x="63018" y="14492"/>
                      <a:pt x="53373" y="25996"/>
                    </a:cubicBezTo>
                    <a:cubicBezTo>
                      <a:pt x="45677" y="35179"/>
                      <a:pt x="37449" y="45141"/>
                      <a:pt x="34422" y="56894"/>
                    </a:cubicBezTo>
                    <a:cubicBezTo>
                      <a:pt x="33409" y="60825"/>
                      <a:pt x="30669" y="69220"/>
                      <a:pt x="32644" y="72422"/>
                    </a:cubicBezTo>
                  </a:path>
                </a:pathLst>
              </a:custGeom>
              <a:noFill/>
              <a:ln w="3175" cap="rnd">
                <a:solidFill>
                  <a:srgbClr val="000000"/>
                </a:solidFill>
                <a:prstDash val="solid"/>
                <a:round/>
              </a:ln>
            </p:spPr>
            <p:txBody>
              <a:bodyPr rtlCol="0" anchor="ctr"/>
              <a:lstStyle/>
              <a:p>
                <a:endParaRPr lang="zh-CN" altLang="en-US"/>
              </a:p>
            </p:txBody>
          </p:sp>
          <p:sp>
            <p:nvSpPr>
              <p:cNvPr id="256" name="任意多边形: 形状 255"/>
              <p:cNvSpPr/>
              <p:nvPr/>
            </p:nvSpPr>
            <p:spPr>
              <a:xfrm rot="1905113">
                <a:off x="9804821" y="2477357"/>
                <a:ext cx="14059" cy="24786"/>
              </a:xfrm>
              <a:custGeom>
                <a:avLst/>
                <a:gdLst>
                  <a:gd name="connsiteX0" fmla="*/ 5466 w 10274"/>
                  <a:gd name="connsiteY0" fmla="*/ 0 h 18113"/>
                  <a:gd name="connsiteX1" fmla="*/ 2881 w 10274"/>
                  <a:gd name="connsiteY1" fmla="*/ 16184 h 18113"/>
                  <a:gd name="connsiteX2" fmla="*/ 7263 w 10274"/>
                  <a:gd name="connsiteY2" fmla="*/ 12920 h 18113"/>
                  <a:gd name="connsiteX3" fmla="*/ 6747 w 10274"/>
                  <a:gd name="connsiteY3" fmla="*/ 7949 h 18113"/>
                  <a:gd name="connsiteX4" fmla="*/ 5466 w 10274"/>
                  <a:gd name="connsiteY4" fmla="*/ 18113 h 1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4" h="18113">
                    <a:moveTo>
                      <a:pt x="5466" y="0"/>
                    </a:moveTo>
                    <a:cubicBezTo>
                      <a:pt x="12906" y="4754"/>
                      <a:pt x="11458" y="23163"/>
                      <a:pt x="2881" y="16184"/>
                    </a:cubicBezTo>
                    <a:cubicBezTo>
                      <a:pt x="-6216" y="8787"/>
                      <a:pt x="9324" y="-1894"/>
                      <a:pt x="7263" y="12920"/>
                    </a:cubicBezTo>
                    <a:cubicBezTo>
                      <a:pt x="7007" y="11523"/>
                      <a:pt x="6669" y="9707"/>
                      <a:pt x="6747" y="7949"/>
                    </a:cubicBezTo>
                    <a:cubicBezTo>
                      <a:pt x="7577" y="11185"/>
                      <a:pt x="8621" y="16033"/>
                      <a:pt x="5466" y="18113"/>
                    </a:cubicBezTo>
                  </a:path>
                </a:pathLst>
              </a:custGeom>
              <a:noFill/>
              <a:ln w="3879" cap="rnd">
                <a:solidFill>
                  <a:srgbClr val="000000"/>
                </a:solidFill>
                <a:prstDash val="solid"/>
                <a:round/>
              </a:ln>
            </p:spPr>
            <p:txBody>
              <a:bodyPr rtlCol="0" anchor="ctr"/>
              <a:lstStyle/>
              <a:p>
                <a:endParaRPr lang="zh-CN" altLang="en-US"/>
              </a:p>
            </p:txBody>
          </p:sp>
          <p:sp>
            <p:nvSpPr>
              <p:cNvPr id="257" name="任意多边形: 形状 256"/>
              <p:cNvSpPr/>
              <p:nvPr/>
            </p:nvSpPr>
            <p:spPr>
              <a:xfrm rot="1905113">
                <a:off x="10003497" y="2378803"/>
                <a:ext cx="22023" cy="29659"/>
              </a:xfrm>
              <a:custGeom>
                <a:avLst/>
                <a:gdLst>
                  <a:gd name="connsiteX0" fmla="*/ 9971 w 16094"/>
                  <a:gd name="connsiteY0" fmla="*/ 2310 h 21674"/>
                  <a:gd name="connsiteX1" fmla="*/ 9264 w 16094"/>
                  <a:gd name="connsiteY1" fmla="*/ 1700 h 21674"/>
                  <a:gd name="connsiteX2" fmla="*/ 13731 w 16094"/>
                  <a:gd name="connsiteY2" fmla="*/ 458 h 21674"/>
                  <a:gd name="connsiteX3" fmla="*/ 12315 w 16094"/>
                  <a:gd name="connsiteY3" fmla="*/ 4832 h 21674"/>
                  <a:gd name="connsiteX4" fmla="*/ 12315 w 16094"/>
                  <a:gd name="connsiteY4" fmla="*/ 1751 h 21674"/>
                  <a:gd name="connsiteX5" fmla="*/ 2857 w 16094"/>
                  <a:gd name="connsiteY5" fmla="*/ 2915 h 21674"/>
                  <a:gd name="connsiteX6" fmla="*/ 2857 w 16094"/>
                  <a:gd name="connsiteY6" fmla="*/ 18374 h 21674"/>
                  <a:gd name="connsiteX7" fmla="*/ 13204 w 16094"/>
                  <a:gd name="connsiteY7" fmla="*/ 2962 h 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93" h="21674">
                    <a:moveTo>
                      <a:pt x="9971" y="2310"/>
                    </a:moveTo>
                    <a:cubicBezTo>
                      <a:pt x="9505" y="2185"/>
                      <a:pt x="9971" y="322"/>
                      <a:pt x="9264" y="1700"/>
                    </a:cubicBezTo>
                    <a:cubicBezTo>
                      <a:pt x="9586" y="9071"/>
                      <a:pt x="18439" y="3738"/>
                      <a:pt x="13731" y="458"/>
                    </a:cubicBezTo>
                    <a:cubicBezTo>
                      <a:pt x="10413" y="-1855"/>
                      <a:pt x="6287" y="5368"/>
                      <a:pt x="12315" y="4832"/>
                    </a:cubicBezTo>
                    <a:cubicBezTo>
                      <a:pt x="12660" y="3614"/>
                      <a:pt x="12559" y="2900"/>
                      <a:pt x="12315" y="1751"/>
                    </a:cubicBezTo>
                    <a:cubicBezTo>
                      <a:pt x="8430" y="1650"/>
                      <a:pt x="6062" y="187"/>
                      <a:pt x="2857" y="2915"/>
                    </a:cubicBezTo>
                    <a:cubicBezTo>
                      <a:pt x="-1316" y="6470"/>
                      <a:pt x="-571" y="14916"/>
                      <a:pt x="2857" y="18374"/>
                    </a:cubicBezTo>
                    <a:cubicBezTo>
                      <a:pt x="13211" y="28833"/>
                      <a:pt x="20360" y="11881"/>
                      <a:pt x="13204" y="2962"/>
                    </a:cubicBezTo>
                  </a:path>
                </a:pathLst>
              </a:custGeom>
              <a:noFill/>
              <a:ln w="3879" cap="rnd">
                <a:solidFill>
                  <a:srgbClr val="000000"/>
                </a:solidFill>
                <a:prstDash val="solid"/>
                <a:round/>
              </a:ln>
            </p:spPr>
            <p:txBody>
              <a:bodyPr rtlCol="0" anchor="ctr"/>
              <a:lstStyle/>
              <a:p>
                <a:endParaRPr lang="zh-CN" altLang="en-US"/>
              </a:p>
            </p:txBody>
          </p:sp>
          <p:sp>
            <p:nvSpPr>
              <p:cNvPr id="258" name="任意多边形: 形状 257"/>
              <p:cNvSpPr/>
              <p:nvPr/>
            </p:nvSpPr>
            <p:spPr>
              <a:xfrm rot="1905113">
                <a:off x="9800300" y="2568295"/>
                <a:ext cx="134993" cy="149079"/>
              </a:xfrm>
              <a:custGeom>
                <a:avLst/>
                <a:gdLst>
                  <a:gd name="connsiteX0" fmla="*/ 41404 w 98649"/>
                  <a:gd name="connsiteY0" fmla="*/ 50073 h 108942"/>
                  <a:gd name="connsiteX1" fmla="*/ 56929 w 98649"/>
                  <a:gd name="connsiteY1" fmla="*/ 15147 h 108942"/>
                  <a:gd name="connsiteX2" fmla="*/ 93182 w 98649"/>
                  <a:gd name="connsiteY2" fmla="*/ 7202 h 108942"/>
                  <a:gd name="connsiteX3" fmla="*/ 90757 w 98649"/>
                  <a:gd name="connsiteY3" fmla="*/ 53950 h 108942"/>
                  <a:gd name="connsiteX4" fmla="*/ 55737 w 98649"/>
                  <a:gd name="connsiteY4" fmla="*/ 70857 h 108942"/>
                  <a:gd name="connsiteX5" fmla="*/ 41520 w 98649"/>
                  <a:gd name="connsiteY5" fmla="*/ 108942 h 108942"/>
                  <a:gd name="connsiteX6" fmla="*/ 35497 w 98649"/>
                  <a:gd name="connsiteY6" fmla="*/ 74089 h 108942"/>
                  <a:gd name="connsiteX7" fmla="*/ 0 w 98649"/>
                  <a:gd name="connsiteY7" fmla="*/ 61227 h 108942"/>
                  <a:gd name="connsiteX8" fmla="*/ 36879 w 98649"/>
                  <a:gd name="connsiteY8" fmla="*/ 50721 h 10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9" h="108942">
                    <a:moveTo>
                      <a:pt x="41404" y="50073"/>
                    </a:moveTo>
                    <a:cubicBezTo>
                      <a:pt x="41404" y="34277"/>
                      <a:pt x="45130" y="26324"/>
                      <a:pt x="56929" y="15147"/>
                    </a:cubicBezTo>
                    <a:cubicBezTo>
                      <a:pt x="67027" y="5580"/>
                      <a:pt x="81620" y="-8843"/>
                      <a:pt x="93182" y="7202"/>
                    </a:cubicBezTo>
                    <a:cubicBezTo>
                      <a:pt x="102555" y="20208"/>
                      <a:pt x="98631" y="41639"/>
                      <a:pt x="90757" y="53950"/>
                    </a:cubicBezTo>
                    <a:cubicBezTo>
                      <a:pt x="82560" y="66770"/>
                      <a:pt x="69698" y="70224"/>
                      <a:pt x="55737" y="70857"/>
                    </a:cubicBezTo>
                    <a:cubicBezTo>
                      <a:pt x="53012" y="81700"/>
                      <a:pt x="52395" y="102651"/>
                      <a:pt x="41520" y="108942"/>
                    </a:cubicBezTo>
                    <a:cubicBezTo>
                      <a:pt x="40189" y="97190"/>
                      <a:pt x="32008" y="85768"/>
                      <a:pt x="35497" y="74089"/>
                    </a:cubicBezTo>
                    <a:cubicBezTo>
                      <a:pt x="20768" y="73422"/>
                      <a:pt x="11376" y="70236"/>
                      <a:pt x="0" y="61227"/>
                    </a:cubicBezTo>
                    <a:cubicBezTo>
                      <a:pt x="12218" y="57913"/>
                      <a:pt x="24498" y="52735"/>
                      <a:pt x="36879" y="50721"/>
                    </a:cubicBezTo>
                  </a:path>
                </a:pathLst>
              </a:custGeom>
              <a:noFill/>
              <a:ln w="3175" cap="rnd">
                <a:solidFill>
                  <a:srgbClr val="000000"/>
                </a:solidFill>
                <a:prstDash val="solid"/>
                <a:round/>
              </a:ln>
            </p:spPr>
            <p:txBody>
              <a:bodyPr rtlCol="0" anchor="ctr"/>
              <a:lstStyle/>
              <a:p>
                <a:endParaRPr lang="zh-CN" altLang="en-US"/>
              </a:p>
            </p:txBody>
          </p:sp>
          <p:sp>
            <p:nvSpPr>
              <p:cNvPr id="259" name="任意多边形: 形状 258"/>
              <p:cNvSpPr/>
              <p:nvPr/>
            </p:nvSpPr>
            <p:spPr>
              <a:xfrm rot="1905113">
                <a:off x="9903194" y="2616328"/>
                <a:ext cx="27440" cy="27297"/>
              </a:xfrm>
              <a:custGeom>
                <a:avLst/>
                <a:gdLst>
                  <a:gd name="connsiteX0" fmla="*/ 8875 w 20052"/>
                  <a:gd name="connsiteY0" fmla="*/ 1406 h 19948"/>
                  <a:gd name="connsiteX1" fmla="*/ 15399 w 20052"/>
                  <a:gd name="connsiteY1" fmla="*/ 1860 h 19948"/>
                  <a:gd name="connsiteX2" fmla="*/ 10349 w 20052"/>
                  <a:gd name="connsiteY2" fmla="*/ 5881 h 19948"/>
                  <a:gd name="connsiteX3" fmla="*/ 13272 w 20052"/>
                  <a:gd name="connsiteY3" fmla="*/ 152 h 19948"/>
                  <a:gd name="connsiteX4" fmla="*/ 14681 w 20052"/>
                  <a:gd name="connsiteY4" fmla="*/ 6428 h 19948"/>
                  <a:gd name="connsiteX5" fmla="*/ 425 w 20052"/>
                  <a:gd name="connsiteY5" fmla="*/ 12921 h 19948"/>
                  <a:gd name="connsiteX6" fmla="*/ 14052 w 20052"/>
                  <a:gd name="connsiteY6" fmla="*/ 2694 h 1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2" h="19948">
                    <a:moveTo>
                      <a:pt x="8875" y="1406"/>
                    </a:moveTo>
                    <a:cubicBezTo>
                      <a:pt x="9018" y="5326"/>
                      <a:pt x="16357" y="6370"/>
                      <a:pt x="15399" y="1860"/>
                    </a:cubicBezTo>
                    <a:cubicBezTo>
                      <a:pt x="14401" y="-2832"/>
                      <a:pt x="8828" y="2423"/>
                      <a:pt x="10349" y="5881"/>
                    </a:cubicBezTo>
                    <a:cubicBezTo>
                      <a:pt x="12080" y="9816"/>
                      <a:pt x="19594" y="2035"/>
                      <a:pt x="13272" y="152"/>
                    </a:cubicBezTo>
                    <a:cubicBezTo>
                      <a:pt x="8991" y="-1117"/>
                      <a:pt x="7245" y="8749"/>
                      <a:pt x="14681" y="6428"/>
                    </a:cubicBezTo>
                    <a:cubicBezTo>
                      <a:pt x="20324" y="-3527"/>
                      <a:pt x="-3429" y="-1105"/>
                      <a:pt x="425" y="12921"/>
                    </a:cubicBezTo>
                    <a:cubicBezTo>
                      <a:pt x="5704" y="32152"/>
                      <a:pt x="31560" y="6195"/>
                      <a:pt x="14052" y="2694"/>
                    </a:cubicBezTo>
                  </a:path>
                </a:pathLst>
              </a:custGeom>
              <a:noFill/>
              <a:ln w="3879" cap="rnd">
                <a:solidFill>
                  <a:srgbClr val="000000"/>
                </a:solidFill>
                <a:prstDash val="solid"/>
                <a:round/>
              </a:ln>
            </p:spPr>
            <p:txBody>
              <a:bodyPr rtlCol="0" anchor="ctr"/>
              <a:lstStyle/>
              <a:p>
                <a:endParaRPr lang="zh-CN" altLang="en-US"/>
              </a:p>
            </p:txBody>
          </p:sp>
          <p:sp>
            <p:nvSpPr>
              <p:cNvPr id="260" name="任意多边形: 形状 259"/>
              <p:cNvSpPr/>
              <p:nvPr/>
            </p:nvSpPr>
            <p:spPr>
              <a:xfrm rot="1905113">
                <a:off x="10208873" y="2532396"/>
                <a:ext cx="33462" cy="37732"/>
              </a:xfrm>
              <a:custGeom>
                <a:avLst/>
                <a:gdLst>
                  <a:gd name="connsiteX0" fmla="*/ 13178 w 24453"/>
                  <a:gd name="connsiteY0" fmla="*/ 5305 h 27573"/>
                  <a:gd name="connsiteX1" fmla="*/ 9933 w 24453"/>
                  <a:gd name="connsiteY1" fmla="*/ 4032 h 27573"/>
                  <a:gd name="connsiteX2" fmla="*/ 8944 w 24453"/>
                  <a:gd name="connsiteY2" fmla="*/ 8371 h 27573"/>
                  <a:gd name="connsiteX3" fmla="*/ 14075 w 24453"/>
                  <a:gd name="connsiteY3" fmla="*/ 1323 h 27573"/>
                  <a:gd name="connsiteX4" fmla="*/ 8532 w 24453"/>
                  <a:gd name="connsiteY4" fmla="*/ 6190 h 27573"/>
                  <a:gd name="connsiteX5" fmla="*/ 10023 w 24453"/>
                  <a:gd name="connsiteY5" fmla="*/ 3154 h 27573"/>
                  <a:gd name="connsiteX6" fmla="*/ 211 w 24453"/>
                  <a:gd name="connsiteY6" fmla="*/ 9186 h 27573"/>
                  <a:gd name="connsiteX7" fmla="*/ 11253 w 24453"/>
                  <a:gd name="connsiteY7" fmla="*/ 26872 h 27573"/>
                  <a:gd name="connsiteX8" fmla="*/ 11886 w 24453"/>
                  <a:gd name="connsiteY8" fmla="*/ 1423 h 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53" h="27573">
                    <a:moveTo>
                      <a:pt x="13178" y="5305"/>
                    </a:moveTo>
                    <a:cubicBezTo>
                      <a:pt x="12313" y="4695"/>
                      <a:pt x="10923" y="4296"/>
                      <a:pt x="9933" y="4032"/>
                    </a:cubicBezTo>
                    <a:cubicBezTo>
                      <a:pt x="8529" y="5545"/>
                      <a:pt x="8532" y="6519"/>
                      <a:pt x="8944" y="8371"/>
                    </a:cubicBezTo>
                    <a:cubicBezTo>
                      <a:pt x="13023" y="9655"/>
                      <a:pt x="17149" y="4528"/>
                      <a:pt x="14075" y="1323"/>
                    </a:cubicBezTo>
                    <a:cubicBezTo>
                      <a:pt x="11121" y="-1759"/>
                      <a:pt x="7713" y="3380"/>
                      <a:pt x="8532" y="6190"/>
                    </a:cubicBezTo>
                    <a:cubicBezTo>
                      <a:pt x="11664" y="16948"/>
                      <a:pt x="19757" y="-4274"/>
                      <a:pt x="10023" y="3154"/>
                    </a:cubicBezTo>
                    <a:cubicBezTo>
                      <a:pt x="8338" y="-5248"/>
                      <a:pt x="918" y="5371"/>
                      <a:pt x="211" y="9186"/>
                    </a:cubicBezTo>
                    <a:cubicBezTo>
                      <a:pt x="-1143" y="16440"/>
                      <a:pt x="4189" y="24749"/>
                      <a:pt x="11253" y="26872"/>
                    </a:cubicBezTo>
                    <a:cubicBezTo>
                      <a:pt x="30531" y="32671"/>
                      <a:pt x="26902" y="581"/>
                      <a:pt x="11886" y="1423"/>
                    </a:cubicBezTo>
                  </a:path>
                </a:pathLst>
              </a:custGeom>
              <a:noFill/>
              <a:ln w="3879" cap="rnd">
                <a:solidFill>
                  <a:srgbClr val="000000"/>
                </a:solidFill>
                <a:prstDash val="solid"/>
                <a:round/>
              </a:ln>
            </p:spPr>
            <p:txBody>
              <a:bodyPr rtlCol="0" anchor="ctr"/>
              <a:lstStyle/>
              <a:p>
                <a:endParaRPr lang="zh-CN" altLang="en-US"/>
              </a:p>
            </p:txBody>
          </p:sp>
          <p:sp>
            <p:nvSpPr>
              <p:cNvPr id="261" name="任意多边形: 形状 260"/>
              <p:cNvSpPr/>
              <p:nvPr/>
            </p:nvSpPr>
            <p:spPr>
              <a:xfrm rot="1905113">
                <a:off x="9997120" y="2451507"/>
                <a:ext cx="251662" cy="247447"/>
              </a:xfrm>
              <a:custGeom>
                <a:avLst/>
                <a:gdLst>
                  <a:gd name="connsiteX0" fmla="*/ 56917 w 183907"/>
                  <a:gd name="connsiteY0" fmla="*/ 82544 h 180826"/>
                  <a:gd name="connsiteX1" fmla="*/ 178540 w 183907"/>
                  <a:gd name="connsiteY1" fmla="*/ 20461 h 180826"/>
                  <a:gd name="connsiteX2" fmla="*/ 180337 w 183907"/>
                  <a:gd name="connsiteY2" fmla="*/ 52756 h 180826"/>
                  <a:gd name="connsiteX3" fmla="*/ 162368 w 183907"/>
                  <a:gd name="connsiteY3" fmla="*/ 84504 h 180826"/>
                  <a:gd name="connsiteX4" fmla="*/ 121623 w 183907"/>
                  <a:gd name="connsiteY4" fmla="*/ 112348 h 180826"/>
                  <a:gd name="connsiteX5" fmla="*/ 98255 w 183907"/>
                  <a:gd name="connsiteY5" fmla="*/ 109840 h 180826"/>
                  <a:gd name="connsiteX6" fmla="*/ 91296 w 183907"/>
                  <a:gd name="connsiteY6" fmla="*/ 105905 h 180826"/>
                  <a:gd name="connsiteX7" fmla="*/ 66759 w 183907"/>
                  <a:gd name="connsiteY7" fmla="*/ 180826 h 180826"/>
                  <a:gd name="connsiteX8" fmla="*/ 60115 w 183907"/>
                  <a:gd name="connsiteY8" fmla="*/ 138537 h 180826"/>
                  <a:gd name="connsiteX9" fmla="*/ 60713 w 183907"/>
                  <a:gd name="connsiteY9" fmla="*/ 118887 h 180826"/>
                  <a:gd name="connsiteX10" fmla="*/ 26660 w 183907"/>
                  <a:gd name="connsiteY10" fmla="*/ 110523 h 180826"/>
                  <a:gd name="connsiteX11" fmla="*/ 0 w 183907"/>
                  <a:gd name="connsiteY11" fmla="*/ 97393 h 180826"/>
                  <a:gd name="connsiteX12" fmla="*/ 39444 w 183907"/>
                  <a:gd name="connsiteY12" fmla="*/ 84267 h 180826"/>
                  <a:gd name="connsiteX13" fmla="*/ 56265 w 183907"/>
                  <a:gd name="connsiteY13" fmla="*/ 83200 h 18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907" h="180826">
                    <a:moveTo>
                      <a:pt x="56917" y="82544"/>
                    </a:moveTo>
                    <a:cubicBezTo>
                      <a:pt x="67621" y="45196"/>
                      <a:pt x="145589" y="-38579"/>
                      <a:pt x="178540" y="20461"/>
                    </a:cubicBezTo>
                    <a:cubicBezTo>
                      <a:pt x="184676" y="31461"/>
                      <a:pt x="185922" y="41350"/>
                      <a:pt x="180337" y="52756"/>
                    </a:cubicBezTo>
                    <a:cubicBezTo>
                      <a:pt x="175354" y="62917"/>
                      <a:pt x="169194" y="75496"/>
                      <a:pt x="162368" y="84504"/>
                    </a:cubicBezTo>
                    <a:cubicBezTo>
                      <a:pt x="153111" y="96714"/>
                      <a:pt x="137288" y="110845"/>
                      <a:pt x="121623" y="112348"/>
                    </a:cubicBezTo>
                    <a:cubicBezTo>
                      <a:pt x="113958" y="113077"/>
                      <a:pt x="104930" y="113333"/>
                      <a:pt x="98255" y="109840"/>
                    </a:cubicBezTo>
                    <a:cubicBezTo>
                      <a:pt x="95589" y="108447"/>
                      <a:pt x="94222" y="106514"/>
                      <a:pt x="91296" y="105905"/>
                    </a:cubicBezTo>
                    <a:cubicBezTo>
                      <a:pt x="89938" y="132879"/>
                      <a:pt x="88738" y="161568"/>
                      <a:pt x="66759" y="180826"/>
                    </a:cubicBezTo>
                    <a:cubicBezTo>
                      <a:pt x="63767" y="166722"/>
                      <a:pt x="60996" y="153049"/>
                      <a:pt x="60115" y="138537"/>
                    </a:cubicBezTo>
                    <a:cubicBezTo>
                      <a:pt x="59715" y="131939"/>
                      <a:pt x="61264" y="125268"/>
                      <a:pt x="60713" y="118887"/>
                    </a:cubicBezTo>
                    <a:cubicBezTo>
                      <a:pt x="49058" y="115635"/>
                      <a:pt x="38551" y="112522"/>
                      <a:pt x="26660" y="110523"/>
                    </a:cubicBezTo>
                    <a:cubicBezTo>
                      <a:pt x="21090" y="109588"/>
                      <a:pt x="116" y="103681"/>
                      <a:pt x="0" y="97393"/>
                    </a:cubicBezTo>
                    <a:cubicBezTo>
                      <a:pt x="13235" y="93458"/>
                      <a:pt x="26128" y="88343"/>
                      <a:pt x="39444" y="84267"/>
                    </a:cubicBezTo>
                    <a:cubicBezTo>
                      <a:pt x="43612" y="82994"/>
                      <a:pt x="54286" y="80666"/>
                      <a:pt x="56265" y="83200"/>
                    </a:cubicBezTo>
                  </a:path>
                </a:pathLst>
              </a:custGeom>
              <a:noFill/>
              <a:ln w="3175" cap="rnd">
                <a:solidFill>
                  <a:srgbClr val="000000"/>
                </a:solidFill>
                <a:prstDash val="solid"/>
                <a:round/>
              </a:ln>
            </p:spPr>
            <p:txBody>
              <a:bodyPr rtlCol="0" anchor="ctr"/>
              <a:lstStyle/>
              <a:p>
                <a:endParaRPr lang="zh-CN" altLang="en-US"/>
              </a:p>
            </p:txBody>
          </p:sp>
          <p:sp>
            <p:nvSpPr>
              <p:cNvPr id="262" name="任意多边形: 形状 261"/>
              <p:cNvSpPr/>
              <p:nvPr/>
            </p:nvSpPr>
            <p:spPr>
              <a:xfrm rot="1905113">
                <a:off x="9994583" y="2662284"/>
                <a:ext cx="145374" cy="194341"/>
              </a:xfrm>
              <a:custGeom>
                <a:avLst/>
                <a:gdLst>
                  <a:gd name="connsiteX0" fmla="*/ 41346 w 106235"/>
                  <a:gd name="connsiteY0" fmla="*/ 72794 h 142018"/>
                  <a:gd name="connsiteX1" fmla="*/ 75539 w 106235"/>
                  <a:gd name="connsiteY1" fmla="*/ 4277 h 142018"/>
                  <a:gd name="connsiteX2" fmla="*/ 105540 w 106235"/>
                  <a:gd name="connsiteY2" fmla="*/ 41567 h 142018"/>
                  <a:gd name="connsiteX3" fmla="*/ 74844 w 106235"/>
                  <a:gd name="connsiteY3" fmla="*/ 99803 h 142018"/>
                  <a:gd name="connsiteX4" fmla="*/ 71786 w 106235"/>
                  <a:gd name="connsiteY4" fmla="*/ 121472 h 142018"/>
                  <a:gd name="connsiteX5" fmla="*/ 69725 w 106235"/>
                  <a:gd name="connsiteY5" fmla="*/ 142018 h 142018"/>
                  <a:gd name="connsiteX6" fmla="*/ 54254 w 106235"/>
                  <a:gd name="connsiteY6" fmla="*/ 114823 h 142018"/>
                  <a:gd name="connsiteX7" fmla="*/ 46430 w 106235"/>
                  <a:gd name="connsiteY7" fmla="*/ 96182 h 142018"/>
                  <a:gd name="connsiteX8" fmla="*/ 21940 w 106235"/>
                  <a:gd name="connsiteY8" fmla="*/ 100610 h 142018"/>
                  <a:gd name="connsiteX9" fmla="*/ 0 w 106235"/>
                  <a:gd name="connsiteY9" fmla="*/ 92755 h 142018"/>
                  <a:gd name="connsiteX10" fmla="*/ 19305 w 106235"/>
                  <a:gd name="connsiteY10" fmla="*/ 79443 h 142018"/>
                  <a:gd name="connsiteX11" fmla="*/ 42642 w 106235"/>
                  <a:gd name="connsiteY11" fmla="*/ 69561 h 14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35" h="142018">
                    <a:moveTo>
                      <a:pt x="41346" y="72794"/>
                    </a:moveTo>
                    <a:cubicBezTo>
                      <a:pt x="47284" y="49798"/>
                      <a:pt x="56296" y="20069"/>
                      <a:pt x="75539" y="4277"/>
                    </a:cubicBezTo>
                    <a:cubicBezTo>
                      <a:pt x="96404" y="-12847"/>
                      <a:pt x="109468" y="25945"/>
                      <a:pt x="105540" y="41567"/>
                    </a:cubicBezTo>
                    <a:cubicBezTo>
                      <a:pt x="100250" y="62614"/>
                      <a:pt x="85001" y="81073"/>
                      <a:pt x="74844" y="99803"/>
                    </a:cubicBezTo>
                    <a:cubicBezTo>
                      <a:pt x="70842" y="107177"/>
                      <a:pt x="72112" y="112917"/>
                      <a:pt x="71786" y="121472"/>
                    </a:cubicBezTo>
                    <a:cubicBezTo>
                      <a:pt x="71526" y="128357"/>
                      <a:pt x="69577" y="135199"/>
                      <a:pt x="69725" y="142018"/>
                    </a:cubicBezTo>
                    <a:cubicBezTo>
                      <a:pt x="62840" y="134718"/>
                      <a:pt x="58291" y="124095"/>
                      <a:pt x="54254" y="114823"/>
                    </a:cubicBezTo>
                    <a:cubicBezTo>
                      <a:pt x="51693" y="108943"/>
                      <a:pt x="46776" y="102687"/>
                      <a:pt x="46430" y="96182"/>
                    </a:cubicBezTo>
                    <a:cubicBezTo>
                      <a:pt x="38555" y="97688"/>
                      <a:pt x="30393" y="100618"/>
                      <a:pt x="21940" y="100610"/>
                    </a:cubicBezTo>
                    <a:cubicBezTo>
                      <a:pt x="13879" y="100603"/>
                      <a:pt x="6978" y="96593"/>
                      <a:pt x="0" y="92755"/>
                    </a:cubicBezTo>
                    <a:cubicBezTo>
                      <a:pt x="3144" y="85846"/>
                      <a:pt x="12734" y="82633"/>
                      <a:pt x="19305" y="79443"/>
                    </a:cubicBezTo>
                    <a:cubicBezTo>
                      <a:pt x="26388" y="76004"/>
                      <a:pt x="34837" y="70566"/>
                      <a:pt x="42642" y="69561"/>
                    </a:cubicBezTo>
                  </a:path>
                </a:pathLst>
              </a:custGeom>
              <a:noFill/>
              <a:ln w="3175" cap="rnd">
                <a:solidFill>
                  <a:srgbClr val="000000"/>
                </a:solidFill>
                <a:prstDash val="solid"/>
                <a:round/>
              </a:ln>
            </p:spPr>
            <p:txBody>
              <a:bodyPr rtlCol="0" anchor="ctr"/>
              <a:lstStyle/>
              <a:p>
                <a:endParaRPr lang="zh-CN" altLang="en-US"/>
              </a:p>
            </p:txBody>
          </p:sp>
          <p:sp>
            <p:nvSpPr>
              <p:cNvPr id="263" name="任意多边形: 形状 262"/>
              <p:cNvSpPr/>
              <p:nvPr/>
            </p:nvSpPr>
            <p:spPr>
              <a:xfrm rot="1905113">
                <a:off x="10122329" y="2711153"/>
                <a:ext cx="17717" cy="22954"/>
              </a:xfrm>
              <a:custGeom>
                <a:avLst/>
                <a:gdLst>
                  <a:gd name="connsiteX0" fmla="*/ 9252 w 12947"/>
                  <a:gd name="connsiteY0" fmla="*/ 3300 h 16774"/>
                  <a:gd name="connsiteX1" fmla="*/ 7494 w 12947"/>
                  <a:gd name="connsiteY1" fmla="*/ 6509 h 16774"/>
                  <a:gd name="connsiteX2" fmla="*/ 11864 w 12947"/>
                  <a:gd name="connsiteY2" fmla="*/ 2058 h 16774"/>
                  <a:gd name="connsiteX3" fmla="*/ 6248 w 12947"/>
                  <a:gd name="connsiteY3" fmla="*/ 5170 h 16774"/>
                  <a:gd name="connsiteX4" fmla="*/ 9077 w 12947"/>
                  <a:gd name="connsiteY4" fmla="*/ 2190 h 16774"/>
                  <a:gd name="connsiteX5" fmla="*/ 6228 w 12947"/>
                  <a:gd name="connsiteY5" fmla="*/ 6505 h 16774"/>
                  <a:gd name="connsiteX6" fmla="*/ 6694 w 12947"/>
                  <a:gd name="connsiteY6" fmla="*/ 47 h 16774"/>
                  <a:gd name="connsiteX7" fmla="*/ 364 w 12947"/>
                  <a:gd name="connsiteY7" fmla="*/ 12265 h 16774"/>
                  <a:gd name="connsiteX8" fmla="*/ 9256 w 12947"/>
                  <a:gd name="connsiteY8" fmla="*/ 2648 h 1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47" h="16774">
                    <a:moveTo>
                      <a:pt x="9252" y="3300"/>
                    </a:moveTo>
                    <a:cubicBezTo>
                      <a:pt x="8122" y="4278"/>
                      <a:pt x="6923" y="4600"/>
                      <a:pt x="7494" y="6509"/>
                    </a:cubicBezTo>
                    <a:cubicBezTo>
                      <a:pt x="10125" y="6346"/>
                      <a:pt x="11736" y="4701"/>
                      <a:pt x="11864" y="2058"/>
                    </a:cubicBezTo>
                    <a:cubicBezTo>
                      <a:pt x="9108" y="463"/>
                      <a:pt x="5390" y="1596"/>
                      <a:pt x="6248" y="5170"/>
                    </a:cubicBezTo>
                    <a:cubicBezTo>
                      <a:pt x="9112" y="5027"/>
                      <a:pt x="8817" y="4786"/>
                      <a:pt x="9077" y="2190"/>
                    </a:cubicBezTo>
                    <a:cubicBezTo>
                      <a:pt x="6104" y="1864"/>
                      <a:pt x="5363" y="3657"/>
                      <a:pt x="6228" y="6505"/>
                    </a:cubicBezTo>
                    <a:cubicBezTo>
                      <a:pt x="10381" y="6645"/>
                      <a:pt x="10672" y="804"/>
                      <a:pt x="6694" y="47"/>
                    </a:cubicBezTo>
                    <a:cubicBezTo>
                      <a:pt x="2409" y="-768"/>
                      <a:pt x="-1177" y="9180"/>
                      <a:pt x="364" y="12265"/>
                    </a:cubicBezTo>
                    <a:cubicBezTo>
                      <a:pt x="7975" y="27471"/>
                      <a:pt x="18679" y="-958"/>
                      <a:pt x="9256" y="2648"/>
                    </a:cubicBezTo>
                  </a:path>
                </a:pathLst>
              </a:custGeom>
              <a:noFill/>
              <a:ln w="3879" cap="rnd">
                <a:solidFill>
                  <a:srgbClr val="000000"/>
                </a:solidFill>
                <a:prstDash val="solid"/>
                <a:round/>
              </a:ln>
            </p:spPr>
            <p:txBody>
              <a:bodyPr rtlCol="0" anchor="ctr"/>
              <a:lstStyle/>
              <a:p>
                <a:endParaRPr lang="zh-CN" altLang="en-US"/>
              </a:p>
            </p:txBody>
          </p:sp>
          <p:sp>
            <p:nvSpPr>
              <p:cNvPr id="264" name="任意多边形: 形状 263"/>
              <p:cNvSpPr/>
              <p:nvPr/>
            </p:nvSpPr>
            <p:spPr>
              <a:xfrm rot="1905113">
                <a:off x="10329832" y="2432226"/>
                <a:ext cx="32807" cy="30837"/>
              </a:xfrm>
              <a:custGeom>
                <a:avLst/>
                <a:gdLst>
                  <a:gd name="connsiteX0" fmla="*/ 15992 w 23974"/>
                  <a:gd name="connsiteY0" fmla="*/ 6187 h 22535"/>
                  <a:gd name="connsiteX1" fmla="*/ 15347 w 23974"/>
                  <a:gd name="connsiteY1" fmla="*/ 4930 h 22535"/>
                  <a:gd name="connsiteX2" fmla="*/ 19139 w 23974"/>
                  <a:gd name="connsiteY2" fmla="*/ 4879 h 22535"/>
                  <a:gd name="connsiteX3" fmla="*/ 12794 w 23974"/>
                  <a:gd name="connsiteY3" fmla="*/ 7503 h 22535"/>
                  <a:gd name="connsiteX4" fmla="*/ 14649 w 23974"/>
                  <a:gd name="connsiteY4" fmla="*/ 203 h 22535"/>
                  <a:gd name="connsiteX5" fmla="*/ 16601 w 23974"/>
                  <a:gd name="connsiteY5" fmla="*/ 7325 h 22535"/>
                  <a:gd name="connsiteX6" fmla="*/ 3646 w 23974"/>
                  <a:gd name="connsiteY6" fmla="*/ 19306 h 22535"/>
                  <a:gd name="connsiteX7" fmla="*/ 19877 w 23974"/>
                  <a:gd name="connsiteY7" fmla="*/ 2951 h 2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74" h="22535">
                    <a:moveTo>
                      <a:pt x="15992" y="6187"/>
                    </a:moveTo>
                    <a:cubicBezTo>
                      <a:pt x="15390" y="5935"/>
                      <a:pt x="16714" y="4942"/>
                      <a:pt x="15347" y="4930"/>
                    </a:cubicBezTo>
                    <a:cubicBezTo>
                      <a:pt x="13481" y="9727"/>
                      <a:pt x="20222" y="8419"/>
                      <a:pt x="19139" y="4879"/>
                    </a:cubicBezTo>
                    <a:cubicBezTo>
                      <a:pt x="17230" y="-1361"/>
                      <a:pt x="7317" y="4146"/>
                      <a:pt x="12794" y="7503"/>
                    </a:cubicBezTo>
                    <a:cubicBezTo>
                      <a:pt x="18965" y="11287"/>
                      <a:pt x="19690" y="-1761"/>
                      <a:pt x="14649" y="203"/>
                    </a:cubicBezTo>
                    <a:cubicBezTo>
                      <a:pt x="10364" y="1868"/>
                      <a:pt x="11847" y="8252"/>
                      <a:pt x="16601" y="7325"/>
                    </a:cubicBezTo>
                    <a:cubicBezTo>
                      <a:pt x="19430" y="-8045"/>
                      <a:pt x="-10043" y="6250"/>
                      <a:pt x="3646" y="19306"/>
                    </a:cubicBezTo>
                    <a:cubicBezTo>
                      <a:pt x="16178" y="31260"/>
                      <a:pt x="31423" y="6436"/>
                      <a:pt x="19877" y="2951"/>
                    </a:cubicBezTo>
                  </a:path>
                </a:pathLst>
              </a:custGeom>
              <a:noFill/>
              <a:ln w="3879" cap="rnd">
                <a:solidFill>
                  <a:srgbClr val="000000"/>
                </a:solidFill>
                <a:prstDash val="solid"/>
                <a:round/>
              </a:ln>
            </p:spPr>
            <p:txBody>
              <a:bodyPr rtlCol="0" anchor="ctr"/>
              <a:lstStyle/>
              <a:p>
                <a:endParaRPr lang="zh-CN" altLang="en-US"/>
              </a:p>
            </p:txBody>
          </p:sp>
          <p:sp>
            <p:nvSpPr>
              <p:cNvPr id="265" name="任意多边形: 形状 264"/>
              <p:cNvSpPr/>
              <p:nvPr/>
            </p:nvSpPr>
            <p:spPr>
              <a:xfrm rot="1905113">
                <a:off x="10192288" y="2379471"/>
                <a:ext cx="180116" cy="150999"/>
              </a:xfrm>
              <a:custGeom>
                <a:avLst/>
                <a:gdLst>
                  <a:gd name="connsiteX0" fmla="*/ 31662 w 131623"/>
                  <a:gd name="connsiteY0" fmla="*/ 59782 h 110345"/>
                  <a:gd name="connsiteX1" fmla="*/ 45196 w 131623"/>
                  <a:gd name="connsiteY1" fmla="*/ 32602 h 110345"/>
                  <a:gd name="connsiteX2" fmla="*/ 76261 w 131623"/>
                  <a:gd name="connsiteY2" fmla="*/ 10495 h 110345"/>
                  <a:gd name="connsiteX3" fmla="*/ 129525 w 131623"/>
                  <a:gd name="connsiteY3" fmla="*/ 10119 h 110345"/>
                  <a:gd name="connsiteX4" fmla="*/ 102672 w 131623"/>
                  <a:gd name="connsiteY4" fmla="*/ 61090 h 110345"/>
                  <a:gd name="connsiteX5" fmla="*/ 49884 w 131623"/>
                  <a:gd name="connsiteY5" fmla="*/ 81326 h 110345"/>
                  <a:gd name="connsiteX6" fmla="*/ 20621 w 131623"/>
                  <a:gd name="connsiteY6" fmla="*/ 110346 h 110345"/>
                  <a:gd name="connsiteX7" fmla="*/ 24676 w 131623"/>
                  <a:gd name="connsiteY7" fmla="*/ 88891 h 110345"/>
                  <a:gd name="connsiteX8" fmla="*/ 28988 w 131623"/>
                  <a:gd name="connsiteY8" fmla="*/ 73479 h 110345"/>
                  <a:gd name="connsiteX9" fmla="*/ 0 w 131623"/>
                  <a:gd name="connsiteY9" fmla="*/ 57970 h 110345"/>
                  <a:gd name="connsiteX10" fmla="*/ 29718 w 131623"/>
                  <a:gd name="connsiteY10" fmla="*/ 58486 h 11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23" h="110345">
                    <a:moveTo>
                      <a:pt x="31662" y="59782"/>
                    </a:moveTo>
                    <a:cubicBezTo>
                      <a:pt x="27960" y="52268"/>
                      <a:pt x="40376" y="37819"/>
                      <a:pt x="45196" y="32602"/>
                    </a:cubicBezTo>
                    <a:cubicBezTo>
                      <a:pt x="53750" y="23346"/>
                      <a:pt x="65735" y="17023"/>
                      <a:pt x="76261" y="10495"/>
                    </a:cubicBezTo>
                    <a:cubicBezTo>
                      <a:pt x="89429" y="2329"/>
                      <a:pt x="118821" y="-8161"/>
                      <a:pt x="129525" y="10119"/>
                    </a:cubicBezTo>
                    <a:cubicBezTo>
                      <a:pt x="139038" y="26362"/>
                      <a:pt x="113760" y="51942"/>
                      <a:pt x="102672" y="61090"/>
                    </a:cubicBezTo>
                    <a:cubicBezTo>
                      <a:pt x="89290" y="72132"/>
                      <a:pt x="68052" y="85782"/>
                      <a:pt x="49884" y="81326"/>
                    </a:cubicBezTo>
                    <a:cubicBezTo>
                      <a:pt x="48161" y="94037"/>
                      <a:pt x="32213" y="106402"/>
                      <a:pt x="20621" y="110346"/>
                    </a:cubicBezTo>
                    <a:cubicBezTo>
                      <a:pt x="18517" y="105754"/>
                      <a:pt x="23205" y="94029"/>
                      <a:pt x="24676" y="88891"/>
                    </a:cubicBezTo>
                    <a:cubicBezTo>
                      <a:pt x="26132" y="83810"/>
                      <a:pt x="29303" y="78885"/>
                      <a:pt x="28988" y="73479"/>
                    </a:cubicBezTo>
                    <a:cubicBezTo>
                      <a:pt x="21470" y="71930"/>
                      <a:pt x="928" y="68239"/>
                      <a:pt x="0" y="57970"/>
                    </a:cubicBezTo>
                    <a:cubicBezTo>
                      <a:pt x="4475" y="56173"/>
                      <a:pt x="27447" y="53852"/>
                      <a:pt x="29718" y="58486"/>
                    </a:cubicBezTo>
                  </a:path>
                </a:pathLst>
              </a:custGeom>
              <a:noFill/>
              <a:ln w="3879" cap="rnd">
                <a:solidFill>
                  <a:srgbClr val="000000"/>
                </a:solidFill>
                <a:prstDash val="solid"/>
                <a:round/>
              </a:ln>
            </p:spPr>
            <p:txBody>
              <a:bodyPr rtlCol="0" anchor="ctr"/>
              <a:lstStyle/>
              <a:p>
                <a:endParaRPr lang="zh-CN" altLang="en-US"/>
              </a:p>
            </p:txBody>
          </p:sp>
          <p:sp>
            <p:nvSpPr>
              <p:cNvPr id="266" name="任意多边形: 形状 265"/>
              <p:cNvSpPr/>
              <p:nvPr/>
            </p:nvSpPr>
            <p:spPr>
              <a:xfrm rot="1905113">
                <a:off x="10373019" y="2472870"/>
                <a:ext cx="161153" cy="186266"/>
              </a:xfrm>
              <a:custGeom>
                <a:avLst/>
                <a:gdLst>
                  <a:gd name="connsiteX0" fmla="*/ 33455 w 117766"/>
                  <a:gd name="connsiteY0" fmla="*/ 71470 h 136117"/>
                  <a:gd name="connsiteX1" fmla="*/ 0 w 117766"/>
                  <a:gd name="connsiteY1" fmla="*/ 84926 h 136117"/>
                  <a:gd name="connsiteX2" fmla="*/ 35388 w 117766"/>
                  <a:gd name="connsiteY2" fmla="*/ 92804 h 136117"/>
                  <a:gd name="connsiteX3" fmla="*/ 34216 w 117766"/>
                  <a:gd name="connsiteY3" fmla="*/ 136118 h 136117"/>
                  <a:gd name="connsiteX4" fmla="*/ 41326 w 117766"/>
                  <a:gd name="connsiteY4" fmla="*/ 121331 h 136117"/>
                  <a:gd name="connsiteX5" fmla="*/ 50948 w 117766"/>
                  <a:gd name="connsiteY5" fmla="*/ 99953 h 136117"/>
                  <a:gd name="connsiteX6" fmla="*/ 54608 w 117766"/>
                  <a:gd name="connsiteY6" fmla="*/ 86272 h 136117"/>
                  <a:gd name="connsiteX7" fmla="*/ 67089 w 117766"/>
                  <a:gd name="connsiteY7" fmla="*/ 80575 h 136117"/>
                  <a:gd name="connsiteX8" fmla="*/ 100157 w 117766"/>
                  <a:gd name="connsiteY8" fmla="*/ 57276 h 136117"/>
                  <a:gd name="connsiteX9" fmla="*/ 117591 w 117766"/>
                  <a:gd name="connsiteY9" fmla="*/ 26053 h 136117"/>
                  <a:gd name="connsiteX10" fmla="*/ 67734 w 117766"/>
                  <a:gd name="connsiteY10" fmla="*/ 6259 h 136117"/>
                  <a:gd name="connsiteX11" fmla="*/ 26322 w 117766"/>
                  <a:gd name="connsiteY11" fmla="*/ 74109 h 136117"/>
                  <a:gd name="connsiteX12" fmla="*/ 28922 w 117766"/>
                  <a:gd name="connsiteY12" fmla="*/ 72122 h 13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766" h="136117">
                    <a:moveTo>
                      <a:pt x="33455" y="71470"/>
                    </a:moveTo>
                    <a:cubicBezTo>
                      <a:pt x="25398" y="68609"/>
                      <a:pt x="3505" y="76674"/>
                      <a:pt x="0" y="84926"/>
                    </a:cubicBezTo>
                    <a:cubicBezTo>
                      <a:pt x="11244" y="85112"/>
                      <a:pt x="24781" y="88993"/>
                      <a:pt x="35388" y="92804"/>
                    </a:cubicBezTo>
                    <a:cubicBezTo>
                      <a:pt x="26205" y="104591"/>
                      <a:pt x="30785" y="122941"/>
                      <a:pt x="34216" y="136118"/>
                    </a:cubicBezTo>
                    <a:cubicBezTo>
                      <a:pt x="37915" y="133021"/>
                      <a:pt x="39048" y="125887"/>
                      <a:pt x="41326" y="121331"/>
                    </a:cubicBezTo>
                    <a:cubicBezTo>
                      <a:pt x="44819" y="114349"/>
                      <a:pt x="48309" y="107324"/>
                      <a:pt x="50948" y="99953"/>
                    </a:cubicBezTo>
                    <a:cubicBezTo>
                      <a:pt x="52221" y="96414"/>
                      <a:pt x="52062" y="89148"/>
                      <a:pt x="54608" y="86272"/>
                    </a:cubicBezTo>
                    <a:cubicBezTo>
                      <a:pt x="56800" y="83792"/>
                      <a:pt x="63922" y="82562"/>
                      <a:pt x="67089" y="80575"/>
                    </a:cubicBezTo>
                    <a:cubicBezTo>
                      <a:pt x="78418" y="73469"/>
                      <a:pt x="89383" y="65167"/>
                      <a:pt x="100157" y="57276"/>
                    </a:cubicBezTo>
                    <a:cubicBezTo>
                      <a:pt x="110244" y="49887"/>
                      <a:pt x="119135" y="39827"/>
                      <a:pt x="117591" y="26053"/>
                    </a:cubicBezTo>
                    <a:cubicBezTo>
                      <a:pt x="115002" y="2890"/>
                      <a:pt x="85079" y="-7694"/>
                      <a:pt x="67734" y="6259"/>
                    </a:cubicBezTo>
                    <a:cubicBezTo>
                      <a:pt x="45898" y="23825"/>
                      <a:pt x="33102" y="47764"/>
                      <a:pt x="26322" y="74109"/>
                    </a:cubicBezTo>
                    <a:cubicBezTo>
                      <a:pt x="27409" y="73795"/>
                      <a:pt x="28278" y="73135"/>
                      <a:pt x="28922" y="72122"/>
                    </a:cubicBezTo>
                  </a:path>
                </a:pathLst>
              </a:custGeom>
              <a:noFill/>
              <a:ln w="3175" cap="rnd">
                <a:solidFill>
                  <a:srgbClr val="000000"/>
                </a:solidFill>
                <a:prstDash val="solid"/>
                <a:round/>
              </a:ln>
            </p:spPr>
            <p:txBody>
              <a:bodyPr rtlCol="0" anchor="ctr"/>
              <a:lstStyle/>
              <a:p>
                <a:endParaRPr lang="zh-CN" altLang="en-US"/>
              </a:p>
            </p:txBody>
          </p:sp>
          <p:sp>
            <p:nvSpPr>
              <p:cNvPr id="267" name="任意多边形: 形状 266"/>
              <p:cNvSpPr/>
              <p:nvPr/>
            </p:nvSpPr>
            <p:spPr>
              <a:xfrm rot="1905113">
                <a:off x="10504879" y="2513059"/>
                <a:ext cx="29234" cy="33270"/>
              </a:xfrm>
              <a:custGeom>
                <a:avLst/>
                <a:gdLst>
                  <a:gd name="connsiteX0" fmla="*/ 11309 w 21363"/>
                  <a:gd name="connsiteY0" fmla="*/ 5904 h 24313"/>
                  <a:gd name="connsiteX1" fmla="*/ 7242 w 21363"/>
                  <a:gd name="connsiteY1" fmla="*/ 9071 h 24313"/>
                  <a:gd name="connsiteX2" fmla="*/ 6109 w 21363"/>
                  <a:gd name="connsiteY2" fmla="*/ 9055 h 24313"/>
                  <a:gd name="connsiteX3" fmla="*/ 7490 w 21363"/>
                  <a:gd name="connsiteY3" fmla="*/ 3323 h 24313"/>
                  <a:gd name="connsiteX4" fmla="*/ 11899 w 21363"/>
                  <a:gd name="connsiteY4" fmla="*/ 3901 h 24313"/>
                  <a:gd name="connsiteX5" fmla="*/ 4180 w 21363"/>
                  <a:gd name="connsiteY5" fmla="*/ 5388 h 24313"/>
                  <a:gd name="connsiteX6" fmla="*/ 19805 w 21363"/>
                  <a:gd name="connsiteY6" fmla="*/ 6377 h 24313"/>
                  <a:gd name="connsiteX7" fmla="*/ 380 w 21363"/>
                  <a:gd name="connsiteY7" fmla="*/ 17559 h 24313"/>
                  <a:gd name="connsiteX8" fmla="*/ 19712 w 21363"/>
                  <a:gd name="connsiteY8" fmla="*/ 9785 h 2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63" h="24313">
                    <a:moveTo>
                      <a:pt x="11309" y="5904"/>
                    </a:moveTo>
                    <a:cubicBezTo>
                      <a:pt x="8946" y="5791"/>
                      <a:pt x="7502" y="6529"/>
                      <a:pt x="7242" y="9071"/>
                    </a:cubicBezTo>
                    <a:cubicBezTo>
                      <a:pt x="16824" y="14085"/>
                      <a:pt x="7568" y="-954"/>
                      <a:pt x="6109" y="9055"/>
                    </a:cubicBezTo>
                    <a:cubicBezTo>
                      <a:pt x="11488" y="12634"/>
                      <a:pt x="13556" y="3331"/>
                      <a:pt x="7490" y="3323"/>
                    </a:cubicBezTo>
                    <a:cubicBezTo>
                      <a:pt x="3438" y="9199"/>
                      <a:pt x="14550" y="10173"/>
                      <a:pt x="11899" y="3901"/>
                    </a:cubicBezTo>
                    <a:cubicBezTo>
                      <a:pt x="10145" y="-244"/>
                      <a:pt x="5557" y="2741"/>
                      <a:pt x="4180" y="5388"/>
                    </a:cubicBezTo>
                    <a:cubicBezTo>
                      <a:pt x="-1696" y="16666"/>
                      <a:pt x="23663" y="20734"/>
                      <a:pt x="19805" y="6377"/>
                    </a:cubicBezTo>
                    <a:cubicBezTo>
                      <a:pt x="15796" y="-8538"/>
                      <a:pt x="-2880" y="5849"/>
                      <a:pt x="380" y="17559"/>
                    </a:cubicBezTo>
                    <a:cubicBezTo>
                      <a:pt x="5375" y="35513"/>
                      <a:pt x="27521" y="12277"/>
                      <a:pt x="19712" y="9785"/>
                    </a:cubicBezTo>
                  </a:path>
                </a:pathLst>
              </a:custGeom>
              <a:noFill/>
              <a:ln w="3879" cap="rnd">
                <a:solidFill>
                  <a:srgbClr val="000000"/>
                </a:solidFill>
                <a:prstDash val="solid"/>
                <a:round/>
              </a:ln>
            </p:spPr>
            <p:txBody>
              <a:bodyPr rtlCol="0" anchor="ctr"/>
              <a:lstStyle/>
              <a:p>
                <a:endParaRPr lang="zh-CN" altLang="en-US"/>
              </a:p>
            </p:txBody>
          </p:sp>
          <p:sp>
            <p:nvSpPr>
              <p:cNvPr id="268" name="任意多边形: 形状 267"/>
              <p:cNvSpPr/>
              <p:nvPr/>
            </p:nvSpPr>
            <p:spPr>
              <a:xfrm rot="1905113">
                <a:off x="10358236" y="2685662"/>
                <a:ext cx="26367" cy="29862"/>
              </a:xfrm>
              <a:custGeom>
                <a:avLst/>
                <a:gdLst>
                  <a:gd name="connsiteX0" fmla="*/ 10032 w 19268"/>
                  <a:gd name="connsiteY0" fmla="*/ 2581 h 21822"/>
                  <a:gd name="connsiteX1" fmla="*/ 15229 w 19268"/>
                  <a:gd name="connsiteY1" fmla="*/ 6555 h 21822"/>
                  <a:gd name="connsiteX2" fmla="*/ 8918 w 19268"/>
                  <a:gd name="connsiteY2" fmla="*/ 5639 h 21822"/>
                  <a:gd name="connsiteX3" fmla="*/ 12384 w 19268"/>
                  <a:gd name="connsiteY3" fmla="*/ 2631 h 21822"/>
                  <a:gd name="connsiteX4" fmla="*/ 10370 w 19268"/>
                  <a:gd name="connsiteY4" fmla="*/ 3097 h 21822"/>
                  <a:gd name="connsiteX5" fmla="*/ 11775 w 19268"/>
                  <a:gd name="connsiteY5" fmla="*/ 702 h 21822"/>
                  <a:gd name="connsiteX6" fmla="*/ 4925 w 19268"/>
                  <a:gd name="connsiteY6" fmla="*/ 21273 h 21822"/>
                  <a:gd name="connsiteX7" fmla="*/ 12617 w 19268"/>
                  <a:gd name="connsiteY7" fmla="*/ 0 h 2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8" h="21822">
                    <a:moveTo>
                      <a:pt x="10032" y="2581"/>
                    </a:moveTo>
                    <a:cubicBezTo>
                      <a:pt x="4230" y="6412"/>
                      <a:pt x="13254" y="10266"/>
                      <a:pt x="15229" y="6555"/>
                    </a:cubicBezTo>
                    <a:cubicBezTo>
                      <a:pt x="17321" y="2628"/>
                      <a:pt x="7358" y="-1444"/>
                      <a:pt x="8918" y="5639"/>
                    </a:cubicBezTo>
                    <a:cubicBezTo>
                      <a:pt x="12179" y="5783"/>
                      <a:pt x="12493" y="5639"/>
                      <a:pt x="12384" y="2631"/>
                    </a:cubicBezTo>
                    <a:cubicBezTo>
                      <a:pt x="12800" y="2228"/>
                      <a:pt x="9753" y="3074"/>
                      <a:pt x="10370" y="3097"/>
                    </a:cubicBezTo>
                    <a:cubicBezTo>
                      <a:pt x="12904" y="2080"/>
                      <a:pt x="10611" y="2814"/>
                      <a:pt x="11775" y="702"/>
                    </a:cubicBezTo>
                    <a:cubicBezTo>
                      <a:pt x="1144" y="-1859"/>
                      <a:pt x="-4801" y="17578"/>
                      <a:pt x="4925" y="21273"/>
                    </a:cubicBezTo>
                    <a:cubicBezTo>
                      <a:pt x="16541" y="25689"/>
                      <a:pt x="26240" y="2107"/>
                      <a:pt x="12617" y="0"/>
                    </a:cubicBezTo>
                  </a:path>
                </a:pathLst>
              </a:custGeom>
              <a:noFill/>
              <a:ln w="3879" cap="rnd">
                <a:solidFill>
                  <a:srgbClr val="000000"/>
                </a:solidFill>
                <a:prstDash val="solid"/>
                <a:round/>
              </a:ln>
            </p:spPr>
            <p:txBody>
              <a:bodyPr rtlCol="0" anchor="ctr"/>
              <a:lstStyle/>
              <a:p>
                <a:endParaRPr lang="zh-CN" altLang="en-US"/>
              </a:p>
            </p:txBody>
          </p:sp>
          <p:sp>
            <p:nvSpPr>
              <p:cNvPr id="269" name="任意多边形: 形状 268"/>
              <p:cNvSpPr/>
              <p:nvPr/>
            </p:nvSpPr>
            <p:spPr>
              <a:xfrm rot="1905113">
                <a:off x="10275689" y="2653823"/>
                <a:ext cx="99564" cy="165325"/>
              </a:xfrm>
              <a:custGeom>
                <a:avLst/>
                <a:gdLst>
                  <a:gd name="connsiteX0" fmla="*/ 24358 w 72758"/>
                  <a:gd name="connsiteY0" fmla="*/ 71617 h 120814"/>
                  <a:gd name="connsiteX1" fmla="*/ 34709 w 72758"/>
                  <a:gd name="connsiteY1" fmla="*/ 14871 h 120814"/>
                  <a:gd name="connsiteX2" fmla="*/ 69674 w 72758"/>
                  <a:gd name="connsiteY2" fmla="*/ 12752 h 120814"/>
                  <a:gd name="connsiteX3" fmla="*/ 54115 w 72758"/>
                  <a:gd name="connsiteY3" fmla="*/ 70305 h 120814"/>
                  <a:gd name="connsiteX4" fmla="*/ 50133 w 72758"/>
                  <a:gd name="connsiteY4" fmla="*/ 120814 h 120814"/>
                  <a:gd name="connsiteX5" fmla="*/ 35823 w 72758"/>
                  <a:gd name="connsiteY5" fmla="*/ 103361 h 120814"/>
                  <a:gd name="connsiteX6" fmla="*/ 28111 w 72758"/>
                  <a:gd name="connsiteY6" fmla="*/ 88504 h 120814"/>
                  <a:gd name="connsiteX7" fmla="*/ 0 w 72758"/>
                  <a:gd name="connsiteY7" fmla="*/ 99313 h 120814"/>
                  <a:gd name="connsiteX8" fmla="*/ 15994 w 72758"/>
                  <a:gd name="connsiteY8" fmla="*/ 81743 h 120814"/>
                  <a:gd name="connsiteX9" fmla="*/ 25654 w 72758"/>
                  <a:gd name="connsiteY9" fmla="*/ 69032 h 1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58" h="120814">
                    <a:moveTo>
                      <a:pt x="24358" y="71617"/>
                    </a:moveTo>
                    <a:cubicBezTo>
                      <a:pt x="24358" y="52720"/>
                      <a:pt x="23322" y="30826"/>
                      <a:pt x="34709" y="14871"/>
                    </a:cubicBezTo>
                    <a:cubicBezTo>
                      <a:pt x="45114" y="289"/>
                      <a:pt x="62180" y="-8672"/>
                      <a:pt x="69674" y="12752"/>
                    </a:cubicBezTo>
                    <a:cubicBezTo>
                      <a:pt x="77662" y="35592"/>
                      <a:pt x="69309" y="53480"/>
                      <a:pt x="54115" y="70305"/>
                    </a:cubicBezTo>
                    <a:cubicBezTo>
                      <a:pt x="41586" y="84176"/>
                      <a:pt x="54553" y="104032"/>
                      <a:pt x="50133" y="120814"/>
                    </a:cubicBezTo>
                    <a:cubicBezTo>
                      <a:pt x="45409" y="116386"/>
                      <a:pt x="39999" y="108728"/>
                      <a:pt x="35823" y="103361"/>
                    </a:cubicBezTo>
                    <a:cubicBezTo>
                      <a:pt x="32850" y="99542"/>
                      <a:pt x="28216" y="93518"/>
                      <a:pt x="28111" y="88504"/>
                    </a:cubicBezTo>
                    <a:cubicBezTo>
                      <a:pt x="22231" y="93087"/>
                      <a:pt x="7560" y="106664"/>
                      <a:pt x="0" y="99313"/>
                    </a:cubicBezTo>
                    <a:cubicBezTo>
                      <a:pt x="5515" y="93635"/>
                      <a:pt x="10867" y="87790"/>
                      <a:pt x="15994" y="81743"/>
                    </a:cubicBezTo>
                    <a:cubicBezTo>
                      <a:pt x="19293" y="77858"/>
                      <a:pt x="21936" y="72176"/>
                      <a:pt x="25654" y="69032"/>
                    </a:cubicBezTo>
                  </a:path>
                </a:pathLst>
              </a:custGeom>
              <a:noFill/>
              <a:ln w="3175" cap="rnd">
                <a:solidFill>
                  <a:srgbClr val="000000"/>
                </a:solidFill>
                <a:prstDash val="solid"/>
                <a:round/>
              </a:ln>
            </p:spPr>
            <p:txBody>
              <a:bodyPr rtlCol="0" anchor="ctr"/>
              <a:lstStyle/>
              <a:p>
                <a:endParaRPr lang="zh-CN" altLang="en-US"/>
              </a:p>
            </p:txBody>
          </p:sp>
          <p:sp>
            <p:nvSpPr>
              <p:cNvPr id="270" name="任意多边形: 形状 269"/>
              <p:cNvSpPr/>
              <p:nvPr/>
            </p:nvSpPr>
            <p:spPr>
              <a:xfrm rot="1905113">
                <a:off x="10679685" y="2442288"/>
                <a:ext cx="24632" cy="21131"/>
              </a:xfrm>
              <a:custGeom>
                <a:avLst/>
                <a:gdLst>
                  <a:gd name="connsiteX0" fmla="*/ 7662 w 18000"/>
                  <a:gd name="connsiteY0" fmla="*/ 4295 h 15442"/>
                  <a:gd name="connsiteX1" fmla="*/ 5761 w 18000"/>
                  <a:gd name="connsiteY1" fmla="*/ 4908 h 15442"/>
                  <a:gd name="connsiteX2" fmla="*/ 7232 w 18000"/>
                  <a:gd name="connsiteY2" fmla="*/ 577 h 15442"/>
                  <a:gd name="connsiteX3" fmla="*/ 13042 w 18000"/>
                  <a:gd name="connsiteY3" fmla="*/ 1124 h 15442"/>
                  <a:gd name="connsiteX4" fmla="*/ 9747 w 18000"/>
                  <a:gd name="connsiteY4" fmla="*/ 4338 h 15442"/>
                  <a:gd name="connsiteX5" fmla="*/ 2586 w 18000"/>
                  <a:gd name="connsiteY5" fmla="*/ 1004 h 15442"/>
                  <a:gd name="connsiteX6" fmla="*/ 2931 w 18000"/>
                  <a:gd name="connsiteY6" fmla="*/ 12244 h 15442"/>
                  <a:gd name="connsiteX7" fmla="*/ 13484 w 18000"/>
                  <a:gd name="connsiteY7" fmla="*/ 1058 h 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0" h="15442">
                    <a:moveTo>
                      <a:pt x="7662" y="4295"/>
                    </a:moveTo>
                    <a:cubicBezTo>
                      <a:pt x="7189" y="4710"/>
                      <a:pt x="6401" y="4109"/>
                      <a:pt x="5761" y="4908"/>
                    </a:cubicBezTo>
                    <a:cubicBezTo>
                      <a:pt x="8935" y="8716"/>
                      <a:pt x="13154" y="1229"/>
                      <a:pt x="7232" y="577"/>
                    </a:cubicBezTo>
                    <a:cubicBezTo>
                      <a:pt x="5625" y="5448"/>
                      <a:pt x="12071" y="5355"/>
                      <a:pt x="13042" y="1124"/>
                    </a:cubicBezTo>
                    <a:cubicBezTo>
                      <a:pt x="9886" y="-626"/>
                      <a:pt x="7915" y="1109"/>
                      <a:pt x="9747" y="4338"/>
                    </a:cubicBezTo>
                    <a:cubicBezTo>
                      <a:pt x="12980" y="604"/>
                      <a:pt x="5803" y="-1305"/>
                      <a:pt x="2586" y="1004"/>
                    </a:cubicBezTo>
                    <a:cubicBezTo>
                      <a:pt x="-1637" y="4035"/>
                      <a:pt x="-80" y="9232"/>
                      <a:pt x="2931" y="12244"/>
                    </a:cubicBezTo>
                    <a:cubicBezTo>
                      <a:pt x="14680" y="24035"/>
                      <a:pt x="23855" y="-692"/>
                      <a:pt x="13484" y="1058"/>
                    </a:cubicBezTo>
                  </a:path>
                </a:pathLst>
              </a:custGeom>
              <a:noFill/>
              <a:ln w="3879" cap="rnd">
                <a:solidFill>
                  <a:srgbClr val="000000"/>
                </a:solidFill>
                <a:prstDash val="solid"/>
                <a:round/>
              </a:ln>
            </p:spPr>
            <p:txBody>
              <a:bodyPr rtlCol="0" anchor="ctr"/>
              <a:lstStyle/>
              <a:p>
                <a:endParaRPr lang="zh-CN" altLang="en-US"/>
              </a:p>
            </p:txBody>
          </p:sp>
          <p:sp>
            <p:nvSpPr>
              <p:cNvPr id="271" name="任意多边形: 形状 270"/>
              <p:cNvSpPr/>
              <p:nvPr/>
            </p:nvSpPr>
            <p:spPr>
              <a:xfrm rot="1905113">
                <a:off x="10559640" y="2398467"/>
                <a:ext cx="149432" cy="131615"/>
              </a:xfrm>
              <a:custGeom>
                <a:avLst/>
                <a:gdLst>
                  <a:gd name="connsiteX0" fmla="*/ 33591 w 109200"/>
                  <a:gd name="connsiteY0" fmla="*/ 45156 h 96180"/>
                  <a:gd name="connsiteX1" fmla="*/ 65347 w 109200"/>
                  <a:gd name="connsiteY1" fmla="*/ 5552 h 96180"/>
                  <a:gd name="connsiteX2" fmla="*/ 104275 w 109200"/>
                  <a:gd name="connsiteY2" fmla="*/ 10353 h 96180"/>
                  <a:gd name="connsiteX3" fmla="*/ 87392 w 109200"/>
                  <a:gd name="connsiteY3" fmla="*/ 46304 h 96180"/>
                  <a:gd name="connsiteX4" fmla="*/ 58314 w 109200"/>
                  <a:gd name="connsiteY4" fmla="*/ 58790 h 96180"/>
                  <a:gd name="connsiteX5" fmla="*/ 22126 w 109200"/>
                  <a:gd name="connsiteY5" fmla="*/ 96181 h 96180"/>
                  <a:gd name="connsiteX6" fmla="*/ 27024 w 109200"/>
                  <a:gd name="connsiteY6" fmla="*/ 62687 h 96180"/>
                  <a:gd name="connsiteX7" fmla="*/ 0 w 109200"/>
                  <a:gd name="connsiteY7" fmla="*/ 47205 h 96180"/>
                  <a:gd name="connsiteX8" fmla="*/ 32943 w 109200"/>
                  <a:gd name="connsiteY8" fmla="*/ 49681 h 9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00" h="96180">
                    <a:moveTo>
                      <a:pt x="33591" y="45156"/>
                    </a:moveTo>
                    <a:cubicBezTo>
                      <a:pt x="33863" y="26553"/>
                      <a:pt x="49849" y="12364"/>
                      <a:pt x="65347" y="5552"/>
                    </a:cubicBezTo>
                    <a:cubicBezTo>
                      <a:pt x="80475" y="-1100"/>
                      <a:pt x="93605" y="-4166"/>
                      <a:pt x="104275" y="10353"/>
                    </a:cubicBezTo>
                    <a:cubicBezTo>
                      <a:pt x="117102" y="27807"/>
                      <a:pt x="102532" y="38352"/>
                      <a:pt x="87392" y="46304"/>
                    </a:cubicBezTo>
                    <a:cubicBezTo>
                      <a:pt x="77790" y="51346"/>
                      <a:pt x="70090" y="59423"/>
                      <a:pt x="58314" y="58790"/>
                    </a:cubicBezTo>
                    <a:cubicBezTo>
                      <a:pt x="50404" y="76026"/>
                      <a:pt x="42052" y="92750"/>
                      <a:pt x="22126" y="96181"/>
                    </a:cubicBezTo>
                    <a:cubicBezTo>
                      <a:pt x="27226" y="87720"/>
                      <a:pt x="27746" y="72347"/>
                      <a:pt x="27024" y="62687"/>
                    </a:cubicBezTo>
                    <a:cubicBezTo>
                      <a:pt x="19728" y="63176"/>
                      <a:pt x="3186" y="53465"/>
                      <a:pt x="0" y="47205"/>
                    </a:cubicBezTo>
                    <a:cubicBezTo>
                      <a:pt x="4945" y="46619"/>
                      <a:pt x="30253" y="46246"/>
                      <a:pt x="32943" y="49681"/>
                    </a:cubicBezTo>
                  </a:path>
                </a:pathLst>
              </a:custGeom>
              <a:noFill/>
              <a:ln w="3175" cap="rnd">
                <a:solidFill>
                  <a:srgbClr val="000000"/>
                </a:solidFill>
                <a:prstDash val="solid"/>
                <a:round/>
              </a:ln>
            </p:spPr>
            <p:txBody>
              <a:bodyPr rtlCol="0" anchor="ctr"/>
              <a:lstStyle/>
              <a:p>
                <a:endParaRPr lang="zh-CN" altLang="en-US"/>
              </a:p>
            </p:txBody>
          </p:sp>
          <p:grpSp>
            <p:nvGrpSpPr>
              <p:cNvPr id="234" name="组合 271"/>
              <p:cNvGrpSpPr/>
              <p:nvPr/>
            </p:nvGrpSpPr>
            <p:grpSpPr>
              <a:xfrm rot="1666375">
                <a:off x="10470300" y="2322192"/>
                <a:ext cx="67326" cy="146829"/>
                <a:chOff x="10470300" y="2322192"/>
                <a:chExt cx="67326" cy="146829"/>
              </a:xfrm>
            </p:grpSpPr>
            <p:sp>
              <p:nvSpPr>
                <p:cNvPr id="273" name="任意多边形: 形状 272"/>
                <p:cNvSpPr/>
                <p:nvPr/>
              </p:nvSpPr>
              <p:spPr>
                <a:xfrm rot="1905113">
                  <a:off x="10470300" y="2322192"/>
                  <a:ext cx="64652" cy="146829"/>
                </a:xfrm>
                <a:custGeom>
                  <a:avLst/>
                  <a:gdLst>
                    <a:gd name="connsiteX0" fmla="*/ 13566 w 47246"/>
                    <a:gd name="connsiteY0" fmla="*/ 71735 h 107298"/>
                    <a:gd name="connsiteX1" fmla="*/ 19834 w 47246"/>
                    <a:gd name="connsiteY1" fmla="*/ 454 h 107298"/>
                    <a:gd name="connsiteX2" fmla="*/ 40672 w 47246"/>
                    <a:gd name="connsiteY2" fmla="*/ 45375 h 107298"/>
                    <a:gd name="connsiteX3" fmla="*/ 35479 w 47246"/>
                    <a:gd name="connsiteY3" fmla="*/ 66899 h 107298"/>
                    <a:gd name="connsiteX4" fmla="*/ 47246 w 47246"/>
                    <a:gd name="connsiteY4" fmla="*/ 96951 h 107298"/>
                    <a:gd name="connsiteX5" fmla="*/ 33577 w 47246"/>
                    <a:gd name="connsiteY5" fmla="*/ 86484 h 107298"/>
                    <a:gd name="connsiteX6" fmla="*/ 2248 w 47246"/>
                    <a:gd name="connsiteY6" fmla="*/ 107298 h 107298"/>
                    <a:gd name="connsiteX7" fmla="*/ 13566 w 47246"/>
                    <a:gd name="connsiteY7" fmla="*/ 71735 h 10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6" h="107298">
                      <a:moveTo>
                        <a:pt x="13566" y="71735"/>
                      </a:moveTo>
                      <a:cubicBezTo>
                        <a:pt x="13566" y="71735"/>
                        <a:pt x="513" y="-6641"/>
                        <a:pt x="19834" y="454"/>
                      </a:cubicBezTo>
                      <a:cubicBezTo>
                        <a:pt x="39158" y="7549"/>
                        <a:pt x="43695" y="36297"/>
                        <a:pt x="40672" y="45375"/>
                      </a:cubicBezTo>
                      <a:cubicBezTo>
                        <a:pt x="37648" y="54453"/>
                        <a:pt x="35479" y="66899"/>
                        <a:pt x="35479" y="66899"/>
                      </a:cubicBezTo>
                      <a:lnTo>
                        <a:pt x="47246" y="96951"/>
                      </a:lnTo>
                      <a:lnTo>
                        <a:pt x="33577" y="86484"/>
                      </a:lnTo>
                      <a:lnTo>
                        <a:pt x="2248" y="107298"/>
                      </a:lnTo>
                      <a:cubicBezTo>
                        <a:pt x="2248" y="107298"/>
                        <a:pt x="-7489" y="101119"/>
                        <a:pt x="13566" y="71735"/>
                      </a:cubicBezTo>
                      <a:close/>
                    </a:path>
                  </a:pathLst>
                </a:custGeom>
                <a:solidFill>
                  <a:srgbClr val="6689A6"/>
                </a:solidFill>
                <a:ln w="3879" cap="flat">
                  <a:noFill/>
                  <a:prstDash val="solid"/>
                  <a:miter/>
                </a:ln>
              </p:spPr>
              <p:txBody>
                <a:bodyPr rtlCol="0" anchor="ctr"/>
                <a:lstStyle/>
                <a:p>
                  <a:endParaRPr lang="zh-CN" altLang="en-US"/>
                </a:p>
              </p:txBody>
            </p:sp>
            <p:sp>
              <p:nvSpPr>
                <p:cNvPr id="274" name="任意多边形: 形状 273"/>
                <p:cNvSpPr/>
                <p:nvPr/>
              </p:nvSpPr>
              <p:spPr>
                <a:xfrm rot="1905113">
                  <a:off x="10515553" y="2348150"/>
                  <a:ext cx="22073" cy="24866"/>
                </a:xfrm>
                <a:custGeom>
                  <a:avLst/>
                  <a:gdLst>
                    <a:gd name="connsiteX0" fmla="*/ 16130 w 16130"/>
                    <a:gd name="connsiteY0" fmla="*/ 9086 h 18171"/>
                    <a:gd name="connsiteX1" fmla="*/ 8065 w 16130"/>
                    <a:gd name="connsiteY1" fmla="*/ 18172 h 18171"/>
                    <a:gd name="connsiteX2" fmla="*/ 0 w 16130"/>
                    <a:gd name="connsiteY2" fmla="*/ 9086 h 18171"/>
                    <a:gd name="connsiteX3" fmla="*/ 8065 w 16130"/>
                    <a:gd name="connsiteY3" fmla="*/ 0 h 18171"/>
                    <a:gd name="connsiteX4" fmla="*/ 16130 w 16130"/>
                    <a:gd name="connsiteY4" fmla="*/ 9086 h 1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9" h="18171">
                      <a:moveTo>
                        <a:pt x="16130" y="9086"/>
                      </a:moveTo>
                      <a:cubicBezTo>
                        <a:pt x="16130" y="14104"/>
                        <a:pt x="12519" y="18172"/>
                        <a:pt x="8065" y="18172"/>
                      </a:cubicBezTo>
                      <a:cubicBezTo>
                        <a:pt x="3611" y="18172"/>
                        <a:pt x="0" y="14104"/>
                        <a:pt x="0" y="9086"/>
                      </a:cubicBezTo>
                      <a:cubicBezTo>
                        <a:pt x="0" y="4068"/>
                        <a:pt x="3611" y="0"/>
                        <a:pt x="8065" y="0"/>
                      </a:cubicBezTo>
                      <a:cubicBezTo>
                        <a:pt x="12519" y="0"/>
                        <a:pt x="16130" y="4068"/>
                        <a:pt x="16130" y="9086"/>
                      </a:cubicBezTo>
                      <a:close/>
                    </a:path>
                  </a:pathLst>
                </a:custGeom>
                <a:solidFill>
                  <a:srgbClr val="FFFFFF"/>
                </a:solidFill>
                <a:ln w="3879" cap="flat">
                  <a:noFill/>
                  <a:prstDash val="solid"/>
                  <a:miter/>
                </a:ln>
              </p:spPr>
              <p:txBody>
                <a:bodyPr rtlCol="0" anchor="ctr"/>
                <a:lstStyle/>
                <a:p>
                  <a:endParaRPr lang="zh-CN" altLang="en-US"/>
                </a:p>
              </p:txBody>
            </p:sp>
            <p:sp>
              <p:nvSpPr>
                <p:cNvPr id="275" name="任意多边形: 形状 274"/>
                <p:cNvSpPr/>
                <p:nvPr/>
              </p:nvSpPr>
              <p:spPr>
                <a:xfrm rot="1905113">
                  <a:off x="10523487" y="2339830"/>
                  <a:ext cx="10587" cy="9530"/>
                </a:xfrm>
                <a:custGeom>
                  <a:avLst/>
                  <a:gdLst>
                    <a:gd name="connsiteX0" fmla="*/ 7118 w 7737"/>
                    <a:gd name="connsiteY0" fmla="*/ 3148 h 6964"/>
                    <a:gd name="connsiteX1" fmla="*/ 3365 w 7737"/>
                    <a:gd name="connsiteY1" fmla="*/ 6311 h 6964"/>
                    <a:gd name="connsiteX2" fmla="*/ 5096 w 7737"/>
                    <a:gd name="connsiteY2" fmla="*/ 1840 h 6964"/>
                    <a:gd name="connsiteX3" fmla="*/ 4591 w 7737"/>
                    <a:gd name="connsiteY3" fmla="*/ 4891 h 6964"/>
                    <a:gd name="connsiteX4" fmla="*/ 6641 w 7737"/>
                    <a:gd name="connsiteY4" fmla="*/ 4308 h 6964"/>
                    <a:gd name="connsiteX5" fmla="*/ 2763 w 7737"/>
                    <a:gd name="connsiteY5" fmla="*/ 3035 h 6964"/>
                    <a:gd name="connsiteX6" fmla="*/ 5783 w 7737"/>
                    <a:gd name="connsiteY6" fmla="*/ 1929 h 6964"/>
                    <a:gd name="connsiteX7" fmla="*/ 0 w 7737"/>
                    <a:gd name="connsiteY7" fmla="*/ 2500 h 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7" h="6964">
                      <a:moveTo>
                        <a:pt x="7118" y="3148"/>
                      </a:moveTo>
                      <a:cubicBezTo>
                        <a:pt x="4634" y="3167"/>
                        <a:pt x="3167" y="3365"/>
                        <a:pt x="3365" y="6311"/>
                      </a:cubicBezTo>
                      <a:cubicBezTo>
                        <a:pt x="8170" y="8970"/>
                        <a:pt x="9404" y="2717"/>
                        <a:pt x="5096" y="1840"/>
                      </a:cubicBezTo>
                      <a:cubicBezTo>
                        <a:pt x="4968" y="2869"/>
                        <a:pt x="4568" y="3684"/>
                        <a:pt x="4591" y="4891"/>
                      </a:cubicBezTo>
                      <a:cubicBezTo>
                        <a:pt x="4704" y="4852"/>
                        <a:pt x="6551" y="4332"/>
                        <a:pt x="6641" y="4308"/>
                      </a:cubicBezTo>
                      <a:cubicBezTo>
                        <a:pt x="5096" y="2663"/>
                        <a:pt x="4956" y="3195"/>
                        <a:pt x="2763" y="3035"/>
                      </a:cubicBezTo>
                      <a:cubicBezTo>
                        <a:pt x="3361" y="8294"/>
                        <a:pt x="7444" y="4429"/>
                        <a:pt x="5783" y="1929"/>
                      </a:cubicBezTo>
                      <a:cubicBezTo>
                        <a:pt x="3986" y="-768"/>
                        <a:pt x="664" y="-690"/>
                        <a:pt x="0" y="2500"/>
                      </a:cubicBezTo>
                    </a:path>
                  </a:pathLst>
                </a:custGeom>
                <a:noFill/>
                <a:ln w="3879" cap="rnd">
                  <a:solidFill>
                    <a:srgbClr val="000000"/>
                  </a:solidFill>
                  <a:prstDash val="solid"/>
                  <a:round/>
                </a:ln>
              </p:spPr>
              <p:txBody>
                <a:bodyPr rtlCol="0" anchor="ctr"/>
                <a:lstStyle/>
                <a:p>
                  <a:endParaRPr lang="zh-CN" altLang="en-US"/>
                </a:p>
              </p:txBody>
            </p:sp>
            <p:sp>
              <p:nvSpPr>
                <p:cNvPr id="276" name="任意多边形: 形状 275"/>
                <p:cNvSpPr/>
                <p:nvPr/>
              </p:nvSpPr>
              <p:spPr>
                <a:xfrm rot="1905113">
                  <a:off x="10513056" y="2336267"/>
                  <a:ext cx="23269" cy="36348"/>
                </a:xfrm>
                <a:custGeom>
                  <a:avLst/>
                  <a:gdLst>
                    <a:gd name="connsiteX0" fmla="*/ 1182 w 17004"/>
                    <a:gd name="connsiteY0" fmla="*/ 19570 h 26562"/>
                    <a:gd name="connsiteX1" fmla="*/ 2886 w 17004"/>
                    <a:gd name="connsiteY1" fmla="*/ 23028 h 26562"/>
                    <a:gd name="connsiteX2" fmla="*/ 16520 w 17004"/>
                    <a:gd name="connsiteY2" fmla="*/ 20560 h 26562"/>
                    <a:gd name="connsiteX3" fmla="*/ 12825 w 17004"/>
                    <a:gd name="connsiteY3" fmla="*/ 5656 h 26562"/>
                    <a:gd name="connsiteX4" fmla="*/ 1182 w 17004"/>
                    <a:gd name="connsiteY4" fmla="*/ 19570 h 2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4" h="26562">
                      <a:moveTo>
                        <a:pt x="1182" y="19570"/>
                      </a:moveTo>
                      <a:cubicBezTo>
                        <a:pt x="1624" y="20847"/>
                        <a:pt x="2195" y="22015"/>
                        <a:pt x="2886" y="23028"/>
                      </a:cubicBezTo>
                      <a:cubicBezTo>
                        <a:pt x="6984" y="28993"/>
                        <a:pt x="14401" y="26894"/>
                        <a:pt x="16520" y="20560"/>
                      </a:cubicBezTo>
                      <a:cubicBezTo>
                        <a:pt x="18115" y="15782"/>
                        <a:pt x="15476" y="9553"/>
                        <a:pt x="12825" y="5656"/>
                      </a:cubicBezTo>
                      <a:cubicBezTo>
                        <a:pt x="2614" y="-9341"/>
                        <a:pt x="-2474" y="9060"/>
                        <a:pt x="1182" y="19570"/>
                      </a:cubicBezTo>
                      <a:close/>
                    </a:path>
                  </a:pathLst>
                </a:custGeom>
                <a:noFill/>
                <a:ln w="3879" cap="rnd">
                  <a:solidFill>
                    <a:srgbClr val="000000"/>
                  </a:solidFill>
                  <a:prstDash val="solid"/>
                  <a:round/>
                </a:ln>
              </p:spPr>
              <p:txBody>
                <a:bodyPr rtlCol="0" anchor="ctr"/>
                <a:lstStyle/>
                <a:p>
                  <a:endParaRPr lang="zh-CN" altLang="en-US"/>
                </a:p>
              </p:txBody>
            </p:sp>
            <p:sp>
              <p:nvSpPr>
                <p:cNvPr id="277" name="任意多边形: 形状 276"/>
                <p:cNvSpPr/>
                <p:nvPr/>
              </p:nvSpPr>
              <p:spPr>
                <a:xfrm rot="1905113">
                  <a:off x="10474029" y="2324002"/>
                  <a:ext cx="54700" cy="143389"/>
                </a:xfrm>
                <a:custGeom>
                  <a:avLst/>
                  <a:gdLst>
                    <a:gd name="connsiteX0" fmla="*/ 10262 w 39973"/>
                    <a:gd name="connsiteY0" fmla="*/ 73805 h 104784"/>
                    <a:gd name="connsiteX1" fmla="*/ 5092 w 39973"/>
                    <a:gd name="connsiteY1" fmla="*/ 46610 h 104784"/>
                    <a:gd name="connsiteX2" fmla="*/ 4281 w 39973"/>
                    <a:gd name="connsiteY2" fmla="*/ 24631 h 104784"/>
                    <a:gd name="connsiteX3" fmla="*/ 27079 w 39973"/>
                    <a:gd name="connsiteY3" fmla="*/ 4080 h 104784"/>
                    <a:gd name="connsiteX4" fmla="*/ 37430 w 39973"/>
                    <a:gd name="connsiteY4" fmla="*/ 30468 h 104784"/>
                    <a:gd name="connsiteX5" fmla="*/ 29508 w 39973"/>
                    <a:gd name="connsiteY5" fmla="*/ 59744 h 104784"/>
                    <a:gd name="connsiteX6" fmla="*/ 35377 w 39973"/>
                    <a:gd name="connsiteY6" fmla="*/ 76910 h 104784"/>
                    <a:gd name="connsiteX7" fmla="*/ 39968 w 39973"/>
                    <a:gd name="connsiteY7" fmla="*/ 95757 h 104784"/>
                    <a:gd name="connsiteX8" fmla="*/ 23186 w 39973"/>
                    <a:gd name="connsiteY8" fmla="*/ 86438 h 104784"/>
                    <a:gd name="connsiteX9" fmla="*/ 0 w 39973"/>
                    <a:gd name="connsiteY9" fmla="*/ 104784 h 104784"/>
                    <a:gd name="connsiteX10" fmla="*/ 11558 w 39973"/>
                    <a:gd name="connsiteY10" fmla="*/ 71220 h 10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73" h="104783">
                      <a:moveTo>
                        <a:pt x="10262" y="73805"/>
                      </a:moveTo>
                      <a:cubicBezTo>
                        <a:pt x="10596" y="64940"/>
                        <a:pt x="6128" y="55521"/>
                        <a:pt x="5092" y="46610"/>
                      </a:cubicBezTo>
                      <a:cubicBezTo>
                        <a:pt x="4211" y="39061"/>
                        <a:pt x="3501" y="32191"/>
                        <a:pt x="4281" y="24631"/>
                      </a:cubicBezTo>
                      <a:cubicBezTo>
                        <a:pt x="5484" y="13007"/>
                        <a:pt x="12148" y="-9143"/>
                        <a:pt x="27079" y="4080"/>
                      </a:cubicBezTo>
                      <a:cubicBezTo>
                        <a:pt x="34934" y="11035"/>
                        <a:pt x="37527" y="20400"/>
                        <a:pt x="37430" y="30468"/>
                      </a:cubicBezTo>
                      <a:cubicBezTo>
                        <a:pt x="37325" y="41568"/>
                        <a:pt x="32117" y="49369"/>
                        <a:pt x="29508" y="59744"/>
                      </a:cubicBezTo>
                      <a:cubicBezTo>
                        <a:pt x="27463" y="67882"/>
                        <a:pt x="32217" y="68449"/>
                        <a:pt x="35377" y="76910"/>
                      </a:cubicBezTo>
                      <a:cubicBezTo>
                        <a:pt x="37310" y="82095"/>
                        <a:pt x="40108" y="90218"/>
                        <a:pt x="39968" y="95757"/>
                      </a:cubicBezTo>
                      <a:cubicBezTo>
                        <a:pt x="34131" y="93413"/>
                        <a:pt x="30021" y="87428"/>
                        <a:pt x="23186" y="86438"/>
                      </a:cubicBezTo>
                      <a:cubicBezTo>
                        <a:pt x="18824" y="95966"/>
                        <a:pt x="10142" y="102588"/>
                        <a:pt x="0" y="104784"/>
                      </a:cubicBezTo>
                      <a:cubicBezTo>
                        <a:pt x="-35" y="95730"/>
                        <a:pt x="6078" y="78757"/>
                        <a:pt x="11558" y="71220"/>
                      </a:cubicBezTo>
                    </a:path>
                  </a:pathLst>
                </a:custGeom>
                <a:noFill/>
                <a:ln w="3175" cap="rnd">
                  <a:solidFill>
                    <a:srgbClr val="000000"/>
                  </a:solidFill>
                  <a:prstDash val="solid"/>
                  <a:round/>
                </a:ln>
              </p:spPr>
              <p:txBody>
                <a:bodyPr rtlCol="0" anchor="ctr"/>
                <a:lstStyle/>
                <a:p>
                  <a:endParaRPr lang="zh-CN" altLang="en-US"/>
                </a:p>
              </p:txBody>
            </p:sp>
          </p:grpSp>
        </p:grpSp>
        <p:sp>
          <p:nvSpPr>
            <p:cNvPr id="221" name="文本框 220"/>
            <p:cNvSpPr txBox="1"/>
            <p:nvPr/>
          </p:nvSpPr>
          <p:spPr>
            <a:xfrm>
              <a:off x="10413099" y="2481644"/>
              <a:ext cx="1066959" cy="615554"/>
            </a:xfrm>
            <a:prstGeom prst="rect">
              <a:avLst/>
            </a:prstGeom>
            <a:noFill/>
          </p:spPr>
          <p:txBody>
            <a:bodyPr wrap="none" rtlCol="0">
              <a:spAutoFit/>
            </a:bodyPr>
            <a:lstStyle>
              <a:defPPr>
                <a:defRPr lang="zh-CN"/>
              </a:defPPr>
              <a:lvl1pPr>
                <a:defRPr sz="2800">
                  <a:latin typeface="杨任东竹石体-Bold" panose="02000000000000000000" pitchFamily="2" charset="-122"/>
                  <a:ea typeface="杨任东竹石体-Bold" panose="02000000000000000000" pitchFamily="2" charset="-122"/>
                </a:defRPr>
              </a:lvl1pPr>
            </a:lstStyle>
            <a:p>
              <a:r>
                <a:rPr lang="zh-CN" altLang="en-US" sz="2400" dirty="0">
                  <a:solidFill>
                    <a:schemeClr val="accent2">
                      <a:lumMod val="75000"/>
                    </a:schemeClr>
                  </a:solidFill>
                  <a:latin typeface="站酷快乐体2016修订版" panose="02010600030101010101" pitchFamily="2" charset="-122"/>
                  <a:ea typeface="站酷快乐体2016修订版" panose="02010600030101010101" pitchFamily="2" charset="-122"/>
                </a:rPr>
                <a:t>渔场</a:t>
              </a:r>
            </a:p>
          </p:txBody>
        </p:sp>
      </p:grpSp>
      <p:grpSp>
        <p:nvGrpSpPr>
          <p:cNvPr id="236" name="组合 3"/>
          <p:cNvGrpSpPr/>
          <p:nvPr/>
        </p:nvGrpSpPr>
        <p:grpSpPr>
          <a:xfrm>
            <a:off x="247885" y="298471"/>
            <a:ext cx="2739902" cy="463065"/>
            <a:chOff x="330514" y="397961"/>
            <a:chExt cx="3653202" cy="617420"/>
          </a:xfrm>
        </p:grpSpPr>
        <p:sp>
          <p:nvSpPr>
            <p:cNvPr id="3" name="矩形: 圆角 2"/>
            <p:cNvSpPr/>
            <p:nvPr/>
          </p:nvSpPr>
          <p:spPr>
            <a:xfrm>
              <a:off x="330514" y="397961"/>
              <a:ext cx="3653202" cy="617420"/>
            </a:xfrm>
            <a:custGeom>
              <a:avLst/>
              <a:gdLst>
                <a:gd name="connsiteX0" fmla="*/ 0 w 3653202"/>
                <a:gd name="connsiteY0" fmla="*/ 126540 h 617420"/>
                <a:gd name="connsiteX1" fmla="*/ 126540 w 3653202"/>
                <a:gd name="connsiteY1" fmla="*/ 0 h 617420"/>
                <a:gd name="connsiteX2" fmla="*/ 738562 w 3653202"/>
                <a:gd name="connsiteY2" fmla="*/ 0 h 617420"/>
                <a:gd name="connsiteX3" fmla="*/ 1418586 w 3653202"/>
                <a:gd name="connsiteY3" fmla="*/ 0 h 617420"/>
                <a:gd name="connsiteX4" fmla="*/ 2030608 w 3653202"/>
                <a:gd name="connsiteY4" fmla="*/ 0 h 617420"/>
                <a:gd name="connsiteX5" fmla="*/ 2710633 w 3653202"/>
                <a:gd name="connsiteY5" fmla="*/ 0 h 617420"/>
                <a:gd name="connsiteX6" fmla="*/ 3526662 w 3653202"/>
                <a:gd name="connsiteY6" fmla="*/ 0 h 617420"/>
                <a:gd name="connsiteX7" fmla="*/ 3653202 w 3653202"/>
                <a:gd name="connsiteY7" fmla="*/ 126540 h 617420"/>
                <a:gd name="connsiteX8" fmla="*/ 3653202 w 3653202"/>
                <a:gd name="connsiteY8" fmla="*/ 490880 h 617420"/>
                <a:gd name="connsiteX9" fmla="*/ 3526662 w 3653202"/>
                <a:gd name="connsiteY9" fmla="*/ 617420 h 617420"/>
                <a:gd name="connsiteX10" fmla="*/ 2880639 w 3653202"/>
                <a:gd name="connsiteY10" fmla="*/ 617420 h 617420"/>
                <a:gd name="connsiteX11" fmla="*/ 2302618 w 3653202"/>
                <a:gd name="connsiteY11" fmla="*/ 617420 h 617420"/>
                <a:gd name="connsiteX12" fmla="*/ 1588592 w 3653202"/>
                <a:gd name="connsiteY12" fmla="*/ 617420 h 617420"/>
                <a:gd name="connsiteX13" fmla="*/ 976570 w 3653202"/>
                <a:gd name="connsiteY13" fmla="*/ 617420 h 617420"/>
                <a:gd name="connsiteX14" fmla="*/ 126540 w 3653202"/>
                <a:gd name="connsiteY14" fmla="*/ 617420 h 617420"/>
                <a:gd name="connsiteX15" fmla="*/ 0 w 3653202"/>
                <a:gd name="connsiteY15" fmla="*/ 490880 h 617420"/>
                <a:gd name="connsiteX16" fmla="*/ 0 w 3653202"/>
                <a:gd name="connsiteY16" fmla="*/ 126540 h 61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3202" h="617420" fill="none" extrusionOk="0">
                  <a:moveTo>
                    <a:pt x="0" y="126540"/>
                  </a:moveTo>
                  <a:cubicBezTo>
                    <a:pt x="-8428" y="71724"/>
                    <a:pt x="70042" y="9948"/>
                    <a:pt x="126540" y="0"/>
                  </a:cubicBezTo>
                  <a:cubicBezTo>
                    <a:pt x="263249" y="13053"/>
                    <a:pt x="444847" y="-11889"/>
                    <a:pt x="738562" y="0"/>
                  </a:cubicBezTo>
                  <a:cubicBezTo>
                    <a:pt x="1032277" y="11889"/>
                    <a:pt x="1231983" y="1635"/>
                    <a:pt x="1418586" y="0"/>
                  </a:cubicBezTo>
                  <a:cubicBezTo>
                    <a:pt x="1605189" y="-1635"/>
                    <a:pt x="1794503" y="-26261"/>
                    <a:pt x="2030608" y="0"/>
                  </a:cubicBezTo>
                  <a:cubicBezTo>
                    <a:pt x="2266713" y="26261"/>
                    <a:pt x="2496916" y="-17682"/>
                    <a:pt x="2710633" y="0"/>
                  </a:cubicBezTo>
                  <a:cubicBezTo>
                    <a:pt x="2924351" y="17682"/>
                    <a:pt x="3323181" y="-26454"/>
                    <a:pt x="3526662" y="0"/>
                  </a:cubicBezTo>
                  <a:cubicBezTo>
                    <a:pt x="3599298" y="-8458"/>
                    <a:pt x="3661676" y="65817"/>
                    <a:pt x="3653202" y="126540"/>
                  </a:cubicBezTo>
                  <a:cubicBezTo>
                    <a:pt x="3660306" y="297595"/>
                    <a:pt x="3647168" y="320588"/>
                    <a:pt x="3653202" y="490880"/>
                  </a:cubicBezTo>
                  <a:cubicBezTo>
                    <a:pt x="3652376" y="543630"/>
                    <a:pt x="3600877" y="620148"/>
                    <a:pt x="3526662" y="617420"/>
                  </a:cubicBezTo>
                  <a:cubicBezTo>
                    <a:pt x="3220735" y="607714"/>
                    <a:pt x="3069871" y="641380"/>
                    <a:pt x="2880639" y="617420"/>
                  </a:cubicBezTo>
                  <a:cubicBezTo>
                    <a:pt x="2691407" y="593460"/>
                    <a:pt x="2455240" y="607394"/>
                    <a:pt x="2302618" y="617420"/>
                  </a:cubicBezTo>
                  <a:cubicBezTo>
                    <a:pt x="2149996" y="627446"/>
                    <a:pt x="1857011" y="612713"/>
                    <a:pt x="1588592" y="617420"/>
                  </a:cubicBezTo>
                  <a:cubicBezTo>
                    <a:pt x="1320173" y="622127"/>
                    <a:pt x="1173173" y="594220"/>
                    <a:pt x="976570" y="617420"/>
                  </a:cubicBezTo>
                  <a:cubicBezTo>
                    <a:pt x="779967" y="640620"/>
                    <a:pt x="398316" y="622466"/>
                    <a:pt x="126540" y="617420"/>
                  </a:cubicBezTo>
                  <a:cubicBezTo>
                    <a:pt x="57038" y="615744"/>
                    <a:pt x="-17201" y="560212"/>
                    <a:pt x="0" y="490880"/>
                  </a:cubicBezTo>
                  <a:cubicBezTo>
                    <a:pt x="-11554" y="326255"/>
                    <a:pt x="320" y="211212"/>
                    <a:pt x="0" y="126540"/>
                  </a:cubicBezTo>
                  <a:close/>
                </a:path>
                <a:path w="3653202" h="617420" stroke="0" extrusionOk="0">
                  <a:moveTo>
                    <a:pt x="0" y="126540"/>
                  </a:moveTo>
                  <a:cubicBezTo>
                    <a:pt x="-13121" y="48561"/>
                    <a:pt x="43467" y="4949"/>
                    <a:pt x="126540" y="0"/>
                  </a:cubicBezTo>
                  <a:cubicBezTo>
                    <a:pt x="487923" y="18609"/>
                    <a:pt x="692167" y="-21852"/>
                    <a:pt x="874567" y="0"/>
                  </a:cubicBezTo>
                  <a:cubicBezTo>
                    <a:pt x="1056967" y="21852"/>
                    <a:pt x="1225015" y="-8989"/>
                    <a:pt x="1520590" y="0"/>
                  </a:cubicBezTo>
                  <a:cubicBezTo>
                    <a:pt x="1816165" y="8989"/>
                    <a:pt x="1867173" y="-25083"/>
                    <a:pt x="2132612" y="0"/>
                  </a:cubicBezTo>
                  <a:cubicBezTo>
                    <a:pt x="2398051" y="25083"/>
                    <a:pt x="2515344" y="-16365"/>
                    <a:pt x="2846638" y="0"/>
                  </a:cubicBezTo>
                  <a:cubicBezTo>
                    <a:pt x="3177932" y="16365"/>
                    <a:pt x="3224171" y="-31853"/>
                    <a:pt x="3526662" y="0"/>
                  </a:cubicBezTo>
                  <a:cubicBezTo>
                    <a:pt x="3601591" y="-8207"/>
                    <a:pt x="3648398" y="60876"/>
                    <a:pt x="3653202" y="126540"/>
                  </a:cubicBezTo>
                  <a:cubicBezTo>
                    <a:pt x="3648312" y="250244"/>
                    <a:pt x="3648706" y="356727"/>
                    <a:pt x="3653202" y="490880"/>
                  </a:cubicBezTo>
                  <a:cubicBezTo>
                    <a:pt x="3660021" y="562406"/>
                    <a:pt x="3589220" y="616235"/>
                    <a:pt x="3526662" y="617420"/>
                  </a:cubicBezTo>
                  <a:cubicBezTo>
                    <a:pt x="3207752" y="633826"/>
                    <a:pt x="3180353" y="588871"/>
                    <a:pt x="2846638" y="617420"/>
                  </a:cubicBezTo>
                  <a:cubicBezTo>
                    <a:pt x="2512923" y="645969"/>
                    <a:pt x="2360156" y="611019"/>
                    <a:pt x="2200614" y="617420"/>
                  </a:cubicBezTo>
                  <a:cubicBezTo>
                    <a:pt x="2041072" y="623821"/>
                    <a:pt x="1613902" y="591806"/>
                    <a:pt x="1452588" y="617420"/>
                  </a:cubicBezTo>
                  <a:cubicBezTo>
                    <a:pt x="1291274" y="643034"/>
                    <a:pt x="967122" y="591625"/>
                    <a:pt x="704561" y="617420"/>
                  </a:cubicBezTo>
                  <a:cubicBezTo>
                    <a:pt x="442000" y="643215"/>
                    <a:pt x="284298" y="639876"/>
                    <a:pt x="126540" y="617420"/>
                  </a:cubicBezTo>
                  <a:cubicBezTo>
                    <a:pt x="54410" y="615306"/>
                    <a:pt x="-4281" y="554366"/>
                    <a:pt x="0" y="490880"/>
                  </a:cubicBezTo>
                  <a:cubicBezTo>
                    <a:pt x="-11032" y="412926"/>
                    <a:pt x="-11023" y="293233"/>
                    <a:pt x="0" y="126540"/>
                  </a:cubicBezTo>
                  <a:close/>
                </a:path>
              </a:pathLst>
            </a:custGeom>
            <a:solidFill>
              <a:srgbClr val="DDF1F7"/>
            </a:solidFill>
            <a:ln>
              <a:solidFill>
                <a:srgbClr val="663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7" name="组合 1"/>
            <p:cNvGrpSpPr/>
            <p:nvPr/>
          </p:nvGrpSpPr>
          <p:grpSpPr>
            <a:xfrm>
              <a:off x="472561" y="446987"/>
              <a:ext cx="3481820" cy="553997"/>
              <a:chOff x="3321504" y="1069368"/>
              <a:chExt cx="3481820" cy="553997"/>
            </a:xfrm>
          </p:grpSpPr>
          <p:sp>
            <p:nvSpPr>
              <p:cNvPr id="287" name="文本框 286"/>
              <p:cNvSpPr txBox="1"/>
              <p:nvPr/>
            </p:nvSpPr>
            <p:spPr>
              <a:xfrm>
                <a:off x="3684523" y="1069368"/>
                <a:ext cx="3118801" cy="553997"/>
              </a:xfrm>
              <a:prstGeom prst="rect">
                <a:avLst/>
              </a:prstGeom>
              <a:noFill/>
            </p:spPr>
            <p:txBody>
              <a:bodyPr wrap="none" rtlCol="0">
                <a:spAutoFit/>
              </a:bodyPr>
              <a:lstStyle>
                <a:defPPr>
                  <a:defRPr lang="zh-CN"/>
                </a:defPPr>
                <a:lvl1pPr algn="ctr">
                  <a:lnSpc>
                    <a:spcPct val="100000"/>
                  </a:lnSpc>
                  <a:defRPr sz="3600">
                    <a:latin typeface="站酷快乐体2016修订版" panose="02010600030101010101" pitchFamily="2" charset="-122"/>
                    <a:ea typeface="站酷快乐体2016修订版" panose="02010600030101010101" pitchFamily="2" charset="-122"/>
                  </a:defRPr>
                </a:lvl1pPr>
              </a:lstStyle>
              <a:p>
                <a:r>
                  <a:rPr lang="zh-CN" altLang="en-US" sz="2100" dirty="0"/>
                  <a:t>注意区分答题角度</a:t>
                </a:r>
              </a:p>
            </p:txBody>
          </p:sp>
          <p:grpSp>
            <p:nvGrpSpPr>
              <p:cNvPr id="238" name="图形 4"/>
              <p:cNvGrpSpPr/>
              <p:nvPr/>
            </p:nvGrpSpPr>
            <p:grpSpPr>
              <a:xfrm>
                <a:off x="3321504" y="1106657"/>
                <a:ext cx="378795" cy="490205"/>
                <a:chOff x="5166414" y="2585883"/>
                <a:chExt cx="378795" cy="490205"/>
              </a:xfrm>
            </p:grpSpPr>
            <p:sp>
              <p:nvSpPr>
                <p:cNvPr id="289" name="任意多边形: 形状 288"/>
                <p:cNvSpPr/>
                <p:nvPr/>
              </p:nvSpPr>
              <p:spPr>
                <a:xfrm>
                  <a:off x="5166959" y="2621734"/>
                  <a:ext cx="375891" cy="417650"/>
                </a:xfrm>
                <a:custGeom>
                  <a:avLst/>
                  <a:gdLst>
                    <a:gd name="connsiteX0" fmla="*/ 199684 w 375891"/>
                    <a:gd name="connsiteY0" fmla="*/ 310697 h 417650"/>
                    <a:gd name="connsiteX1" fmla="*/ 816 w 375891"/>
                    <a:gd name="connsiteY1" fmla="*/ 317010 h 417650"/>
                    <a:gd name="connsiteX2" fmla="*/ 8058 w 375891"/>
                    <a:gd name="connsiteY2" fmla="*/ 298503 h 417650"/>
                    <a:gd name="connsiteX3" fmla="*/ 65310 w 375891"/>
                    <a:gd name="connsiteY3" fmla="*/ 143829 h 417650"/>
                    <a:gd name="connsiteX4" fmla="*/ 63082 w 375891"/>
                    <a:gd name="connsiteY4" fmla="*/ 130274 h 417650"/>
                    <a:gd name="connsiteX5" fmla="*/ 99167 w 375891"/>
                    <a:gd name="connsiteY5" fmla="*/ 50430 h 417650"/>
                    <a:gd name="connsiteX6" fmla="*/ 94215 w 375891"/>
                    <a:gd name="connsiteY6" fmla="*/ 31490 h 417650"/>
                    <a:gd name="connsiteX7" fmla="*/ 111793 w 375891"/>
                    <a:gd name="connsiteY7" fmla="*/ 852 h 417650"/>
                    <a:gd name="connsiteX8" fmla="*/ 142431 w 375891"/>
                    <a:gd name="connsiteY8" fmla="*/ 18430 h 417650"/>
                    <a:gd name="connsiteX9" fmla="*/ 146949 w 375891"/>
                    <a:gd name="connsiteY9" fmla="*/ 34647 h 417650"/>
                    <a:gd name="connsiteX10" fmla="*/ 228588 w 375891"/>
                    <a:gd name="connsiteY10" fmla="*/ 86081 h 417650"/>
                    <a:gd name="connsiteX11" fmla="*/ 233540 w 375891"/>
                    <a:gd name="connsiteY11" fmla="*/ 99141 h 417650"/>
                    <a:gd name="connsiteX12" fmla="*/ 360238 w 375891"/>
                    <a:gd name="connsiteY12" fmla="*/ 204671 h 417650"/>
                    <a:gd name="connsiteX13" fmla="*/ 375588 w 375891"/>
                    <a:gd name="connsiteY13" fmla="*/ 216864 h 417650"/>
                    <a:gd name="connsiteX14" fmla="*/ 199684 w 375891"/>
                    <a:gd name="connsiteY14" fmla="*/ 310697 h 417650"/>
                    <a:gd name="connsiteX15" fmla="*/ 217695 w 375891"/>
                    <a:gd name="connsiteY15" fmla="*/ 333721 h 417650"/>
                    <a:gd name="connsiteX16" fmla="*/ 259660 w 375891"/>
                    <a:gd name="connsiteY16" fmla="*/ 375686 h 417650"/>
                    <a:gd name="connsiteX17" fmla="*/ 217695 w 375891"/>
                    <a:gd name="connsiteY17" fmla="*/ 417650 h 417650"/>
                    <a:gd name="connsiteX18" fmla="*/ 175730 w 375891"/>
                    <a:gd name="connsiteY18" fmla="*/ 375686 h 417650"/>
                    <a:gd name="connsiteX19" fmla="*/ 217695 w 375891"/>
                    <a:gd name="connsiteY19" fmla="*/ 333721 h 41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5891" h="417649">
                      <a:moveTo>
                        <a:pt x="199684" y="310697"/>
                      </a:moveTo>
                      <a:cubicBezTo>
                        <a:pt x="95948" y="338240"/>
                        <a:pt x="7130" y="341396"/>
                        <a:pt x="816" y="317010"/>
                      </a:cubicBezTo>
                      <a:cubicBezTo>
                        <a:pt x="-1907" y="307540"/>
                        <a:pt x="2611" y="303022"/>
                        <a:pt x="8058" y="298503"/>
                      </a:cubicBezTo>
                      <a:cubicBezTo>
                        <a:pt x="91492" y="220516"/>
                        <a:pt x="65310" y="143829"/>
                        <a:pt x="65310" y="143829"/>
                      </a:cubicBezTo>
                      <a:cubicBezTo>
                        <a:pt x="63949" y="138877"/>
                        <a:pt x="63082" y="134359"/>
                        <a:pt x="63082" y="130274"/>
                      </a:cubicBezTo>
                      <a:cubicBezTo>
                        <a:pt x="59926" y="98708"/>
                        <a:pt x="73914" y="68070"/>
                        <a:pt x="99167" y="50430"/>
                      </a:cubicBezTo>
                      <a:lnTo>
                        <a:pt x="94215" y="31490"/>
                      </a:lnTo>
                      <a:cubicBezTo>
                        <a:pt x="90625" y="17935"/>
                        <a:pt x="98734" y="4442"/>
                        <a:pt x="111793" y="852"/>
                      </a:cubicBezTo>
                      <a:cubicBezTo>
                        <a:pt x="125348" y="-2737"/>
                        <a:pt x="138841" y="5371"/>
                        <a:pt x="142431" y="18430"/>
                      </a:cubicBezTo>
                      <a:lnTo>
                        <a:pt x="146949" y="34647"/>
                      </a:lnTo>
                      <a:cubicBezTo>
                        <a:pt x="181672" y="33718"/>
                        <a:pt x="214167" y="54020"/>
                        <a:pt x="228588" y="86081"/>
                      </a:cubicBezTo>
                      <a:cubicBezTo>
                        <a:pt x="230383" y="89671"/>
                        <a:pt x="232178" y="94189"/>
                        <a:pt x="233540" y="99141"/>
                      </a:cubicBezTo>
                      <a:cubicBezTo>
                        <a:pt x="233540" y="99141"/>
                        <a:pt x="249323" y="178490"/>
                        <a:pt x="360238" y="204671"/>
                      </a:cubicBezTo>
                      <a:cubicBezTo>
                        <a:pt x="366985" y="206033"/>
                        <a:pt x="373298" y="207395"/>
                        <a:pt x="375588" y="216864"/>
                      </a:cubicBezTo>
                      <a:cubicBezTo>
                        <a:pt x="381406" y="240818"/>
                        <a:pt x="302924" y="282782"/>
                        <a:pt x="199684" y="310697"/>
                      </a:cubicBezTo>
                      <a:close/>
                      <a:moveTo>
                        <a:pt x="217695" y="333721"/>
                      </a:moveTo>
                      <a:cubicBezTo>
                        <a:pt x="240720" y="333721"/>
                        <a:pt x="259660" y="352661"/>
                        <a:pt x="259660" y="375686"/>
                      </a:cubicBezTo>
                      <a:cubicBezTo>
                        <a:pt x="259660" y="398711"/>
                        <a:pt x="240720" y="417650"/>
                        <a:pt x="217695" y="417650"/>
                      </a:cubicBezTo>
                      <a:cubicBezTo>
                        <a:pt x="194670" y="417650"/>
                        <a:pt x="175730" y="398711"/>
                        <a:pt x="175730" y="375686"/>
                      </a:cubicBezTo>
                      <a:cubicBezTo>
                        <a:pt x="175792" y="352661"/>
                        <a:pt x="194732" y="333721"/>
                        <a:pt x="217695" y="333721"/>
                      </a:cubicBezTo>
                      <a:close/>
                    </a:path>
                  </a:pathLst>
                </a:custGeom>
                <a:solidFill>
                  <a:schemeClr val="accent4"/>
                </a:solidFill>
                <a:ln w="607" cap="flat">
                  <a:noFill/>
                  <a:prstDash val="solid"/>
                  <a:miter/>
                </a:ln>
              </p:spPr>
              <p:txBody>
                <a:bodyPr rtlCol="0" anchor="ctr"/>
                <a:lstStyle/>
                <a:p>
                  <a:endParaRPr lang="zh-CN" altLang="en-US"/>
                </a:p>
              </p:txBody>
            </p:sp>
            <p:sp>
              <p:nvSpPr>
                <p:cNvPr id="290" name="任意多边形: 形状 289"/>
                <p:cNvSpPr/>
                <p:nvPr/>
              </p:nvSpPr>
              <p:spPr>
                <a:xfrm>
                  <a:off x="5157006" y="2615598"/>
                  <a:ext cx="395754" cy="347248"/>
                </a:xfrm>
                <a:custGeom>
                  <a:avLst/>
                  <a:gdLst>
                    <a:gd name="connsiteX0" fmla="*/ 210070 w 395754"/>
                    <a:gd name="connsiteY0" fmla="*/ 317761 h 347248"/>
                    <a:gd name="connsiteX1" fmla="*/ 184817 w 395754"/>
                    <a:gd name="connsiteY1" fmla="*/ 324074 h 347248"/>
                    <a:gd name="connsiteX2" fmla="*/ 159564 w 395754"/>
                    <a:gd name="connsiteY2" fmla="*/ 330387 h 347248"/>
                    <a:gd name="connsiteX3" fmla="*/ 108625 w 395754"/>
                    <a:gd name="connsiteY3" fmla="*/ 341219 h 347248"/>
                    <a:gd name="connsiteX4" fmla="*/ 56324 w 395754"/>
                    <a:gd name="connsiteY4" fmla="*/ 347099 h 347248"/>
                    <a:gd name="connsiteX5" fmla="*/ 28843 w 395754"/>
                    <a:gd name="connsiteY5" fmla="*/ 344870 h 347248"/>
                    <a:gd name="connsiteX6" fmla="*/ 13988 w 395754"/>
                    <a:gd name="connsiteY6" fmla="*/ 339919 h 347248"/>
                    <a:gd name="connsiteX7" fmla="*/ 9903 w 395754"/>
                    <a:gd name="connsiteY7" fmla="*/ 337691 h 347248"/>
                    <a:gd name="connsiteX8" fmla="*/ 6313 w 395754"/>
                    <a:gd name="connsiteY8" fmla="*/ 334534 h 347248"/>
                    <a:gd name="connsiteX9" fmla="*/ 3157 w 395754"/>
                    <a:gd name="connsiteY9" fmla="*/ 330016 h 347248"/>
                    <a:gd name="connsiteX10" fmla="*/ 1795 w 395754"/>
                    <a:gd name="connsiteY10" fmla="*/ 327292 h 347248"/>
                    <a:gd name="connsiteX11" fmla="*/ 1362 w 395754"/>
                    <a:gd name="connsiteY11" fmla="*/ 325497 h 347248"/>
                    <a:gd name="connsiteX12" fmla="*/ 1362 w 395754"/>
                    <a:gd name="connsiteY12" fmla="*/ 324569 h 347248"/>
                    <a:gd name="connsiteX13" fmla="*/ 1362 w 395754"/>
                    <a:gd name="connsiteY13" fmla="*/ 323641 h 347248"/>
                    <a:gd name="connsiteX14" fmla="*/ 433 w 395754"/>
                    <a:gd name="connsiteY14" fmla="*/ 322279 h 347248"/>
                    <a:gd name="connsiteX15" fmla="*/ 0 w 395754"/>
                    <a:gd name="connsiteY15" fmla="*/ 319555 h 347248"/>
                    <a:gd name="connsiteX16" fmla="*/ 0 w 395754"/>
                    <a:gd name="connsiteY16" fmla="*/ 314171 h 347248"/>
                    <a:gd name="connsiteX17" fmla="*/ 4518 w 395754"/>
                    <a:gd name="connsiteY17" fmla="*/ 303772 h 347248"/>
                    <a:gd name="connsiteX18" fmla="*/ 10398 w 395754"/>
                    <a:gd name="connsiteY18" fmla="*/ 297459 h 347248"/>
                    <a:gd name="connsiteX19" fmla="*/ 10832 w 395754"/>
                    <a:gd name="connsiteY19" fmla="*/ 297026 h 347248"/>
                    <a:gd name="connsiteX20" fmla="*/ 10832 w 395754"/>
                    <a:gd name="connsiteY20" fmla="*/ 297026 h 347248"/>
                    <a:gd name="connsiteX21" fmla="*/ 10398 w 395754"/>
                    <a:gd name="connsiteY21" fmla="*/ 297459 h 347248"/>
                    <a:gd name="connsiteX22" fmla="*/ 10398 w 395754"/>
                    <a:gd name="connsiteY22" fmla="*/ 297459 h 347248"/>
                    <a:gd name="connsiteX23" fmla="*/ 10832 w 395754"/>
                    <a:gd name="connsiteY23" fmla="*/ 297026 h 347248"/>
                    <a:gd name="connsiteX24" fmla="*/ 12193 w 395754"/>
                    <a:gd name="connsiteY24" fmla="*/ 295664 h 347248"/>
                    <a:gd name="connsiteX25" fmla="*/ 14360 w 395754"/>
                    <a:gd name="connsiteY25" fmla="*/ 293374 h 347248"/>
                    <a:gd name="connsiteX26" fmla="*/ 23396 w 395754"/>
                    <a:gd name="connsiteY26" fmla="*/ 284337 h 347248"/>
                    <a:gd name="connsiteX27" fmla="*/ 31504 w 395754"/>
                    <a:gd name="connsiteY27" fmla="*/ 274868 h 347248"/>
                    <a:gd name="connsiteX28" fmla="*/ 39179 w 395754"/>
                    <a:gd name="connsiteY28" fmla="*/ 265398 h 347248"/>
                    <a:gd name="connsiteX29" fmla="*/ 46421 w 395754"/>
                    <a:gd name="connsiteY29" fmla="*/ 255495 h 347248"/>
                    <a:gd name="connsiteX30" fmla="*/ 52734 w 395754"/>
                    <a:gd name="connsiteY30" fmla="*/ 245096 h 347248"/>
                    <a:gd name="connsiteX31" fmla="*/ 58614 w 395754"/>
                    <a:gd name="connsiteY31" fmla="*/ 234265 h 347248"/>
                    <a:gd name="connsiteX32" fmla="*/ 63566 w 395754"/>
                    <a:gd name="connsiteY32" fmla="*/ 223000 h 347248"/>
                    <a:gd name="connsiteX33" fmla="*/ 67651 w 395754"/>
                    <a:gd name="connsiteY33" fmla="*/ 211302 h 347248"/>
                    <a:gd name="connsiteX34" fmla="*/ 72602 w 395754"/>
                    <a:gd name="connsiteY34" fmla="*/ 186977 h 347248"/>
                    <a:gd name="connsiteX35" fmla="*/ 72602 w 395754"/>
                    <a:gd name="connsiteY35" fmla="*/ 162158 h 347248"/>
                    <a:gd name="connsiteX36" fmla="*/ 70374 w 395754"/>
                    <a:gd name="connsiteY36" fmla="*/ 149964 h 347248"/>
                    <a:gd name="connsiteX37" fmla="*/ 68579 w 395754"/>
                    <a:gd name="connsiteY37" fmla="*/ 135976 h 347248"/>
                    <a:gd name="connsiteX38" fmla="*/ 68579 w 395754"/>
                    <a:gd name="connsiteY38" fmla="*/ 136409 h 347248"/>
                    <a:gd name="connsiteX39" fmla="*/ 68146 w 395754"/>
                    <a:gd name="connsiteY39" fmla="*/ 130529 h 347248"/>
                    <a:gd name="connsiteX40" fmla="*/ 68146 w 395754"/>
                    <a:gd name="connsiteY40" fmla="*/ 124649 h 347248"/>
                    <a:gd name="connsiteX41" fmla="*/ 68579 w 395754"/>
                    <a:gd name="connsiteY41" fmla="*/ 118769 h 347248"/>
                    <a:gd name="connsiteX42" fmla="*/ 69508 w 395754"/>
                    <a:gd name="connsiteY42" fmla="*/ 112889 h 347248"/>
                    <a:gd name="connsiteX43" fmla="*/ 72231 w 395754"/>
                    <a:gd name="connsiteY43" fmla="*/ 101191 h 347248"/>
                    <a:gd name="connsiteX44" fmla="*/ 76316 w 395754"/>
                    <a:gd name="connsiteY44" fmla="*/ 89927 h 347248"/>
                    <a:gd name="connsiteX45" fmla="*/ 79039 w 395754"/>
                    <a:gd name="connsiteY45" fmla="*/ 84542 h 347248"/>
                    <a:gd name="connsiteX46" fmla="*/ 82196 w 395754"/>
                    <a:gd name="connsiteY46" fmla="*/ 79157 h 347248"/>
                    <a:gd name="connsiteX47" fmla="*/ 85353 w 395754"/>
                    <a:gd name="connsiteY47" fmla="*/ 74205 h 347248"/>
                    <a:gd name="connsiteX48" fmla="*/ 88943 w 395754"/>
                    <a:gd name="connsiteY48" fmla="*/ 69254 h 347248"/>
                    <a:gd name="connsiteX49" fmla="*/ 93028 w 395754"/>
                    <a:gd name="connsiteY49" fmla="*/ 64736 h 347248"/>
                    <a:gd name="connsiteX50" fmla="*/ 97113 w 395754"/>
                    <a:gd name="connsiteY50" fmla="*/ 60217 h 347248"/>
                    <a:gd name="connsiteX51" fmla="*/ 101631 w 395754"/>
                    <a:gd name="connsiteY51" fmla="*/ 56132 h 347248"/>
                    <a:gd name="connsiteX52" fmla="*/ 106149 w 395754"/>
                    <a:gd name="connsiteY52" fmla="*/ 52542 h 347248"/>
                    <a:gd name="connsiteX53" fmla="*/ 104788 w 395754"/>
                    <a:gd name="connsiteY53" fmla="*/ 57061 h 347248"/>
                    <a:gd name="connsiteX54" fmla="*/ 100703 w 395754"/>
                    <a:gd name="connsiteY54" fmla="*/ 43506 h 347248"/>
                    <a:gd name="connsiteX55" fmla="*/ 99774 w 395754"/>
                    <a:gd name="connsiteY55" fmla="*/ 40349 h 347248"/>
                    <a:gd name="connsiteX56" fmla="*/ 99341 w 395754"/>
                    <a:gd name="connsiteY56" fmla="*/ 38554 h 347248"/>
                    <a:gd name="connsiteX57" fmla="*/ 98908 w 395754"/>
                    <a:gd name="connsiteY57" fmla="*/ 36759 h 347248"/>
                    <a:gd name="connsiteX58" fmla="*/ 98474 w 395754"/>
                    <a:gd name="connsiteY58" fmla="*/ 32241 h 347248"/>
                    <a:gd name="connsiteX59" fmla="*/ 98474 w 395754"/>
                    <a:gd name="connsiteY59" fmla="*/ 28156 h 347248"/>
                    <a:gd name="connsiteX60" fmla="*/ 104354 w 395754"/>
                    <a:gd name="connsiteY60" fmla="*/ 12373 h 347248"/>
                    <a:gd name="connsiteX61" fmla="*/ 118342 w 395754"/>
                    <a:gd name="connsiteY61" fmla="*/ 1974 h 347248"/>
                    <a:gd name="connsiteX62" fmla="*/ 120571 w 395754"/>
                    <a:gd name="connsiteY62" fmla="*/ 1046 h 347248"/>
                    <a:gd name="connsiteX63" fmla="*/ 122366 w 395754"/>
                    <a:gd name="connsiteY63" fmla="*/ 613 h 347248"/>
                    <a:gd name="connsiteX64" fmla="*/ 126884 w 395754"/>
                    <a:gd name="connsiteY64" fmla="*/ 179 h 347248"/>
                    <a:gd name="connsiteX65" fmla="*/ 135921 w 395754"/>
                    <a:gd name="connsiteY65" fmla="*/ 613 h 347248"/>
                    <a:gd name="connsiteX66" fmla="*/ 151704 w 395754"/>
                    <a:gd name="connsiteY66" fmla="*/ 9154 h 347248"/>
                    <a:gd name="connsiteX67" fmla="*/ 157089 w 395754"/>
                    <a:gd name="connsiteY67" fmla="*/ 16829 h 347248"/>
                    <a:gd name="connsiteX68" fmla="*/ 160245 w 395754"/>
                    <a:gd name="connsiteY68" fmla="*/ 24937 h 347248"/>
                    <a:gd name="connsiteX69" fmla="*/ 164763 w 395754"/>
                    <a:gd name="connsiteY69" fmla="*/ 38492 h 347248"/>
                    <a:gd name="connsiteX70" fmla="*/ 156222 w 395754"/>
                    <a:gd name="connsiteY70" fmla="*/ 32179 h 347248"/>
                    <a:gd name="connsiteX71" fmla="*/ 163464 w 395754"/>
                    <a:gd name="connsiteY71" fmla="*/ 32179 h 347248"/>
                    <a:gd name="connsiteX72" fmla="*/ 170705 w 395754"/>
                    <a:gd name="connsiteY72" fmla="*/ 32612 h 347248"/>
                    <a:gd name="connsiteX73" fmla="*/ 177947 w 395754"/>
                    <a:gd name="connsiteY73" fmla="*/ 33541 h 347248"/>
                    <a:gd name="connsiteX74" fmla="*/ 184260 w 395754"/>
                    <a:gd name="connsiteY74" fmla="*/ 34902 h 347248"/>
                    <a:gd name="connsiteX75" fmla="*/ 191007 w 395754"/>
                    <a:gd name="connsiteY75" fmla="*/ 36697 h 347248"/>
                    <a:gd name="connsiteX76" fmla="*/ 197753 w 395754"/>
                    <a:gd name="connsiteY76" fmla="*/ 39421 h 347248"/>
                    <a:gd name="connsiteX77" fmla="*/ 203757 w 395754"/>
                    <a:gd name="connsiteY77" fmla="*/ 42701 h 347248"/>
                    <a:gd name="connsiteX78" fmla="*/ 210070 w 395754"/>
                    <a:gd name="connsiteY78" fmla="*/ 46291 h 347248"/>
                    <a:gd name="connsiteX79" fmla="*/ 215950 w 395754"/>
                    <a:gd name="connsiteY79" fmla="*/ 50376 h 347248"/>
                    <a:gd name="connsiteX80" fmla="*/ 221830 w 395754"/>
                    <a:gd name="connsiteY80" fmla="*/ 54894 h 347248"/>
                    <a:gd name="connsiteX81" fmla="*/ 227215 w 395754"/>
                    <a:gd name="connsiteY81" fmla="*/ 59846 h 347248"/>
                    <a:gd name="connsiteX82" fmla="*/ 232167 w 395754"/>
                    <a:gd name="connsiteY82" fmla="*/ 64797 h 347248"/>
                    <a:gd name="connsiteX83" fmla="*/ 236685 w 395754"/>
                    <a:gd name="connsiteY83" fmla="*/ 70182 h 347248"/>
                    <a:gd name="connsiteX84" fmla="*/ 240770 w 395754"/>
                    <a:gd name="connsiteY84" fmla="*/ 76062 h 347248"/>
                    <a:gd name="connsiteX85" fmla="*/ 244360 w 395754"/>
                    <a:gd name="connsiteY85" fmla="*/ 82375 h 347248"/>
                    <a:gd name="connsiteX86" fmla="*/ 247517 w 395754"/>
                    <a:gd name="connsiteY86" fmla="*/ 88689 h 347248"/>
                    <a:gd name="connsiteX87" fmla="*/ 247083 w 395754"/>
                    <a:gd name="connsiteY87" fmla="*/ 87760 h 347248"/>
                    <a:gd name="connsiteX88" fmla="*/ 252963 w 395754"/>
                    <a:gd name="connsiteY88" fmla="*/ 102182 h 347248"/>
                    <a:gd name="connsiteX89" fmla="*/ 253397 w 395754"/>
                    <a:gd name="connsiteY89" fmla="*/ 103110 h 347248"/>
                    <a:gd name="connsiteX90" fmla="*/ 253830 w 395754"/>
                    <a:gd name="connsiteY90" fmla="*/ 104472 h 347248"/>
                    <a:gd name="connsiteX91" fmla="*/ 254263 w 395754"/>
                    <a:gd name="connsiteY91" fmla="*/ 105833 h 347248"/>
                    <a:gd name="connsiteX92" fmla="*/ 255191 w 395754"/>
                    <a:gd name="connsiteY92" fmla="*/ 108557 h 347248"/>
                    <a:gd name="connsiteX93" fmla="*/ 256986 w 395754"/>
                    <a:gd name="connsiteY93" fmla="*/ 113942 h 347248"/>
                    <a:gd name="connsiteX94" fmla="*/ 268251 w 395754"/>
                    <a:gd name="connsiteY94" fmla="*/ 134676 h 347248"/>
                    <a:gd name="connsiteX95" fmla="*/ 283106 w 395754"/>
                    <a:gd name="connsiteY95" fmla="*/ 153183 h 347248"/>
                    <a:gd name="connsiteX96" fmla="*/ 291647 w 395754"/>
                    <a:gd name="connsiteY96" fmla="*/ 161291 h 347248"/>
                    <a:gd name="connsiteX97" fmla="*/ 301117 w 395754"/>
                    <a:gd name="connsiteY97" fmla="*/ 168966 h 347248"/>
                    <a:gd name="connsiteX98" fmla="*/ 311020 w 395754"/>
                    <a:gd name="connsiteY98" fmla="*/ 175712 h 347248"/>
                    <a:gd name="connsiteX99" fmla="*/ 321419 w 395754"/>
                    <a:gd name="connsiteY99" fmla="*/ 182026 h 347248"/>
                    <a:gd name="connsiteX100" fmla="*/ 332250 w 395754"/>
                    <a:gd name="connsiteY100" fmla="*/ 187411 h 347248"/>
                    <a:gd name="connsiteX101" fmla="*/ 343515 w 395754"/>
                    <a:gd name="connsiteY101" fmla="*/ 192362 h 347248"/>
                    <a:gd name="connsiteX102" fmla="*/ 355213 w 395754"/>
                    <a:gd name="connsiteY102" fmla="*/ 196447 h 347248"/>
                    <a:gd name="connsiteX103" fmla="*/ 366911 w 395754"/>
                    <a:gd name="connsiteY103" fmla="*/ 200037 h 347248"/>
                    <a:gd name="connsiteX104" fmla="*/ 370068 w 395754"/>
                    <a:gd name="connsiteY104" fmla="*/ 200965 h 347248"/>
                    <a:gd name="connsiteX105" fmla="*/ 371430 w 395754"/>
                    <a:gd name="connsiteY105" fmla="*/ 201399 h 347248"/>
                    <a:gd name="connsiteX106" fmla="*/ 371863 w 395754"/>
                    <a:gd name="connsiteY106" fmla="*/ 201399 h 347248"/>
                    <a:gd name="connsiteX107" fmla="*/ 371863 w 395754"/>
                    <a:gd name="connsiteY107" fmla="*/ 201399 h 347248"/>
                    <a:gd name="connsiteX108" fmla="*/ 371430 w 395754"/>
                    <a:gd name="connsiteY108" fmla="*/ 201399 h 347248"/>
                    <a:gd name="connsiteX109" fmla="*/ 371430 w 395754"/>
                    <a:gd name="connsiteY109" fmla="*/ 201399 h 347248"/>
                    <a:gd name="connsiteX110" fmla="*/ 372358 w 395754"/>
                    <a:gd name="connsiteY110" fmla="*/ 201399 h 347248"/>
                    <a:gd name="connsiteX111" fmla="*/ 380899 w 395754"/>
                    <a:gd name="connsiteY111" fmla="*/ 204122 h 347248"/>
                    <a:gd name="connsiteX112" fmla="*/ 390369 w 395754"/>
                    <a:gd name="connsiteY112" fmla="*/ 211364 h 347248"/>
                    <a:gd name="connsiteX113" fmla="*/ 394888 w 395754"/>
                    <a:gd name="connsiteY113" fmla="*/ 220834 h 347248"/>
                    <a:gd name="connsiteX114" fmla="*/ 395321 w 395754"/>
                    <a:gd name="connsiteY114" fmla="*/ 221762 h 347248"/>
                    <a:gd name="connsiteX115" fmla="*/ 395754 w 395754"/>
                    <a:gd name="connsiteY115" fmla="*/ 223124 h 347248"/>
                    <a:gd name="connsiteX116" fmla="*/ 395754 w 395754"/>
                    <a:gd name="connsiteY116" fmla="*/ 223124 h 347248"/>
                    <a:gd name="connsiteX117" fmla="*/ 395754 w 395754"/>
                    <a:gd name="connsiteY117" fmla="*/ 223124 h 347248"/>
                    <a:gd name="connsiteX118" fmla="*/ 395754 w 395754"/>
                    <a:gd name="connsiteY118" fmla="*/ 223557 h 347248"/>
                    <a:gd name="connsiteX119" fmla="*/ 395754 w 395754"/>
                    <a:gd name="connsiteY119" fmla="*/ 225352 h 347248"/>
                    <a:gd name="connsiteX120" fmla="*/ 395754 w 395754"/>
                    <a:gd name="connsiteY120" fmla="*/ 228942 h 347248"/>
                    <a:gd name="connsiteX121" fmla="*/ 395754 w 395754"/>
                    <a:gd name="connsiteY121" fmla="*/ 230737 h 347248"/>
                    <a:gd name="connsiteX122" fmla="*/ 395321 w 395754"/>
                    <a:gd name="connsiteY122" fmla="*/ 232098 h 347248"/>
                    <a:gd name="connsiteX123" fmla="*/ 394392 w 395754"/>
                    <a:gd name="connsiteY123" fmla="*/ 234822 h 347248"/>
                    <a:gd name="connsiteX124" fmla="*/ 393464 w 395754"/>
                    <a:gd name="connsiteY124" fmla="*/ 237050 h 347248"/>
                    <a:gd name="connsiteX125" fmla="*/ 391236 w 395754"/>
                    <a:gd name="connsiteY125" fmla="*/ 241135 h 347248"/>
                    <a:gd name="connsiteX126" fmla="*/ 380838 w 395754"/>
                    <a:gd name="connsiteY126" fmla="*/ 252833 h 347248"/>
                    <a:gd name="connsiteX127" fmla="*/ 357813 w 395754"/>
                    <a:gd name="connsiteY127" fmla="*/ 268183 h 347248"/>
                    <a:gd name="connsiteX128" fmla="*/ 309102 w 395754"/>
                    <a:gd name="connsiteY128" fmla="*/ 289351 h 347248"/>
                    <a:gd name="connsiteX129" fmla="*/ 259524 w 395754"/>
                    <a:gd name="connsiteY129" fmla="*/ 305567 h 347248"/>
                    <a:gd name="connsiteX130" fmla="*/ 234704 w 395754"/>
                    <a:gd name="connsiteY130" fmla="*/ 312809 h 347248"/>
                    <a:gd name="connsiteX131" fmla="*/ 210070 w 395754"/>
                    <a:gd name="connsiteY131" fmla="*/ 317761 h 347248"/>
                    <a:gd name="connsiteX132" fmla="*/ 209204 w 395754"/>
                    <a:gd name="connsiteY132" fmla="*/ 315470 h 347248"/>
                    <a:gd name="connsiteX133" fmla="*/ 234024 w 395754"/>
                    <a:gd name="connsiteY133" fmla="*/ 307795 h 347248"/>
                    <a:gd name="connsiteX134" fmla="*/ 258348 w 395754"/>
                    <a:gd name="connsiteY134" fmla="*/ 299254 h 347248"/>
                    <a:gd name="connsiteX135" fmla="*/ 282239 w 395754"/>
                    <a:gd name="connsiteY135" fmla="*/ 289351 h 347248"/>
                    <a:gd name="connsiteX136" fmla="*/ 305697 w 395754"/>
                    <a:gd name="connsiteY136" fmla="*/ 278086 h 347248"/>
                    <a:gd name="connsiteX137" fmla="*/ 349457 w 395754"/>
                    <a:gd name="connsiteY137" fmla="*/ 251905 h 347248"/>
                    <a:gd name="connsiteX138" fmla="*/ 367963 w 395754"/>
                    <a:gd name="connsiteY138" fmla="*/ 236555 h 347248"/>
                    <a:gd name="connsiteX139" fmla="*/ 373843 w 395754"/>
                    <a:gd name="connsiteY139" fmla="*/ 228447 h 347248"/>
                    <a:gd name="connsiteX140" fmla="*/ 374772 w 395754"/>
                    <a:gd name="connsiteY140" fmla="*/ 226652 h 347248"/>
                    <a:gd name="connsiteX141" fmla="*/ 375205 w 395754"/>
                    <a:gd name="connsiteY141" fmla="*/ 225723 h 347248"/>
                    <a:gd name="connsiteX142" fmla="*/ 375205 w 395754"/>
                    <a:gd name="connsiteY142" fmla="*/ 225290 h 347248"/>
                    <a:gd name="connsiteX143" fmla="*/ 375205 w 395754"/>
                    <a:gd name="connsiteY143" fmla="*/ 224857 h 347248"/>
                    <a:gd name="connsiteX144" fmla="*/ 375205 w 395754"/>
                    <a:gd name="connsiteY144" fmla="*/ 225290 h 347248"/>
                    <a:gd name="connsiteX145" fmla="*/ 375205 w 395754"/>
                    <a:gd name="connsiteY145" fmla="*/ 225723 h 347248"/>
                    <a:gd name="connsiteX146" fmla="*/ 374772 w 395754"/>
                    <a:gd name="connsiteY146" fmla="*/ 225290 h 347248"/>
                    <a:gd name="connsiteX147" fmla="*/ 374772 w 395754"/>
                    <a:gd name="connsiteY147" fmla="*/ 224857 h 347248"/>
                    <a:gd name="connsiteX148" fmla="*/ 374772 w 395754"/>
                    <a:gd name="connsiteY148" fmla="*/ 224857 h 347248"/>
                    <a:gd name="connsiteX149" fmla="*/ 374772 w 395754"/>
                    <a:gd name="connsiteY149" fmla="*/ 224857 h 347248"/>
                    <a:gd name="connsiteX150" fmla="*/ 374772 w 395754"/>
                    <a:gd name="connsiteY150" fmla="*/ 225785 h 347248"/>
                    <a:gd name="connsiteX151" fmla="*/ 374772 w 395754"/>
                    <a:gd name="connsiteY151" fmla="*/ 225290 h 347248"/>
                    <a:gd name="connsiteX152" fmla="*/ 373410 w 395754"/>
                    <a:gd name="connsiteY152" fmla="*/ 223062 h 347248"/>
                    <a:gd name="connsiteX153" fmla="*/ 372482 w 395754"/>
                    <a:gd name="connsiteY153" fmla="*/ 222629 h 347248"/>
                    <a:gd name="connsiteX154" fmla="*/ 368397 w 395754"/>
                    <a:gd name="connsiteY154" fmla="*/ 221700 h 347248"/>
                    <a:gd name="connsiteX155" fmla="*/ 367468 w 395754"/>
                    <a:gd name="connsiteY155" fmla="*/ 221700 h 347248"/>
                    <a:gd name="connsiteX156" fmla="*/ 366540 w 395754"/>
                    <a:gd name="connsiteY156" fmla="*/ 221700 h 347248"/>
                    <a:gd name="connsiteX157" fmla="*/ 366540 w 395754"/>
                    <a:gd name="connsiteY157" fmla="*/ 221700 h 347248"/>
                    <a:gd name="connsiteX158" fmla="*/ 366107 w 395754"/>
                    <a:gd name="connsiteY158" fmla="*/ 221700 h 347248"/>
                    <a:gd name="connsiteX159" fmla="*/ 364312 w 395754"/>
                    <a:gd name="connsiteY159" fmla="*/ 221267 h 347248"/>
                    <a:gd name="connsiteX160" fmla="*/ 361588 w 395754"/>
                    <a:gd name="connsiteY160" fmla="*/ 219905 h 347248"/>
                    <a:gd name="connsiteX161" fmla="*/ 348529 w 395754"/>
                    <a:gd name="connsiteY161" fmla="*/ 216315 h 347248"/>
                    <a:gd name="connsiteX162" fmla="*/ 335469 w 395754"/>
                    <a:gd name="connsiteY162" fmla="*/ 211797 h 347248"/>
                    <a:gd name="connsiteX163" fmla="*/ 322842 w 395754"/>
                    <a:gd name="connsiteY163" fmla="*/ 206845 h 347248"/>
                    <a:gd name="connsiteX164" fmla="*/ 310216 w 395754"/>
                    <a:gd name="connsiteY164" fmla="*/ 200965 h 347248"/>
                    <a:gd name="connsiteX165" fmla="*/ 298023 w 395754"/>
                    <a:gd name="connsiteY165" fmla="*/ 194219 h 347248"/>
                    <a:gd name="connsiteX166" fmla="*/ 286758 w 395754"/>
                    <a:gd name="connsiteY166" fmla="*/ 186111 h 347248"/>
                    <a:gd name="connsiteX167" fmla="*/ 275926 w 395754"/>
                    <a:gd name="connsiteY167" fmla="*/ 177074 h 347248"/>
                    <a:gd name="connsiteX168" fmla="*/ 266023 w 395754"/>
                    <a:gd name="connsiteY168" fmla="*/ 167604 h 347248"/>
                    <a:gd name="connsiteX169" fmla="*/ 248878 w 395754"/>
                    <a:gd name="connsiteY169" fmla="*/ 145508 h 347248"/>
                    <a:gd name="connsiteX170" fmla="*/ 236252 w 395754"/>
                    <a:gd name="connsiteY170" fmla="*/ 120688 h 347248"/>
                    <a:gd name="connsiteX171" fmla="*/ 234024 w 395754"/>
                    <a:gd name="connsiteY171" fmla="*/ 113942 h 347248"/>
                    <a:gd name="connsiteX172" fmla="*/ 233095 w 395754"/>
                    <a:gd name="connsiteY172" fmla="*/ 110352 h 347248"/>
                    <a:gd name="connsiteX173" fmla="*/ 232167 w 395754"/>
                    <a:gd name="connsiteY173" fmla="*/ 107195 h 347248"/>
                    <a:gd name="connsiteX174" fmla="*/ 228577 w 395754"/>
                    <a:gd name="connsiteY174" fmla="*/ 97292 h 347248"/>
                    <a:gd name="connsiteX175" fmla="*/ 228144 w 395754"/>
                    <a:gd name="connsiteY175" fmla="*/ 96859 h 347248"/>
                    <a:gd name="connsiteX176" fmla="*/ 228144 w 395754"/>
                    <a:gd name="connsiteY176" fmla="*/ 96426 h 347248"/>
                    <a:gd name="connsiteX177" fmla="*/ 225915 w 395754"/>
                    <a:gd name="connsiteY177" fmla="*/ 91474 h 347248"/>
                    <a:gd name="connsiteX178" fmla="*/ 223192 w 395754"/>
                    <a:gd name="connsiteY178" fmla="*/ 86522 h 347248"/>
                    <a:gd name="connsiteX179" fmla="*/ 220035 w 395754"/>
                    <a:gd name="connsiteY179" fmla="*/ 82004 h 347248"/>
                    <a:gd name="connsiteX180" fmla="*/ 216445 w 395754"/>
                    <a:gd name="connsiteY180" fmla="*/ 77486 h 347248"/>
                    <a:gd name="connsiteX181" fmla="*/ 212856 w 395754"/>
                    <a:gd name="connsiteY181" fmla="*/ 73401 h 347248"/>
                    <a:gd name="connsiteX182" fmla="*/ 208771 w 395754"/>
                    <a:gd name="connsiteY182" fmla="*/ 69316 h 347248"/>
                    <a:gd name="connsiteX183" fmla="*/ 204252 w 395754"/>
                    <a:gd name="connsiteY183" fmla="*/ 65726 h 347248"/>
                    <a:gd name="connsiteX184" fmla="*/ 199734 w 395754"/>
                    <a:gd name="connsiteY184" fmla="*/ 62569 h 347248"/>
                    <a:gd name="connsiteX185" fmla="*/ 194782 w 395754"/>
                    <a:gd name="connsiteY185" fmla="*/ 59413 h 347248"/>
                    <a:gd name="connsiteX186" fmla="*/ 189831 w 395754"/>
                    <a:gd name="connsiteY186" fmla="*/ 56689 h 347248"/>
                    <a:gd name="connsiteX187" fmla="*/ 184446 w 395754"/>
                    <a:gd name="connsiteY187" fmla="*/ 54461 h 347248"/>
                    <a:gd name="connsiteX188" fmla="*/ 179061 w 395754"/>
                    <a:gd name="connsiteY188" fmla="*/ 52666 h 347248"/>
                    <a:gd name="connsiteX189" fmla="*/ 173676 w 395754"/>
                    <a:gd name="connsiteY189" fmla="*/ 51304 h 347248"/>
                    <a:gd name="connsiteX190" fmla="*/ 168291 w 395754"/>
                    <a:gd name="connsiteY190" fmla="*/ 50376 h 347248"/>
                    <a:gd name="connsiteX191" fmla="*/ 162411 w 395754"/>
                    <a:gd name="connsiteY191" fmla="*/ 49448 h 347248"/>
                    <a:gd name="connsiteX192" fmla="*/ 156531 w 395754"/>
                    <a:gd name="connsiteY192" fmla="*/ 49014 h 347248"/>
                    <a:gd name="connsiteX193" fmla="*/ 149785 w 395754"/>
                    <a:gd name="connsiteY193" fmla="*/ 48581 h 347248"/>
                    <a:gd name="connsiteX194" fmla="*/ 148423 w 395754"/>
                    <a:gd name="connsiteY194" fmla="*/ 42701 h 347248"/>
                    <a:gd name="connsiteX195" fmla="*/ 145267 w 395754"/>
                    <a:gd name="connsiteY195" fmla="*/ 28713 h 347248"/>
                    <a:gd name="connsiteX196" fmla="*/ 143905 w 395754"/>
                    <a:gd name="connsiteY196" fmla="*/ 23328 h 347248"/>
                    <a:gd name="connsiteX197" fmla="*/ 141182 w 395754"/>
                    <a:gd name="connsiteY197" fmla="*/ 18810 h 347248"/>
                    <a:gd name="connsiteX198" fmla="*/ 132640 w 395754"/>
                    <a:gd name="connsiteY198" fmla="*/ 12930 h 347248"/>
                    <a:gd name="connsiteX199" fmla="*/ 127255 w 395754"/>
                    <a:gd name="connsiteY199" fmla="*/ 12496 h 347248"/>
                    <a:gd name="connsiteX200" fmla="*/ 124532 w 395754"/>
                    <a:gd name="connsiteY200" fmla="*/ 12496 h 347248"/>
                    <a:gd name="connsiteX201" fmla="*/ 122737 w 395754"/>
                    <a:gd name="connsiteY201" fmla="*/ 12930 h 347248"/>
                    <a:gd name="connsiteX202" fmla="*/ 121809 w 395754"/>
                    <a:gd name="connsiteY202" fmla="*/ 13363 h 347248"/>
                    <a:gd name="connsiteX203" fmla="*/ 107820 w 395754"/>
                    <a:gd name="connsiteY203" fmla="*/ 29146 h 347248"/>
                    <a:gd name="connsiteX204" fmla="*/ 107387 w 395754"/>
                    <a:gd name="connsiteY204" fmla="*/ 31869 h 347248"/>
                    <a:gd name="connsiteX205" fmla="*/ 107387 w 395754"/>
                    <a:gd name="connsiteY205" fmla="*/ 34593 h 347248"/>
                    <a:gd name="connsiteX206" fmla="*/ 107820 w 395754"/>
                    <a:gd name="connsiteY206" fmla="*/ 36388 h 347248"/>
                    <a:gd name="connsiteX207" fmla="*/ 108749 w 395754"/>
                    <a:gd name="connsiteY207" fmla="*/ 38183 h 347248"/>
                    <a:gd name="connsiteX208" fmla="*/ 109677 w 395754"/>
                    <a:gd name="connsiteY208" fmla="*/ 41773 h 347248"/>
                    <a:gd name="connsiteX209" fmla="*/ 112834 w 395754"/>
                    <a:gd name="connsiteY209" fmla="*/ 55761 h 347248"/>
                    <a:gd name="connsiteX210" fmla="*/ 113267 w 395754"/>
                    <a:gd name="connsiteY210" fmla="*/ 58484 h 347248"/>
                    <a:gd name="connsiteX211" fmla="*/ 111039 w 395754"/>
                    <a:gd name="connsiteY211" fmla="*/ 60279 h 347248"/>
                    <a:gd name="connsiteX212" fmla="*/ 106521 w 395754"/>
                    <a:gd name="connsiteY212" fmla="*/ 63436 h 347248"/>
                    <a:gd name="connsiteX213" fmla="*/ 102436 w 395754"/>
                    <a:gd name="connsiteY213" fmla="*/ 66592 h 347248"/>
                    <a:gd name="connsiteX214" fmla="*/ 98351 w 395754"/>
                    <a:gd name="connsiteY214" fmla="*/ 70182 h 347248"/>
                    <a:gd name="connsiteX215" fmla="*/ 94761 w 395754"/>
                    <a:gd name="connsiteY215" fmla="*/ 74267 h 347248"/>
                    <a:gd name="connsiteX216" fmla="*/ 91171 w 395754"/>
                    <a:gd name="connsiteY216" fmla="*/ 78786 h 347248"/>
                    <a:gd name="connsiteX217" fmla="*/ 88014 w 395754"/>
                    <a:gd name="connsiteY217" fmla="*/ 83304 h 347248"/>
                    <a:gd name="connsiteX218" fmla="*/ 85291 w 395754"/>
                    <a:gd name="connsiteY218" fmla="*/ 88255 h 347248"/>
                    <a:gd name="connsiteX219" fmla="*/ 83063 w 395754"/>
                    <a:gd name="connsiteY219" fmla="*/ 93207 h 347248"/>
                    <a:gd name="connsiteX220" fmla="*/ 81268 w 395754"/>
                    <a:gd name="connsiteY220" fmla="*/ 98159 h 347248"/>
                    <a:gd name="connsiteX221" fmla="*/ 79473 w 395754"/>
                    <a:gd name="connsiteY221" fmla="*/ 103543 h 347248"/>
                    <a:gd name="connsiteX222" fmla="*/ 77244 w 395754"/>
                    <a:gd name="connsiteY222" fmla="*/ 114375 h 347248"/>
                    <a:gd name="connsiteX223" fmla="*/ 76811 w 395754"/>
                    <a:gd name="connsiteY223" fmla="*/ 119760 h 347248"/>
                    <a:gd name="connsiteX224" fmla="*/ 76378 w 395754"/>
                    <a:gd name="connsiteY224" fmla="*/ 125145 h 347248"/>
                    <a:gd name="connsiteX225" fmla="*/ 76378 w 395754"/>
                    <a:gd name="connsiteY225" fmla="*/ 130529 h 347248"/>
                    <a:gd name="connsiteX226" fmla="*/ 76811 w 395754"/>
                    <a:gd name="connsiteY226" fmla="*/ 135914 h 347248"/>
                    <a:gd name="connsiteX227" fmla="*/ 76811 w 395754"/>
                    <a:gd name="connsiteY227" fmla="*/ 135914 h 347248"/>
                    <a:gd name="connsiteX228" fmla="*/ 76811 w 395754"/>
                    <a:gd name="connsiteY228" fmla="*/ 136348 h 347248"/>
                    <a:gd name="connsiteX229" fmla="*/ 79039 w 395754"/>
                    <a:gd name="connsiteY229" fmla="*/ 148046 h 347248"/>
                    <a:gd name="connsiteX230" fmla="*/ 82196 w 395754"/>
                    <a:gd name="connsiteY230" fmla="*/ 161105 h 347248"/>
                    <a:gd name="connsiteX231" fmla="*/ 84424 w 395754"/>
                    <a:gd name="connsiteY231" fmla="*/ 188153 h 347248"/>
                    <a:gd name="connsiteX232" fmla="*/ 81701 w 395754"/>
                    <a:gd name="connsiteY232" fmla="*/ 215201 h 347248"/>
                    <a:gd name="connsiteX233" fmla="*/ 78544 w 395754"/>
                    <a:gd name="connsiteY233" fmla="*/ 228261 h 347248"/>
                    <a:gd name="connsiteX234" fmla="*/ 74026 w 395754"/>
                    <a:gd name="connsiteY234" fmla="*/ 241321 h 347248"/>
                    <a:gd name="connsiteX235" fmla="*/ 68641 w 395754"/>
                    <a:gd name="connsiteY235" fmla="*/ 253947 h 347248"/>
                    <a:gd name="connsiteX236" fmla="*/ 62328 w 395754"/>
                    <a:gd name="connsiteY236" fmla="*/ 266140 h 347248"/>
                    <a:gd name="connsiteX237" fmla="*/ 55086 w 395754"/>
                    <a:gd name="connsiteY237" fmla="*/ 277405 h 347248"/>
                    <a:gd name="connsiteX238" fmla="*/ 46978 w 395754"/>
                    <a:gd name="connsiteY238" fmla="*/ 288237 h 347248"/>
                    <a:gd name="connsiteX239" fmla="*/ 37941 w 395754"/>
                    <a:gd name="connsiteY239" fmla="*/ 298635 h 347248"/>
                    <a:gd name="connsiteX240" fmla="*/ 28905 w 395754"/>
                    <a:gd name="connsiteY240" fmla="*/ 308105 h 347248"/>
                    <a:gd name="connsiteX241" fmla="*/ 26677 w 395754"/>
                    <a:gd name="connsiteY241" fmla="*/ 309900 h 347248"/>
                    <a:gd name="connsiteX242" fmla="*/ 25315 w 395754"/>
                    <a:gd name="connsiteY242" fmla="*/ 311262 h 347248"/>
                    <a:gd name="connsiteX243" fmla="*/ 24882 w 395754"/>
                    <a:gd name="connsiteY243" fmla="*/ 311695 h 347248"/>
                    <a:gd name="connsiteX244" fmla="*/ 24882 w 395754"/>
                    <a:gd name="connsiteY244" fmla="*/ 311695 h 347248"/>
                    <a:gd name="connsiteX245" fmla="*/ 23953 w 395754"/>
                    <a:gd name="connsiteY245" fmla="*/ 312623 h 347248"/>
                    <a:gd name="connsiteX246" fmla="*/ 23520 w 395754"/>
                    <a:gd name="connsiteY246" fmla="*/ 313057 h 347248"/>
                    <a:gd name="connsiteX247" fmla="*/ 20363 w 395754"/>
                    <a:gd name="connsiteY247" fmla="*/ 316213 h 347248"/>
                    <a:gd name="connsiteX248" fmla="*/ 19435 w 395754"/>
                    <a:gd name="connsiteY248" fmla="*/ 317575 h 347248"/>
                    <a:gd name="connsiteX249" fmla="*/ 19435 w 395754"/>
                    <a:gd name="connsiteY249" fmla="*/ 318503 h 347248"/>
                    <a:gd name="connsiteX250" fmla="*/ 19435 w 395754"/>
                    <a:gd name="connsiteY250" fmla="*/ 318937 h 347248"/>
                    <a:gd name="connsiteX251" fmla="*/ 19435 w 395754"/>
                    <a:gd name="connsiteY251" fmla="*/ 319370 h 347248"/>
                    <a:gd name="connsiteX252" fmla="*/ 19435 w 395754"/>
                    <a:gd name="connsiteY252" fmla="*/ 320298 h 347248"/>
                    <a:gd name="connsiteX253" fmla="*/ 19435 w 395754"/>
                    <a:gd name="connsiteY253" fmla="*/ 321227 h 347248"/>
                    <a:gd name="connsiteX254" fmla="*/ 19435 w 395754"/>
                    <a:gd name="connsiteY254" fmla="*/ 321227 h 347248"/>
                    <a:gd name="connsiteX255" fmla="*/ 19435 w 395754"/>
                    <a:gd name="connsiteY255" fmla="*/ 321227 h 347248"/>
                    <a:gd name="connsiteX256" fmla="*/ 19868 w 395754"/>
                    <a:gd name="connsiteY256" fmla="*/ 321660 h 347248"/>
                    <a:gd name="connsiteX257" fmla="*/ 20797 w 395754"/>
                    <a:gd name="connsiteY257" fmla="*/ 322588 h 347248"/>
                    <a:gd name="connsiteX258" fmla="*/ 23025 w 395754"/>
                    <a:gd name="connsiteY258" fmla="*/ 323517 h 347248"/>
                    <a:gd name="connsiteX259" fmla="*/ 32495 w 395754"/>
                    <a:gd name="connsiteY259" fmla="*/ 327602 h 347248"/>
                    <a:gd name="connsiteX260" fmla="*/ 56386 w 395754"/>
                    <a:gd name="connsiteY260" fmla="*/ 331687 h 347248"/>
                    <a:gd name="connsiteX261" fmla="*/ 107325 w 395754"/>
                    <a:gd name="connsiteY261" fmla="*/ 332120 h 347248"/>
                    <a:gd name="connsiteX262" fmla="*/ 133012 w 395754"/>
                    <a:gd name="connsiteY262" fmla="*/ 329892 h 347248"/>
                    <a:gd name="connsiteX263" fmla="*/ 158698 w 395754"/>
                    <a:gd name="connsiteY263" fmla="*/ 326302 h 347248"/>
                    <a:gd name="connsiteX264" fmla="*/ 183951 w 395754"/>
                    <a:gd name="connsiteY264" fmla="*/ 321350 h 347248"/>
                    <a:gd name="connsiteX265" fmla="*/ 209204 w 395754"/>
                    <a:gd name="connsiteY265" fmla="*/ 315470 h 34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395754" h="347248">
                      <a:moveTo>
                        <a:pt x="210070" y="317761"/>
                      </a:moveTo>
                      <a:lnTo>
                        <a:pt x="184817" y="324074"/>
                      </a:lnTo>
                      <a:cubicBezTo>
                        <a:pt x="176276" y="326302"/>
                        <a:pt x="168106" y="328592"/>
                        <a:pt x="159564" y="330387"/>
                      </a:cubicBezTo>
                      <a:cubicBezTo>
                        <a:pt x="142853" y="334472"/>
                        <a:pt x="125770" y="338062"/>
                        <a:pt x="108625" y="341219"/>
                      </a:cubicBezTo>
                      <a:cubicBezTo>
                        <a:pt x="91480" y="344375"/>
                        <a:pt x="73902" y="346603"/>
                        <a:pt x="56324" y="347099"/>
                      </a:cubicBezTo>
                      <a:cubicBezTo>
                        <a:pt x="47287" y="347532"/>
                        <a:pt x="38313" y="347099"/>
                        <a:pt x="28843" y="344870"/>
                      </a:cubicBezTo>
                      <a:cubicBezTo>
                        <a:pt x="23891" y="343942"/>
                        <a:pt x="19373" y="342642"/>
                        <a:pt x="13988" y="339919"/>
                      </a:cubicBezTo>
                      <a:cubicBezTo>
                        <a:pt x="12627" y="338990"/>
                        <a:pt x="11265" y="338557"/>
                        <a:pt x="9903" y="337691"/>
                      </a:cubicBezTo>
                      <a:cubicBezTo>
                        <a:pt x="8541" y="336762"/>
                        <a:pt x="7180" y="335462"/>
                        <a:pt x="6313" y="334534"/>
                      </a:cubicBezTo>
                      <a:cubicBezTo>
                        <a:pt x="4952" y="333172"/>
                        <a:pt x="4085" y="331377"/>
                        <a:pt x="3157" y="330016"/>
                      </a:cubicBezTo>
                      <a:cubicBezTo>
                        <a:pt x="2723" y="329087"/>
                        <a:pt x="2228" y="328221"/>
                        <a:pt x="1795" y="327292"/>
                      </a:cubicBezTo>
                      <a:cubicBezTo>
                        <a:pt x="1795" y="326859"/>
                        <a:pt x="1362" y="326364"/>
                        <a:pt x="1362" y="325497"/>
                      </a:cubicBezTo>
                      <a:lnTo>
                        <a:pt x="1362" y="324569"/>
                      </a:lnTo>
                      <a:lnTo>
                        <a:pt x="1362" y="323641"/>
                      </a:lnTo>
                      <a:lnTo>
                        <a:pt x="433" y="322279"/>
                      </a:lnTo>
                      <a:cubicBezTo>
                        <a:pt x="433" y="321350"/>
                        <a:pt x="0" y="320484"/>
                        <a:pt x="0" y="319555"/>
                      </a:cubicBezTo>
                      <a:cubicBezTo>
                        <a:pt x="0" y="317761"/>
                        <a:pt x="0" y="315966"/>
                        <a:pt x="0" y="314171"/>
                      </a:cubicBezTo>
                      <a:cubicBezTo>
                        <a:pt x="433" y="310581"/>
                        <a:pt x="2228" y="306496"/>
                        <a:pt x="4518" y="303772"/>
                      </a:cubicBezTo>
                      <a:cubicBezTo>
                        <a:pt x="6747" y="301049"/>
                        <a:pt x="8603" y="299254"/>
                        <a:pt x="10398" y="297459"/>
                      </a:cubicBezTo>
                      <a:lnTo>
                        <a:pt x="10832" y="297026"/>
                      </a:lnTo>
                      <a:lnTo>
                        <a:pt x="10832" y="297026"/>
                      </a:lnTo>
                      <a:cubicBezTo>
                        <a:pt x="10832" y="297026"/>
                        <a:pt x="9470" y="298388"/>
                        <a:pt x="10398" y="297459"/>
                      </a:cubicBezTo>
                      <a:lnTo>
                        <a:pt x="10398" y="297459"/>
                      </a:lnTo>
                      <a:lnTo>
                        <a:pt x="10832" y="297026"/>
                      </a:lnTo>
                      <a:lnTo>
                        <a:pt x="12193" y="295664"/>
                      </a:lnTo>
                      <a:lnTo>
                        <a:pt x="14360" y="293374"/>
                      </a:lnTo>
                      <a:lnTo>
                        <a:pt x="23396" y="284337"/>
                      </a:lnTo>
                      <a:cubicBezTo>
                        <a:pt x="26553" y="281181"/>
                        <a:pt x="28781" y="278024"/>
                        <a:pt x="31504" y="274868"/>
                      </a:cubicBezTo>
                      <a:cubicBezTo>
                        <a:pt x="34228" y="271711"/>
                        <a:pt x="36889" y="268988"/>
                        <a:pt x="39179" y="265398"/>
                      </a:cubicBezTo>
                      <a:cubicBezTo>
                        <a:pt x="41407" y="262241"/>
                        <a:pt x="44131" y="258651"/>
                        <a:pt x="46421" y="255495"/>
                      </a:cubicBezTo>
                      <a:cubicBezTo>
                        <a:pt x="48649" y="251905"/>
                        <a:pt x="50939" y="248748"/>
                        <a:pt x="52734" y="245096"/>
                      </a:cubicBezTo>
                      <a:cubicBezTo>
                        <a:pt x="54962" y="241506"/>
                        <a:pt x="56324" y="237855"/>
                        <a:pt x="58614" y="234265"/>
                      </a:cubicBezTo>
                      <a:cubicBezTo>
                        <a:pt x="60409" y="230675"/>
                        <a:pt x="61771" y="226590"/>
                        <a:pt x="63566" y="223000"/>
                      </a:cubicBezTo>
                      <a:cubicBezTo>
                        <a:pt x="65361" y="219410"/>
                        <a:pt x="66289" y="215325"/>
                        <a:pt x="67651" y="211302"/>
                      </a:cubicBezTo>
                      <a:cubicBezTo>
                        <a:pt x="69879" y="203627"/>
                        <a:pt x="71736" y="195519"/>
                        <a:pt x="72602" y="186977"/>
                      </a:cubicBezTo>
                      <a:cubicBezTo>
                        <a:pt x="73531" y="178869"/>
                        <a:pt x="73531" y="170266"/>
                        <a:pt x="72602" y="162158"/>
                      </a:cubicBezTo>
                      <a:cubicBezTo>
                        <a:pt x="72169" y="158073"/>
                        <a:pt x="71674" y="154049"/>
                        <a:pt x="70374" y="149964"/>
                      </a:cubicBezTo>
                      <a:cubicBezTo>
                        <a:pt x="69446" y="145446"/>
                        <a:pt x="68579" y="140928"/>
                        <a:pt x="68579" y="135976"/>
                      </a:cubicBezTo>
                      <a:lnTo>
                        <a:pt x="68579" y="136409"/>
                      </a:lnTo>
                      <a:lnTo>
                        <a:pt x="68146" y="130529"/>
                      </a:lnTo>
                      <a:lnTo>
                        <a:pt x="68146" y="124649"/>
                      </a:lnTo>
                      <a:lnTo>
                        <a:pt x="68579" y="118769"/>
                      </a:lnTo>
                      <a:lnTo>
                        <a:pt x="69508" y="112889"/>
                      </a:lnTo>
                      <a:cubicBezTo>
                        <a:pt x="70436" y="108804"/>
                        <a:pt x="71303" y="105215"/>
                        <a:pt x="72231" y="101191"/>
                      </a:cubicBezTo>
                      <a:cubicBezTo>
                        <a:pt x="73593" y="97602"/>
                        <a:pt x="74954" y="93516"/>
                        <a:pt x="76316" y="89927"/>
                      </a:cubicBezTo>
                      <a:lnTo>
                        <a:pt x="79039" y="84542"/>
                      </a:lnTo>
                      <a:lnTo>
                        <a:pt x="82196" y="79157"/>
                      </a:lnTo>
                      <a:lnTo>
                        <a:pt x="85353" y="74205"/>
                      </a:lnTo>
                      <a:lnTo>
                        <a:pt x="88943" y="69254"/>
                      </a:lnTo>
                      <a:lnTo>
                        <a:pt x="93028" y="64736"/>
                      </a:lnTo>
                      <a:lnTo>
                        <a:pt x="97113" y="60217"/>
                      </a:lnTo>
                      <a:lnTo>
                        <a:pt x="101631" y="56132"/>
                      </a:lnTo>
                      <a:lnTo>
                        <a:pt x="106149" y="52542"/>
                      </a:lnTo>
                      <a:lnTo>
                        <a:pt x="104788" y="57061"/>
                      </a:lnTo>
                      <a:cubicBezTo>
                        <a:pt x="103426" y="52542"/>
                        <a:pt x="102064" y="48024"/>
                        <a:pt x="100703" y="43506"/>
                      </a:cubicBezTo>
                      <a:lnTo>
                        <a:pt x="99774" y="40349"/>
                      </a:lnTo>
                      <a:lnTo>
                        <a:pt x="99341" y="38554"/>
                      </a:lnTo>
                      <a:lnTo>
                        <a:pt x="98908" y="36759"/>
                      </a:lnTo>
                      <a:cubicBezTo>
                        <a:pt x="98474" y="35831"/>
                        <a:pt x="98474" y="33603"/>
                        <a:pt x="98474" y="32241"/>
                      </a:cubicBezTo>
                      <a:cubicBezTo>
                        <a:pt x="98474" y="30879"/>
                        <a:pt x="98474" y="29517"/>
                        <a:pt x="98474" y="28156"/>
                      </a:cubicBezTo>
                      <a:cubicBezTo>
                        <a:pt x="98908" y="22276"/>
                        <a:pt x="100703" y="16891"/>
                        <a:pt x="104354" y="12373"/>
                      </a:cubicBezTo>
                      <a:cubicBezTo>
                        <a:pt x="108006" y="7854"/>
                        <a:pt x="112896" y="3831"/>
                        <a:pt x="118342" y="1974"/>
                      </a:cubicBezTo>
                      <a:cubicBezTo>
                        <a:pt x="119271" y="1541"/>
                        <a:pt x="119704" y="1541"/>
                        <a:pt x="120571" y="1046"/>
                      </a:cubicBezTo>
                      <a:lnTo>
                        <a:pt x="122366" y="613"/>
                      </a:lnTo>
                      <a:cubicBezTo>
                        <a:pt x="123727" y="179"/>
                        <a:pt x="125522" y="179"/>
                        <a:pt x="126884" y="179"/>
                      </a:cubicBezTo>
                      <a:cubicBezTo>
                        <a:pt x="130041" y="-254"/>
                        <a:pt x="132764" y="179"/>
                        <a:pt x="135921" y="613"/>
                      </a:cubicBezTo>
                      <a:cubicBezTo>
                        <a:pt x="141801" y="1974"/>
                        <a:pt x="147185" y="5131"/>
                        <a:pt x="151704" y="9154"/>
                      </a:cubicBezTo>
                      <a:cubicBezTo>
                        <a:pt x="153932" y="11382"/>
                        <a:pt x="155789" y="14106"/>
                        <a:pt x="157089" y="16829"/>
                      </a:cubicBezTo>
                      <a:cubicBezTo>
                        <a:pt x="158450" y="19552"/>
                        <a:pt x="159812" y="22709"/>
                        <a:pt x="160245" y="24937"/>
                      </a:cubicBezTo>
                      <a:lnTo>
                        <a:pt x="164763" y="38492"/>
                      </a:lnTo>
                      <a:lnTo>
                        <a:pt x="156222" y="32179"/>
                      </a:lnTo>
                      <a:lnTo>
                        <a:pt x="163464" y="32179"/>
                      </a:lnTo>
                      <a:lnTo>
                        <a:pt x="170705" y="32612"/>
                      </a:lnTo>
                      <a:lnTo>
                        <a:pt x="177947" y="33541"/>
                      </a:lnTo>
                      <a:lnTo>
                        <a:pt x="184260" y="34902"/>
                      </a:lnTo>
                      <a:lnTo>
                        <a:pt x="191007" y="36697"/>
                      </a:lnTo>
                      <a:lnTo>
                        <a:pt x="197753" y="39421"/>
                      </a:lnTo>
                      <a:lnTo>
                        <a:pt x="203757" y="42701"/>
                      </a:lnTo>
                      <a:lnTo>
                        <a:pt x="210070" y="46291"/>
                      </a:lnTo>
                      <a:lnTo>
                        <a:pt x="215950" y="50376"/>
                      </a:lnTo>
                      <a:cubicBezTo>
                        <a:pt x="217745" y="51738"/>
                        <a:pt x="219540" y="53099"/>
                        <a:pt x="221830" y="54894"/>
                      </a:cubicBezTo>
                      <a:lnTo>
                        <a:pt x="227215" y="59846"/>
                      </a:lnTo>
                      <a:cubicBezTo>
                        <a:pt x="229010" y="61641"/>
                        <a:pt x="230372" y="63436"/>
                        <a:pt x="232167" y="64797"/>
                      </a:cubicBezTo>
                      <a:cubicBezTo>
                        <a:pt x="233528" y="66592"/>
                        <a:pt x="235323" y="68387"/>
                        <a:pt x="236685" y="70182"/>
                      </a:cubicBezTo>
                      <a:lnTo>
                        <a:pt x="240770" y="76062"/>
                      </a:lnTo>
                      <a:lnTo>
                        <a:pt x="244360" y="82375"/>
                      </a:lnTo>
                      <a:lnTo>
                        <a:pt x="247517" y="88689"/>
                      </a:lnTo>
                      <a:lnTo>
                        <a:pt x="247083" y="87760"/>
                      </a:lnTo>
                      <a:cubicBezTo>
                        <a:pt x="249807" y="92279"/>
                        <a:pt x="251602" y="97230"/>
                        <a:pt x="252963" y="102182"/>
                      </a:cubicBezTo>
                      <a:lnTo>
                        <a:pt x="253397" y="103110"/>
                      </a:lnTo>
                      <a:lnTo>
                        <a:pt x="253830" y="104472"/>
                      </a:lnTo>
                      <a:lnTo>
                        <a:pt x="254263" y="105833"/>
                      </a:lnTo>
                      <a:cubicBezTo>
                        <a:pt x="254263" y="106762"/>
                        <a:pt x="254696" y="107628"/>
                        <a:pt x="255191" y="108557"/>
                      </a:cubicBezTo>
                      <a:cubicBezTo>
                        <a:pt x="255625" y="110352"/>
                        <a:pt x="256553" y="112147"/>
                        <a:pt x="256986" y="113942"/>
                      </a:cubicBezTo>
                      <a:cubicBezTo>
                        <a:pt x="260143" y="121183"/>
                        <a:pt x="263733" y="127930"/>
                        <a:pt x="268251" y="134676"/>
                      </a:cubicBezTo>
                      <a:cubicBezTo>
                        <a:pt x="272770" y="140990"/>
                        <a:pt x="277721" y="147303"/>
                        <a:pt x="283106" y="153183"/>
                      </a:cubicBezTo>
                      <a:cubicBezTo>
                        <a:pt x="285829" y="155906"/>
                        <a:pt x="288491" y="159063"/>
                        <a:pt x="291647" y="161291"/>
                      </a:cubicBezTo>
                      <a:cubicBezTo>
                        <a:pt x="294804" y="164014"/>
                        <a:pt x="297527" y="166676"/>
                        <a:pt x="301117" y="168966"/>
                      </a:cubicBezTo>
                      <a:cubicBezTo>
                        <a:pt x="304274" y="171194"/>
                        <a:pt x="307431" y="173918"/>
                        <a:pt x="311020" y="175712"/>
                      </a:cubicBezTo>
                      <a:cubicBezTo>
                        <a:pt x="314610" y="177941"/>
                        <a:pt x="317767" y="179798"/>
                        <a:pt x="321419" y="182026"/>
                      </a:cubicBezTo>
                      <a:cubicBezTo>
                        <a:pt x="325009" y="183821"/>
                        <a:pt x="328660" y="185616"/>
                        <a:pt x="332250" y="187411"/>
                      </a:cubicBezTo>
                      <a:cubicBezTo>
                        <a:pt x="335840" y="189205"/>
                        <a:pt x="339492" y="190567"/>
                        <a:pt x="343515" y="192362"/>
                      </a:cubicBezTo>
                      <a:cubicBezTo>
                        <a:pt x="347600" y="193724"/>
                        <a:pt x="351190" y="195519"/>
                        <a:pt x="355213" y="196447"/>
                      </a:cubicBezTo>
                      <a:lnTo>
                        <a:pt x="366911" y="200037"/>
                      </a:lnTo>
                      <a:lnTo>
                        <a:pt x="370068" y="200965"/>
                      </a:lnTo>
                      <a:lnTo>
                        <a:pt x="371430" y="201399"/>
                      </a:lnTo>
                      <a:lnTo>
                        <a:pt x="371863" y="201399"/>
                      </a:lnTo>
                      <a:lnTo>
                        <a:pt x="371863" y="201399"/>
                      </a:lnTo>
                      <a:cubicBezTo>
                        <a:pt x="372296" y="201399"/>
                        <a:pt x="371430" y="201399"/>
                        <a:pt x="371430" y="201399"/>
                      </a:cubicBezTo>
                      <a:lnTo>
                        <a:pt x="371430" y="201399"/>
                      </a:lnTo>
                      <a:lnTo>
                        <a:pt x="372358" y="201399"/>
                      </a:lnTo>
                      <a:cubicBezTo>
                        <a:pt x="374586" y="201832"/>
                        <a:pt x="377743" y="202760"/>
                        <a:pt x="380899" y="204122"/>
                      </a:cubicBezTo>
                      <a:cubicBezTo>
                        <a:pt x="384056" y="205484"/>
                        <a:pt x="387646" y="208207"/>
                        <a:pt x="390369" y="211364"/>
                      </a:cubicBezTo>
                      <a:cubicBezTo>
                        <a:pt x="392597" y="214520"/>
                        <a:pt x="393959" y="217677"/>
                        <a:pt x="394888" y="220834"/>
                      </a:cubicBezTo>
                      <a:lnTo>
                        <a:pt x="395321" y="221762"/>
                      </a:lnTo>
                      <a:lnTo>
                        <a:pt x="395754" y="223124"/>
                      </a:lnTo>
                      <a:lnTo>
                        <a:pt x="395754" y="223124"/>
                      </a:lnTo>
                      <a:lnTo>
                        <a:pt x="395754" y="223124"/>
                      </a:lnTo>
                      <a:lnTo>
                        <a:pt x="395754" y="223557"/>
                      </a:lnTo>
                      <a:lnTo>
                        <a:pt x="395754" y="225352"/>
                      </a:lnTo>
                      <a:cubicBezTo>
                        <a:pt x="395754" y="226714"/>
                        <a:pt x="395754" y="228075"/>
                        <a:pt x="395754" y="228942"/>
                      </a:cubicBezTo>
                      <a:cubicBezTo>
                        <a:pt x="395754" y="229375"/>
                        <a:pt x="395754" y="230303"/>
                        <a:pt x="395754" y="230737"/>
                      </a:cubicBezTo>
                      <a:lnTo>
                        <a:pt x="395321" y="232098"/>
                      </a:lnTo>
                      <a:lnTo>
                        <a:pt x="394392" y="234822"/>
                      </a:lnTo>
                      <a:cubicBezTo>
                        <a:pt x="393959" y="235750"/>
                        <a:pt x="393959" y="236183"/>
                        <a:pt x="393464" y="237050"/>
                      </a:cubicBezTo>
                      <a:cubicBezTo>
                        <a:pt x="393031" y="238845"/>
                        <a:pt x="392102" y="239773"/>
                        <a:pt x="391236" y="241135"/>
                      </a:cubicBezTo>
                      <a:cubicBezTo>
                        <a:pt x="388079" y="246087"/>
                        <a:pt x="384489" y="249676"/>
                        <a:pt x="380838" y="252833"/>
                      </a:cubicBezTo>
                      <a:cubicBezTo>
                        <a:pt x="373596" y="259146"/>
                        <a:pt x="365983" y="264098"/>
                        <a:pt x="357813" y="268183"/>
                      </a:cubicBezTo>
                      <a:cubicBezTo>
                        <a:pt x="342030" y="276724"/>
                        <a:pt x="325813" y="283533"/>
                        <a:pt x="309102" y="289351"/>
                      </a:cubicBezTo>
                      <a:cubicBezTo>
                        <a:pt x="292885" y="295231"/>
                        <a:pt x="276174" y="300616"/>
                        <a:pt x="259524" y="305567"/>
                      </a:cubicBezTo>
                      <a:cubicBezTo>
                        <a:pt x="251416" y="308291"/>
                        <a:pt x="242813" y="310519"/>
                        <a:pt x="234704" y="312809"/>
                      </a:cubicBezTo>
                      <a:cubicBezTo>
                        <a:pt x="226782" y="313242"/>
                        <a:pt x="218178" y="315470"/>
                        <a:pt x="210070" y="317761"/>
                      </a:cubicBezTo>
                      <a:close/>
                      <a:moveTo>
                        <a:pt x="209204" y="315470"/>
                      </a:moveTo>
                      <a:cubicBezTo>
                        <a:pt x="217312" y="313242"/>
                        <a:pt x="225915" y="310519"/>
                        <a:pt x="234024" y="307795"/>
                      </a:cubicBezTo>
                      <a:cubicBezTo>
                        <a:pt x="242132" y="305072"/>
                        <a:pt x="250240" y="302411"/>
                        <a:pt x="258348" y="299254"/>
                      </a:cubicBezTo>
                      <a:cubicBezTo>
                        <a:pt x="266456" y="296097"/>
                        <a:pt x="274131" y="292941"/>
                        <a:pt x="282239" y="289351"/>
                      </a:cubicBezTo>
                      <a:cubicBezTo>
                        <a:pt x="290348" y="285761"/>
                        <a:pt x="298023" y="282109"/>
                        <a:pt x="305697" y="278086"/>
                      </a:cubicBezTo>
                      <a:cubicBezTo>
                        <a:pt x="321047" y="270411"/>
                        <a:pt x="335902" y="261870"/>
                        <a:pt x="349457" y="251905"/>
                      </a:cubicBezTo>
                      <a:cubicBezTo>
                        <a:pt x="356203" y="246953"/>
                        <a:pt x="362517" y="242002"/>
                        <a:pt x="367963" y="236555"/>
                      </a:cubicBezTo>
                      <a:cubicBezTo>
                        <a:pt x="370687" y="233831"/>
                        <a:pt x="372915" y="231170"/>
                        <a:pt x="373843" y="228447"/>
                      </a:cubicBezTo>
                      <a:cubicBezTo>
                        <a:pt x="374277" y="228013"/>
                        <a:pt x="374277" y="227085"/>
                        <a:pt x="374772" y="226652"/>
                      </a:cubicBezTo>
                      <a:lnTo>
                        <a:pt x="375205" y="225723"/>
                      </a:lnTo>
                      <a:lnTo>
                        <a:pt x="375205" y="225290"/>
                      </a:lnTo>
                      <a:lnTo>
                        <a:pt x="375205" y="224857"/>
                      </a:lnTo>
                      <a:cubicBezTo>
                        <a:pt x="375205" y="224857"/>
                        <a:pt x="375205" y="224857"/>
                        <a:pt x="375205" y="225290"/>
                      </a:cubicBezTo>
                      <a:lnTo>
                        <a:pt x="375205" y="225723"/>
                      </a:lnTo>
                      <a:lnTo>
                        <a:pt x="374772" y="225290"/>
                      </a:lnTo>
                      <a:lnTo>
                        <a:pt x="374772" y="224857"/>
                      </a:lnTo>
                      <a:lnTo>
                        <a:pt x="374772" y="224857"/>
                      </a:lnTo>
                      <a:lnTo>
                        <a:pt x="374772" y="224857"/>
                      </a:lnTo>
                      <a:cubicBezTo>
                        <a:pt x="375205" y="227085"/>
                        <a:pt x="374772" y="225290"/>
                        <a:pt x="374772" y="225785"/>
                      </a:cubicBezTo>
                      <a:lnTo>
                        <a:pt x="374772" y="225290"/>
                      </a:lnTo>
                      <a:cubicBezTo>
                        <a:pt x="374339" y="223928"/>
                        <a:pt x="373843" y="223495"/>
                        <a:pt x="373410" y="223062"/>
                      </a:cubicBezTo>
                      <a:cubicBezTo>
                        <a:pt x="372977" y="223062"/>
                        <a:pt x="372977" y="223062"/>
                        <a:pt x="372482" y="222629"/>
                      </a:cubicBezTo>
                      <a:cubicBezTo>
                        <a:pt x="371553" y="222195"/>
                        <a:pt x="370254" y="222195"/>
                        <a:pt x="368397" y="221700"/>
                      </a:cubicBezTo>
                      <a:lnTo>
                        <a:pt x="367468" y="221700"/>
                      </a:lnTo>
                      <a:lnTo>
                        <a:pt x="366540" y="221700"/>
                      </a:lnTo>
                      <a:lnTo>
                        <a:pt x="366540" y="221700"/>
                      </a:lnTo>
                      <a:lnTo>
                        <a:pt x="366107" y="221700"/>
                      </a:lnTo>
                      <a:lnTo>
                        <a:pt x="364312" y="221267"/>
                      </a:lnTo>
                      <a:lnTo>
                        <a:pt x="361588" y="219905"/>
                      </a:lnTo>
                      <a:lnTo>
                        <a:pt x="348529" y="216315"/>
                      </a:lnTo>
                      <a:cubicBezTo>
                        <a:pt x="344010" y="214954"/>
                        <a:pt x="339987" y="213159"/>
                        <a:pt x="335469" y="211797"/>
                      </a:cubicBezTo>
                      <a:cubicBezTo>
                        <a:pt x="330950" y="210435"/>
                        <a:pt x="326927" y="208640"/>
                        <a:pt x="322842" y="206845"/>
                      </a:cubicBezTo>
                      <a:cubicBezTo>
                        <a:pt x="318757" y="205050"/>
                        <a:pt x="314301" y="203256"/>
                        <a:pt x="310216" y="200965"/>
                      </a:cubicBezTo>
                      <a:cubicBezTo>
                        <a:pt x="306131" y="198737"/>
                        <a:pt x="302108" y="196447"/>
                        <a:pt x="298023" y="194219"/>
                      </a:cubicBezTo>
                      <a:cubicBezTo>
                        <a:pt x="293938" y="191991"/>
                        <a:pt x="290348" y="188834"/>
                        <a:pt x="286758" y="186111"/>
                      </a:cubicBezTo>
                      <a:cubicBezTo>
                        <a:pt x="282673" y="183387"/>
                        <a:pt x="279516" y="180231"/>
                        <a:pt x="275926" y="177074"/>
                      </a:cubicBezTo>
                      <a:cubicBezTo>
                        <a:pt x="272336" y="174351"/>
                        <a:pt x="269180" y="170761"/>
                        <a:pt x="266023" y="167604"/>
                      </a:cubicBezTo>
                      <a:cubicBezTo>
                        <a:pt x="259710" y="160858"/>
                        <a:pt x="253830" y="153183"/>
                        <a:pt x="248878" y="145508"/>
                      </a:cubicBezTo>
                      <a:cubicBezTo>
                        <a:pt x="243927" y="137833"/>
                        <a:pt x="239408" y="129725"/>
                        <a:pt x="236252" y="120688"/>
                      </a:cubicBezTo>
                      <a:cubicBezTo>
                        <a:pt x="235323" y="118460"/>
                        <a:pt x="234457" y="116170"/>
                        <a:pt x="234024" y="113942"/>
                      </a:cubicBezTo>
                      <a:cubicBezTo>
                        <a:pt x="233590" y="112580"/>
                        <a:pt x="233095" y="111713"/>
                        <a:pt x="233095" y="110352"/>
                      </a:cubicBezTo>
                      <a:lnTo>
                        <a:pt x="232167" y="107195"/>
                      </a:lnTo>
                      <a:cubicBezTo>
                        <a:pt x="231238" y="103605"/>
                        <a:pt x="229938" y="100449"/>
                        <a:pt x="228577" y="97292"/>
                      </a:cubicBezTo>
                      <a:lnTo>
                        <a:pt x="228144" y="96859"/>
                      </a:lnTo>
                      <a:lnTo>
                        <a:pt x="228144" y="96426"/>
                      </a:lnTo>
                      <a:lnTo>
                        <a:pt x="225915" y="91474"/>
                      </a:lnTo>
                      <a:lnTo>
                        <a:pt x="223192" y="86522"/>
                      </a:lnTo>
                      <a:lnTo>
                        <a:pt x="220035" y="82004"/>
                      </a:lnTo>
                      <a:lnTo>
                        <a:pt x="216445" y="77486"/>
                      </a:lnTo>
                      <a:lnTo>
                        <a:pt x="212856" y="73401"/>
                      </a:lnTo>
                      <a:lnTo>
                        <a:pt x="208771" y="69316"/>
                      </a:lnTo>
                      <a:lnTo>
                        <a:pt x="204252" y="65726"/>
                      </a:lnTo>
                      <a:lnTo>
                        <a:pt x="199734" y="62569"/>
                      </a:lnTo>
                      <a:lnTo>
                        <a:pt x="194782" y="59413"/>
                      </a:lnTo>
                      <a:lnTo>
                        <a:pt x="189831" y="56689"/>
                      </a:lnTo>
                      <a:lnTo>
                        <a:pt x="184446" y="54461"/>
                      </a:lnTo>
                      <a:lnTo>
                        <a:pt x="179061" y="52666"/>
                      </a:lnTo>
                      <a:lnTo>
                        <a:pt x="173676" y="51304"/>
                      </a:lnTo>
                      <a:lnTo>
                        <a:pt x="168291" y="50376"/>
                      </a:lnTo>
                      <a:lnTo>
                        <a:pt x="162411" y="49448"/>
                      </a:lnTo>
                      <a:lnTo>
                        <a:pt x="156531" y="49014"/>
                      </a:lnTo>
                      <a:lnTo>
                        <a:pt x="149785" y="48581"/>
                      </a:lnTo>
                      <a:lnTo>
                        <a:pt x="148423" y="42701"/>
                      </a:lnTo>
                      <a:lnTo>
                        <a:pt x="145267" y="28713"/>
                      </a:lnTo>
                      <a:cubicBezTo>
                        <a:pt x="144833" y="25990"/>
                        <a:pt x="144338" y="24628"/>
                        <a:pt x="143905" y="23328"/>
                      </a:cubicBezTo>
                      <a:cubicBezTo>
                        <a:pt x="142977" y="21966"/>
                        <a:pt x="142543" y="20171"/>
                        <a:pt x="141182" y="18810"/>
                      </a:cubicBezTo>
                      <a:cubicBezTo>
                        <a:pt x="138953" y="16086"/>
                        <a:pt x="136230" y="14291"/>
                        <a:pt x="132640" y="12930"/>
                      </a:cubicBezTo>
                      <a:cubicBezTo>
                        <a:pt x="130845" y="12930"/>
                        <a:pt x="129050" y="12496"/>
                        <a:pt x="127255" y="12496"/>
                      </a:cubicBezTo>
                      <a:cubicBezTo>
                        <a:pt x="126327" y="12496"/>
                        <a:pt x="125894" y="12496"/>
                        <a:pt x="124532" y="12496"/>
                      </a:cubicBezTo>
                      <a:lnTo>
                        <a:pt x="122737" y="12930"/>
                      </a:lnTo>
                      <a:cubicBezTo>
                        <a:pt x="122737" y="12930"/>
                        <a:pt x="121809" y="12930"/>
                        <a:pt x="121809" y="13363"/>
                      </a:cubicBezTo>
                      <a:cubicBezTo>
                        <a:pt x="114567" y="15158"/>
                        <a:pt x="108749" y="21471"/>
                        <a:pt x="107820" y="29146"/>
                      </a:cubicBezTo>
                      <a:cubicBezTo>
                        <a:pt x="107820" y="30075"/>
                        <a:pt x="107820" y="30941"/>
                        <a:pt x="107387" y="31869"/>
                      </a:cubicBezTo>
                      <a:cubicBezTo>
                        <a:pt x="107387" y="32798"/>
                        <a:pt x="107387" y="33231"/>
                        <a:pt x="107387" y="34593"/>
                      </a:cubicBezTo>
                      <a:lnTo>
                        <a:pt x="107820" y="36388"/>
                      </a:lnTo>
                      <a:lnTo>
                        <a:pt x="108749" y="38183"/>
                      </a:lnTo>
                      <a:lnTo>
                        <a:pt x="109677" y="41773"/>
                      </a:lnTo>
                      <a:cubicBezTo>
                        <a:pt x="110606" y="46291"/>
                        <a:pt x="111905" y="51242"/>
                        <a:pt x="112834" y="55761"/>
                      </a:cubicBezTo>
                      <a:lnTo>
                        <a:pt x="113267" y="58484"/>
                      </a:lnTo>
                      <a:lnTo>
                        <a:pt x="111039" y="60279"/>
                      </a:lnTo>
                      <a:lnTo>
                        <a:pt x="106521" y="63436"/>
                      </a:lnTo>
                      <a:lnTo>
                        <a:pt x="102436" y="66592"/>
                      </a:lnTo>
                      <a:lnTo>
                        <a:pt x="98351" y="70182"/>
                      </a:lnTo>
                      <a:lnTo>
                        <a:pt x="94761" y="74267"/>
                      </a:lnTo>
                      <a:lnTo>
                        <a:pt x="91171" y="78786"/>
                      </a:lnTo>
                      <a:lnTo>
                        <a:pt x="88014" y="83304"/>
                      </a:lnTo>
                      <a:lnTo>
                        <a:pt x="85291" y="88255"/>
                      </a:lnTo>
                      <a:lnTo>
                        <a:pt x="83063" y="93207"/>
                      </a:lnTo>
                      <a:lnTo>
                        <a:pt x="81268" y="98159"/>
                      </a:lnTo>
                      <a:lnTo>
                        <a:pt x="79473" y="103543"/>
                      </a:lnTo>
                      <a:cubicBezTo>
                        <a:pt x="78544" y="107133"/>
                        <a:pt x="77678" y="110785"/>
                        <a:pt x="77244" y="114375"/>
                      </a:cubicBezTo>
                      <a:lnTo>
                        <a:pt x="76811" y="119760"/>
                      </a:lnTo>
                      <a:lnTo>
                        <a:pt x="76378" y="125145"/>
                      </a:lnTo>
                      <a:cubicBezTo>
                        <a:pt x="76378" y="126940"/>
                        <a:pt x="76378" y="128734"/>
                        <a:pt x="76378" y="130529"/>
                      </a:cubicBezTo>
                      <a:lnTo>
                        <a:pt x="76811" y="135914"/>
                      </a:lnTo>
                      <a:lnTo>
                        <a:pt x="76811" y="135914"/>
                      </a:lnTo>
                      <a:lnTo>
                        <a:pt x="76811" y="136348"/>
                      </a:lnTo>
                      <a:cubicBezTo>
                        <a:pt x="76811" y="140433"/>
                        <a:pt x="77740" y="144456"/>
                        <a:pt x="79039" y="148046"/>
                      </a:cubicBezTo>
                      <a:cubicBezTo>
                        <a:pt x="80401" y="152131"/>
                        <a:pt x="81763" y="156587"/>
                        <a:pt x="82196" y="161105"/>
                      </a:cubicBezTo>
                      <a:cubicBezTo>
                        <a:pt x="83991" y="170142"/>
                        <a:pt x="84424" y="179117"/>
                        <a:pt x="84424" y="188153"/>
                      </a:cubicBezTo>
                      <a:cubicBezTo>
                        <a:pt x="83991" y="197190"/>
                        <a:pt x="83496" y="206165"/>
                        <a:pt x="81701" y="215201"/>
                      </a:cubicBezTo>
                      <a:cubicBezTo>
                        <a:pt x="80772" y="219720"/>
                        <a:pt x="79906" y="224238"/>
                        <a:pt x="78544" y="228261"/>
                      </a:cubicBezTo>
                      <a:cubicBezTo>
                        <a:pt x="77183" y="232779"/>
                        <a:pt x="76316" y="237298"/>
                        <a:pt x="74026" y="241321"/>
                      </a:cubicBezTo>
                      <a:cubicBezTo>
                        <a:pt x="72231" y="245406"/>
                        <a:pt x="70869" y="249862"/>
                        <a:pt x="68641" y="253947"/>
                      </a:cubicBezTo>
                      <a:cubicBezTo>
                        <a:pt x="66413" y="258032"/>
                        <a:pt x="64556" y="262055"/>
                        <a:pt x="62328" y="266140"/>
                      </a:cubicBezTo>
                      <a:cubicBezTo>
                        <a:pt x="60100" y="270225"/>
                        <a:pt x="57376" y="273815"/>
                        <a:pt x="55086" y="277405"/>
                      </a:cubicBezTo>
                      <a:cubicBezTo>
                        <a:pt x="52858" y="281490"/>
                        <a:pt x="49701" y="285080"/>
                        <a:pt x="46978" y="288237"/>
                      </a:cubicBezTo>
                      <a:cubicBezTo>
                        <a:pt x="43821" y="291827"/>
                        <a:pt x="41098" y="295478"/>
                        <a:pt x="37941" y="298635"/>
                      </a:cubicBezTo>
                      <a:lnTo>
                        <a:pt x="28905" y="308105"/>
                      </a:lnTo>
                      <a:lnTo>
                        <a:pt x="26677" y="309900"/>
                      </a:lnTo>
                      <a:lnTo>
                        <a:pt x="25315" y="311262"/>
                      </a:lnTo>
                      <a:lnTo>
                        <a:pt x="24882" y="311695"/>
                      </a:lnTo>
                      <a:lnTo>
                        <a:pt x="24882" y="311695"/>
                      </a:lnTo>
                      <a:lnTo>
                        <a:pt x="23953" y="312623"/>
                      </a:lnTo>
                      <a:lnTo>
                        <a:pt x="23520" y="313057"/>
                      </a:lnTo>
                      <a:cubicBezTo>
                        <a:pt x="22158" y="314418"/>
                        <a:pt x="20797" y="315285"/>
                        <a:pt x="20363" y="316213"/>
                      </a:cubicBezTo>
                      <a:cubicBezTo>
                        <a:pt x="19930" y="317142"/>
                        <a:pt x="19930" y="317142"/>
                        <a:pt x="19435" y="317575"/>
                      </a:cubicBezTo>
                      <a:cubicBezTo>
                        <a:pt x="19435" y="318008"/>
                        <a:pt x="19435" y="318008"/>
                        <a:pt x="19435" y="318503"/>
                      </a:cubicBezTo>
                      <a:cubicBezTo>
                        <a:pt x="19435" y="318937"/>
                        <a:pt x="19435" y="318937"/>
                        <a:pt x="19435" y="318937"/>
                      </a:cubicBezTo>
                      <a:cubicBezTo>
                        <a:pt x="19435" y="318937"/>
                        <a:pt x="19435" y="318937"/>
                        <a:pt x="19435" y="319370"/>
                      </a:cubicBezTo>
                      <a:lnTo>
                        <a:pt x="19435" y="320298"/>
                      </a:lnTo>
                      <a:lnTo>
                        <a:pt x="19435" y="321227"/>
                      </a:lnTo>
                      <a:cubicBezTo>
                        <a:pt x="19435" y="320793"/>
                        <a:pt x="19435" y="321227"/>
                        <a:pt x="19435" y="321227"/>
                      </a:cubicBezTo>
                      <a:lnTo>
                        <a:pt x="19435" y="321227"/>
                      </a:lnTo>
                      <a:cubicBezTo>
                        <a:pt x="19868" y="321227"/>
                        <a:pt x="19435" y="321660"/>
                        <a:pt x="19868" y="321660"/>
                      </a:cubicBezTo>
                      <a:cubicBezTo>
                        <a:pt x="19868" y="322093"/>
                        <a:pt x="20301" y="322093"/>
                        <a:pt x="20797" y="322588"/>
                      </a:cubicBezTo>
                      <a:cubicBezTo>
                        <a:pt x="22158" y="322588"/>
                        <a:pt x="22592" y="323022"/>
                        <a:pt x="23025" y="323517"/>
                      </a:cubicBezTo>
                      <a:cubicBezTo>
                        <a:pt x="25253" y="324878"/>
                        <a:pt x="28905" y="326240"/>
                        <a:pt x="32495" y="327602"/>
                      </a:cubicBezTo>
                      <a:cubicBezTo>
                        <a:pt x="39736" y="329397"/>
                        <a:pt x="48278" y="330758"/>
                        <a:pt x="56386" y="331687"/>
                      </a:cubicBezTo>
                      <a:cubicBezTo>
                        <a:pt x="73098" y="333048"/>
                        <a:pt x="90180" y="333048"/>
                        <a:pt x="107325" y="332120"/>
                      </a:cubicBezTo>
                      <a:cubicBezTo>
                        <a:pt x="115867" y="331687"/>
                        <a:pt x="124470" y="331192"/>
                        <a:pt x="133012" y="329892"/>
                      </a:cubicBezTo>
                      <a:cubicBezTo>
                        <a:pt x="141553" y="328963"/>
                        <a:pt x="150156" y="328097"/>
                        <a:pt x="158698" y="326302"/>
                      </a:cubicBezTo>
                      <a:cubicBezTo>
                        <a:pt x="167239" y="324940"/>
                        <a:pt x="175843" y="323579"/>
                        <a:pt x="183951" y="321350"/>
                      </a:cubicBezTo>
                      <a:cubicBezTo>
                        <a:pt x="192492" y="319989"/>
                        <a:pt x="201034" y="317761"/>
                        <a:pt x="209204" y="315470"/>
                      </a:cubicBezTo>
                      <a:close/>
                    </a:path>
                  </a:pathLst>
                </a:custGeom>
                <a:solidFill>
                  <a:srgbClr val="000000"/>
                </a:solidFill>
                <a:ln w="607" cap="flat">
                  <a:noFill/>
                  <a:prstDash val="solid"/>
                  <a:miter/>
                </a:ln>
              </p:spPr>
              <p:txBody>
                <a:bodyPr rtlCol="0" anchor="ctr"/>
                <a:lstStyle/>
                <a:p>
                  <a:endParaRPr lang="zh-CN" altLang="en-US"/>
                </a:p>
              </p:txBody>
            </p:sp>
            <p:sp>
              <p:nvSpPr>
                <p:cNvPr id="291" name="任意多边形: 形状 290"/>
                <p:cNvSpPr/>
                <p:nvPr/>
              </p:nvSpPr>
              <p:spPr>
                <a:xfrm>
                  <a:off x="5330496" y="2954031"/>
                  <a:ext cx="105592" cy="91316"/>
                </a:xfrm>
                <a:custGeom>
                  <a:avLst/>
                  <a:gdLst>
                    <a:gd name="connsiteX0" fmla="*/ 54158 w 105592"/>
                    <a:gd name="connsiteY0" fmla="*/ 62 h 91316"/>
                    <a:gd name="connsiteX1" fmla="*/ 57314 w 105592"/>
                    <a:gd name="connsiteY1" fmla="*/ 62 h 91316"/>
                    <a:gd name="connsiteX2" fmla="*/ 60904 w 105592"/>
                    <a:gd name="connsiteY2" fmla="*/ 62 h 91316"/>
                    <a:gd name="connsiteX3" fmla="*/ 65856 w 105592"/>
                    <a:gd name="connsiteY3" fmla="*/ 495 h 91316"/>
                    <a:gd name="connsiteX4" fmla="*/ 79844 w 105592"/>
                    <a:gd name="connsiteY4" fmla="*/ 3652 h 91316"/>
                    <a:gd name="connsiteX5" fmla="*/ 96556 w 105592"/>
                    <a:gd name="connsiteY5" fmla="*/ 14483 h 91316"/>
                    <a:gd name="connsiteX6" fmla="*/ 105592 w 105592"/>
                    <a:gd name="connsiteY6" fmla="*/ 37013 h 91316"/>
                    <a:gd name="connsiteX7" fmla="*/ 105592 w 105592"/>
                    <a:gd name="connsiteY7" fmla="*/ 40170 h 91316"/>
                    <a:gd name="connsiteX8" fmla="*/ 105592 w 105592"/>
                    <a:gd name="connsiteY8" fmla="*/ 41965 h 91316"/>
                    <a:gd name="connsiteX9" fmla="*/ 105592 w 105592"/>
                    <a:gd name="connsiteY9" fmla="*/ 42893 h 91316"/>
                    <a:gd name="connsiteX10" fmla="*/ 105592 w 105592"/>
                    <a:gd name="connsiteY10" fmla="*/ 43326 h 91316"/>
                    <a:gd name="connsiteX11" fmla="*/ 105592 w 105592"/>
                    <a:gd name="connsiteY11" fmla="*/ 43326 h 91316"/>
                    <a:gd name="connsiteX12" fmla="*/ 105592 w 105592"/>
                    <a:gd name="connsiteY12" fmla="*/ 43326 h 91316"/>
                    <a:gd name="connsiteX13" fmla="*/ 105592 w 105592"/>
                    <a:gd name="connsiteY13" fmla="*/ 43759 h 91316"/>
                    <a:gd name="connsiteX14" fmla="*/ 104231 w 105592"/>
                    <a:gd name="connsiteY14" fmla="*/ 49639 h 91316"/>
                    <a:gd name="connsiteX15" fmla="*/ 98351 w 105592"/>
                    <a:gd name="connsiteY15" fmla="*/ 61833 h 91316"/>
                    <a:gd name="connsiteX16" fmla="*/ 79844 w 105592"/>
                    <a:gd name="connsiteY16" fmla="*/ 80339 h 91316"/>
                    <a:gd name="connsiteX17" fmla="*/ 54591 w 105592"/>
                    <a:gd name="connsiteY17" fmla="*/ 90737 h 91316"/>
                    <a:gd name="connsiteX18" fmla="*/ 47349 w 105592"/>
                    <a:gd name="connsiteY18" fmla="*/ 91171 h 91316"/>
                    <a:gd name="connsiteX19" fmla="*/ 39674 w 105592"/>
                    <a:gd name="connsiteY19" fmla="*/ 90737 h 91316"/>
                    <a:gd name="connsiteX20" fmla="*/ 25253 w 105592"/>
                    <a:gd name="connsiteY20" fmla="*/ 86219 h 91316"/>
                    <a:gd name="connsiteX21" fmla="*/ 4952 w 105592"/>
                    <a:gd name="connsiteY21" fmla="*/ 64556 h 91316"/>
                    <a:gd name="connsiteX22" fmla="*/ 433 w 105592"/>
                    <a:gd name="connsiteY22" fmla="*/ 50568 h 91316"/>
                    <a:gd name="connsiteX23" fmla="*/ 0 w 105592"/>
                    <a:gd name="connsiteY23" fmla="*/ 43326 h 91316"/>
                    <a:gd name="connsiteX24" fmla="*/ 0 w 105592"/>
                    <a:gd name="connsiteY24" fmla="*/ 41965 h 91316"/>
                    <a:gd name="connsiteX25" fmla="*/ 0 w 105592"/>
                    <a:gd name="connsiteY25" fmla="*/ 41531 h 91316"/>
                    <a:gd name="connsiteX26" fmla="*/ 0 w 105592"/>
                    <a:gd name="connsiteY26" fmla="*/ 40170 h 91316"/>
                    <a:gd name="connsiteX27" fmla="*/ 433 w 105592"/>
                    <a:gd name="connsiteY27" fmla="*/ 37446 h 91316"/>
                    <a:gd name="connsiteX28" fmla="*/ 1795 w 105592"/>
                    <a:gd name="connsiteY28" fmla="*/ 30205 h 91316"/>
                    <a:gd name="connsiteX29" fmla="*/ 4023 w 105592"/>
                    <a:gd name="connsiteY29" fmla="*/ 24325 h 91316"/>
                    <a:gd name="connsiteX30" fmla="*/ 10770 w 105592"/>
                    <a:gd name="connsiteY30" fmla="*/ 14421 h 91316"/>
                    <a:gd name="connsiteX31" fmla="*/ 27914 w 105592"/>
                    <a:gd name="connsiteY31" fmla="*/ 3590 h 91316"/>
                    <a:gd name="connsiteX32" fmla="*/ 41903 w 105592"/>
                    <a:gd name="connsiteY32" fmla="*/ 433 h 91316"/>
                    <a:gd name="connsiteX33" fmla="*/ 46854 w 105592"/>
                    <a:gd name="connsiteY33" fmla="*/ 0 h 91316"/>
                    <a:gd name="connsiteX34" fmla="*/ 50444 w 105592"/>
                    <a:gd name="connsiteY34" fmla="*/ 0 h 91316"/>
                    <a:gd name="connsiteX35" fmla="*/ 54158 w 105592"/>
                    <a:gd name="connsiteY35" fmla="*/ 62 h 91316"/>
                    <a:gd name="connsiteX36" fmla="*/ 54158 w 105592"/>
                    <a:gd name="connsiteY36" fmla="*/ 62 h 91316"/>
                    <a:gd name="connsiteX37" fmla="*/ 54158 w 105592"/>
                    <a:gd name="connsiteY37" fmla="*/ 2290 h 91316"/>
                    <a:gd name="connsiteX38" fmla="*/ 51434 w 105592"/>
                    <a:gd name="connsiteY38" fmla="*/ 2723 h 91316"/>
                    <a:gd name="connsiteX39" fmla="*/ 48278 w 105592"/>
                    <a:gd name="connsiteY39" fmla="*/ 3157 h 91316"/>
                    <a:gd name="connsiteX40" fmla="*/ 43759 w 105592"/>
                    <a:gd name="connsiteY40" fmla="*/ 4518 h 91316"/>
                    <a:gd name="connsiteX41" fmla="*/ 34290 w 105592"/>
                    <a:gd name="connsiteY41" fmla="*/ 12193 h 91316"/>
                    <a:gd name="connsiteX42" fmla="*/ 27543 w 105592"/>
                    <a:gd name="connsiteY42" fmla="*/ 24820 h 91316"/>
                    <a:gd name="connsiteX43" fmla="*/ 25748 w 105592"/>
                    <a:gd name="connsiteY43" fmla="*/ 32061 h 91316"/>
                    <a:gd name="connsiteX44" fmla="*/ 24820 w 105592"/>
                    <a:gd name="connsiteY44" fmla="*/ 38808 h 91316"/>
                    <a:gd name="connsiteX45" fmla="*/ 24820 w 105592"/>
                    <a:gd name="connsiteY45" fmla="*/ 41036 h 91316"/>
                    <a:gd name="connsiteX46" fmla="*/ 24820 w 105592"/>
                    <a:gd name="connsiteY46" fmla="*/ 42398 h 91316"/>
                    <a:gd name="connsiteX47" fmla="*/ 24820 w 105592"/>
                    <a:gd name="connsiteY47" fmla="*/ 43326 h 91316"/>
                    <a:gd name="connsiteX48" fmla="*/ 24820 w 105592"/>
                    <a:gd name="connsiteY48" fmla="*/ 42893 h 91316"/>
                    <a:gd name="connsiteX49" fmla="*/ 24820 w 105592"/>
                    <a:gd name="connsiteY49" fmla="*/ 42893 h 91316"/>
                    <a:gd name="connsiteX50" fmla="*/ 24820 w 105592"/>
                    <a:gd name="connsiteY50" fmla="*/ 42893 h 91316"/>
                    <a:gd name="connsiteX51" fmla="*/ 24820 w 105592"/>
                    <a:gd name="connsiteY51" fmla="*/ 43326 h 91316"/>
                    <a:gd name="connsiteX52" fmla="*/ 25253 w 105592"/>
                    <a:gd name="connsiteY52" fmla="*/ 47411 h 91316"/>
                    <a:gd name="connsiteX53" fmla="*/ 27048 w 105592"/>
                    <a:gd name="connsiteY53" fmla="*/ 55086 h 91316"/>
                    <a:gd name="connsiteX54" fmla="*/ 30638 w 105592"/>
                    <a:gd name="connsiteY54" fmla="*/ 62761 h 91316"/>
                    <a:gd name="connsiteX55" fmla="*/ 36518 w 105592"/>
                    <a:gd name="connsiteY55" fmla="*/ 69508 h 91316"/>
                    <a:gd name="connsiteX56" fmla="*/ 44626 w 105592"/>
                    <a:gd name="connsiteY56" fmla="*/ 74892 h 91316"/>
                    <a:gd name="connsiteX57" fmla="*/ 49144 w 105592"/>
                    <a:gd name="connsiteY57" fmla="*/ 77121 h 91316"/>
                    <a:gd name="connsiteX58" fmla="*/ 54529 w 105592"/>
                    <a:gd name="connsiteY58" fmla="*/ 78916 h 91316"/>
                    <a:gd name="connsiteX59" fmla="*/ 65361 w 105592"/>
                    <a:gd name="connsiteY59" fmla="*/ 79349 h 91316"/>
                    <a:gd name="connsiteX60" fmla="*/ 75759 w 105592"/>
                    <a:gd name="connsiteY60" fmla="*/ 75264 h 91316"/>
                    <a:gd name="connsiteX61" fmla="*/ 83434 w 105592"/>
                    <a:gd name="connsiteY61" fmla="*/ 67589 h 91316"/>
                    <a:gd name="connsiteX62" fmla="*/ 87024 w 105592"/>
                    <a:gd name="connsiteY62" fmla="*/ 57686 h 91316"/>
                    <a:gd name="connsiteX63" fmla="*/ 87457 w 105592"/>
                    <a:gd name="connsiteY63" fmla="*/ 48216 h 91316"/>
                    <a:gd name="connsiteX64" fmla="*/ 87024 w 105592"/>
                    <a:gd name="connsiteY64" fmla="*/ 43264 h 91316"/>
                    <a:gd name="connsiteX65" fmla="*/ 87024 w 105592"/>
                    <a:gd name="connsiteY65" fmla="*/ 42831 h 91316"/>
                    <a:gd name="connsiteX66" fmla="*/ 87024 w 105592"/>
                    <a:gd name="connsiteY66" fmla="*/ 42831 h 91316"/>
                    <a:gd name="connsiteX67" fmla="*/ 87024 w 105592"/>
                    <a:gd name="connsiteY67" fmla="*/ 42831 h 91316"/>
                    <a:gd name="connsiteX68" fmla="*/ 87024 w 105592"/>
                    <a:gd name="connsiteY68" fmla="*/ 43264 h 91316"/>
                    <a:gd name="connsiteX69" fmla="*/ 87024 w 105592"/>
                    <a:gd name="connsiteY69" fmla="*/ 42831 h 91316"/>
                    <a:gd name="connsiteX70" fmla="*/ 86591 w 105592"/>
                    <a:gd name="connsiteY70" fmla="*/ 41903 h 91316"/>
                    <a:gd name="connsiteX71" fmla="*/ 86157 w 105592"/>
                    <a:gd name="connsiteY71" fmla="*/ 40108 h 91316"/>
                    <a:gd name="connsiteX72" fmla="*/ 81639 w 105592"/>
                    <a:gd name="connsiteY72" fmla="*/ 25686 h 91316"/>
                    <a:gd name="connsiteX73" fmla="*/ 74397 w 105592"/>
                    <a:gd name="connsiteY73" fmla="*/ 13060 h 91316"/>
                    <a:gd name="connsiteX74" fmla="*/ 64927 w 105592"/>
                    <a:gd name="connsiteY74" fmla="*/ 5385 h 91316"/>
                    <a:gd name="connsiteX75" fmla="*/ 60409 w 105592"/>
                    <a:gd name="connsiteY75" fmla="*/ 4023 h 91316"/>
                    <a:gd name="connsiteX76" fmla="*/ 56819 w 105592"/>
                    <a:gd name="connsiteY76" fmla="*/ 3590 h 91316"/>
                    <a:gd name="connsiteX77" fmla="*/ 54158 w 105592"/>
                    <a:gd name="connsiteY77" fmla="*/ 2290 h 91316"/>
                    <a:gd name="connsiteX78" fmla="*/ 54158 w 105592"/>
                    <a:gd name="connsiteY78" fmla="*/ 2290 h 9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92" h="91316">
                      <a:moveTo>
                        <a:pt x="54158" y="62"/>
                      </a:moveTo>
                      <a:cubicBezTo>
                        <a:pt x="54158" y="62"/>
                        <a:pt x="55086" y="62"/>
                        <a:pt x="57314" y="62"/>
                      </a:cubicBezTo>
                      <a:cubicBezTo>
                        <a:pt x="58243" y="62"/>
                        <a:pt x="59543" y="62"/>
                        <a:pt x="60904" y="62"/>
                      </a:cubicBezTo>
                      <a:cubicBezTo>
                        <a:pt x="62266" y="62"/>
                        <a:pt x="64061" y="495"/>
                        <a:pt x="65856" y="495"/>
                      </a:cubicBezTo>
                      <a:cubicBezTo>
                        <a:pt x="69446" y="928"/>
                        <a:pt x="74397" y="1857"/>
                        <a:pt x="79844" y="3652"/>
                      </a:cubicBezTo>
                      <a:cubicBezTo>
                        <a:pt x="85229" y="5447"/>
                        <a:pt x="91542" y="8603"/>
                        <a:pt x="96556" y="14483"/>
                      </a:cubicBezTo>
                      <a:cubicBezTo>
                        <a:pt x="101507" y="19868"/>
                        <a:pt x="105097" y="28038"/>
                        <a:pt x="105592" y="37013"/>
                      </a:cubicBezTo>
                      <a:cubicBezTo>
                        <a:pt x="105592" y="37941"/>
                        <a:pt x="105592" y="39241"/>
                        <a:pt x="105592" y="40170"/>
                      </a:cubicBezTo>
                      <a:lnTo>
                        <a:pt x="105592" y="41965"/>
                      </a:lnTo>
                      <a:lnTo>
                        <a:pt x="105592" y="42893"/>
                      </a:lnTo>
                      <a:lnTo>
                        <a:pt x="105592" y="43326"/>
                      </a:lnTo>
                      <a:lnTo>
                        <a:pt x="105592" y="43326"/>
                      </a:lnTo>
                      <a:lnTo>
                        <a:pt x="105592" y="43326"/>
                      </a:lnTo>
                      <a:lnTo>
                        <a:pt x="105592" y="43759"/>
                      </a:lnTo>
                      <a:cubicBezTo>
                        <a:pt x="105159" y="45554"/>
                        <a:pt x="105159" y="46916"/>
                        <a:pt x="104231" y="49639"/>
                      </a:cubicBezTo>
                      <a:cubicBezTo>
                        <a:pt x="102869" y="54591"/>
                        <a:pt x="100641" y="58181"/>
                        <a:pt x="98351" y="61833"/>
                      </a:cubicBezTo>
                      <a:cubicBezTo>
                        <a:pt x="93399" y="69074"/>
                        <a:pt x="86652" y="74892"/>
                        <a:pt x="79844" y="80339"/>
                      </a:cubicBezTo>
                      <a:cubicBezTo>
                        <a:pt x="72602" y="85291"/>
                        <a:pt x="64061" y="88881"/>
                        <a:pt x="54591" y="90737"/>
                      </a:cubicBezTo>
                      <a:cubicBezTo>
                        <a:pt x="51868" y="90737"/>
                        <a:pt x="50506" y="91666"/>
                        <a:pt x="47349" y="91171"/>
                      </a:cubicBezTo>
                      <a:cubicBezTo>
                        <a:pt x="44626" y="91171"/>
                        <a:pt x="42398" y="90737"/>
                        <a:pt x="39674" y="90737"/>
                      </a:cubicBezTo>
                      <a:cubicBezTo>
                        <a:pt x="34723" y="90304"/>
                        <a:pt x="29771" y="88943"/>
                        <a:pt x="25253" y="86219"/>
                      </a:cubicBezTo>
                      <a:cubicBezTo>
                        <a:pt x="16712" y="81268"/>
                        <a:pt x="9470" y="73593"/>
                        <a:pt x="4952" y="64556"/>
                      </a:cubicBezTo>
                      <a:cubicBezTo>
                        <a:pt x="2723" y="60038"/>
                        <a:pt x="1362" y="55519"/>
                        <a:pt x="433" y="50568"/>
                      </a:cubicBezTo>
                      <a:cubicBezTo>
                        <a:pt x="0" y="48340"/>
                        <a:pt x="0" y="46050"/>
                        <a:pt x="0" y="43326"/>
                      </a:cubicBezTo>
                      <a:lnTo>
                        <a:pt x="0" y="41965"/>
                      </a:lnTo>
                      <a:lnTo>
                        <a:pt x="0" y="41531"/>
                      </a:lnTo>
                      <a:lnTo>
                        <a:pt x="0" y="40170"/>
                      </a:lnTo>
                      <a:cubicBezTo>
                        <a:pt x="0" y="39241"/>
                        <a:pt x="0" y="38375"/>
                        <a:pt x="433" y="37446"/>
                      </a:cubicBezTo>
                      <a:cubicBezTo>
                        <a:pt x="867" y="35218"/>
                        <a:pt x="1362" y="32495"/>
                        <a:pt x="1795" y="30205"/>
                      </a:cubicBezTo>
                      <a:cubicBezTo>
                        <a:pt x="2228" y="27976"/>
                        <a:pt x="3157" y="26120"/>
                        <a:pt x="4023" y="24325"/>
                      </a:cubicBezTo>
                      <a:cubicBezTo>
                        <a:pt x="5818" y="20240"/>
                        <a:pt x="8108" y="17083"/>
                        <a:pt x="10770" y="14421"/>
                      </a:cubicBezTo>
                      <a:cubicBezTo>
                        <a:pt x="16154" y="9037"/>
                        <a:pt x="22468" y="5880"/>
                        <a:pt x="27914" y="3590"/>
                      </a:cubicBezTo>
                      <a:cubicBezTo>
                        <a:pt x="33299" y="1795"/>
                        <a:pt x="38313" y="867"/>
                        <a:pt x="41903" y="433"/>
                      </a:cubicBezTo>
                      <a:cubicBezTo>
                        <a:pt x="43698" y="0"/>
                        <a:pt x="45493" y="0"/>
                        <a:pt x="46854" y="0"/>
                      </a:cubicBezTo>
                      <a:cubicBezTo>
                        <a:pt x="48216" y="0"/>
                        <a:pt x="49578" y="0"/>
                        <a:pt x="50444" y="0"/>
                      </a:cubicBezTo>
                      <a:cubicBezTo>
                        <a:pt x="53291" y="62"/>
                        <a:pt x="54158" y="62"/>
                        <a:pt x="54158" y="62"/>
                      </a:cubicBezTo>
                      <a:lnTo>
                        <a:pt x="54158" y="62"/>
                      </a:lnTo>
                      <a:close/>
                      <a:moveTo>
                        <a:pt x="54158" y="2290"/>
                      </a:moveTo>
                      <a:cubicBezTo>
                        <a:pt x="54158" y="2290"/>
                        <a:pt x="53229" y="2290"/>
                        <a:pt x="51434" y="2723"/>
                      </a:cubicBezTo>
                      <a:cubicBezTo>
                        <a:pt x="50506" y="2723"/>
                        <a:pt x="49206" y="3157"/>
                        <a:pt x="48278" y="3157"/>
                      </a:cubicBezTo>
                      <a:cubicBezTo>
                        <a:pt x="46916" y="3590"/>
                        <a:pt x="45554" y="4085"/>
                        <a:pt x="43759" y="4518"/>
                      </a:cubicBezTo>
                      <a:cubicBezTo>
                        <a:pt x="40603" y="5880"/>
                        <a:pt x="37013" y="8603"/>
                        <a:pt x="34290" y="12193"/>
                      </a:cubicBezTo>
                      <a:cubicBezTo>
                        <a:pt x="31566" y="15783"/>
                        <a:pt x="28905" y="20301"/>
                        <a:pt x="27543" y="24820"/>
                      </a:cubicBezTo>
                      <a:cubicBezTo>
                        <a:pt x="26615" y="27048"/>
                        <a:pt x="26181" y="29338"/>
                        <a:pt x="25748" y="32061"/>
                      </a:cubicBezTo>
                      <a:cubicBezTo>
                        <a:pt x="25315" y="34290"/>
                        <a:pt x="24820" y="37013"/>
                        <a:pt x="24820" y="38808"/>
                      </a:cubicBezTo>
                      <a:cubicBezTo>
                        <a:pt x="24820" y="39241"/>
                        <a:pt x="24820" y="40603"/>
                        <a:pt x="24820" y="41036"/>
                      </a:cubicBezTo>
                      <a:lnTo>
                        <a:pt x="24820" y="42398"/>
                      </a:lnTo>
                      <a:lnTo>
                        <a:pt x="24820" y="43326"/>
                      </a:lnTo>
                      <a:cubicBezTo>
                        <a:pt x="24820" y="43759"/>
                        <a:pt x="24820" y="42398"/>
                        <a:pt x="24820" y="42893"/>
                      </a:cubicBezTo>
                      <a:lnTo>
                        <a:pt x="24820" y="42893"/>
                      </a:lnTo>
                      <a:lnTo>
                        <a:pt x="24820" y="42893"/>
                      </a:lnTo>
                      <a:lnTo>
                        <a:pt x="24820" y="43326"/>
                      </a:lnTo>
                      <a:cubicBezTo>
                        <a:pt x="24820" y="44688"/>
                        <a:pt x="24820" y="46050"/>
                        <a:pt x="25253" y="47411"/>
                      </a:cubicBezTo>
                      <a:cubicBezTo>
                        <a:pt x="25686" y="50135"/>
                        <a:pt x="26181" y="52796"/>
                        <a:pt x="27048" y="55086"/>
                      </a:cubicBezTo>
                      <a:cubicBezTo>
                        <a:pt x="27976" y="57810"/>
                        <a:pt x="29276" y="60038"/>
                        <a:pt x="30638" y="62761"/>
                      </a:cubicBezTo>
                      <a:cubicBezTo>
                        <a:pt x="32433" y="64989"/>
                        <a:pt x="34228" y="67279"/>
                        <a:pt x="36518" y="69508"/>
                      </a:cubicBezTo>
                      <a:cubicBezTo>
                        <a:pt x="38746" y="71303"/>
                        <a:pt x="41469" y="73098"/>
                        <a:pt x="44626" y="74892"/>
                      </a:cubicBezTo>
                      <a:cubicBezTo>
                        <a:pt x="45988" y="75821"/>
                        <a:pt x="47783" y="76687"/>
                        <a:pt x="49144" y="77121"/>
                      </a:cubicBezTo>
                      <a:cubicBezTo>
                        <a:pt x="50073" y="78049"/>
                        <a:pt x="53229" y="78049"/>
                        <a:pt x="54529" y="78916"/>
                      </a:cubicBezTo>
                      <a:cubicBezTo>
                        <a:pt x="58119" y="79844"/>
                        <a:pt x="61771" y="79844"/>
                        <a:pt x="65361" y="79349"/>
                      </a:cubicBezTo>
                      <a:cubicBezTo>
                        <a:pt x="68951" y="78916"/>
                        <a:pt x="72602" y="77554"/>
                        <a:pt x="75759" y="75264"/>
                      </a:cubicBezTo>
                      <a:cubicBezTo>
                        <a:pt x="78916" y="73036"/>
                        <a:pt x="81639" y="70745"/>
                        <a:pt x="83434" y="67589"/>
                      </a:cubicBezTo>
                      <a:cubicBezTo>
                        <a:pt x="85229" y="64432"/>
                        <a:pt x="86591" y="61276"/>
                        <a:pt x="87024" y="57686"/>
                      </a:cubicBezTo>
                      <a:cubicBezTo>
                        <a:pt x="87457" y="54529"/>
                        <a:pt x="87952" y="50939"/>
                        <a:pt x="87457" y="48216"/>
                      </a:cubicBezTo>
                      <a:cubicBezTo>
                        <a:pt x="87457" y="46421"/>
                        <a:pt x="87024" y="45059"/>
                        <a:pt x="87024" y="43264"/>
                      </a:cubicBezTo>
                      <a:lnTo>
                        <a:pt x="87024" y="42831"/>
                      </a:lnTo>
                      <a:lnTo>
                        <a:pt x="87024" y="42831"/>
                      </a:lnTo>
                      <a:lnTo>
                        <a:pt x="87024" y="42831"/>
                      </a:lnTo>
                      <a:cubicBezTo>
                        <a:pt x="87024" y="43759"/>
                        <a:pt x="87024" y="42831"/>
                        <a:pt x="87024" y="43264"/>
                      </a:cubicBezTo>
                      <a:lnTo>
                        <a:pt x="87024" y="42831"/>
                      </a:lnTo>
                      <a:lnTo>
                        <a:pt x="86591" y="41903"/>
                      </a:lnTo>
                      <a:cubicBezTo>
                        <a:pt x="86591" y="40974"/>
                        <a:pt x="86591" y="40541"/>
                        <a:pt x="86157" y="40108"/>
                      </a:cubicBezTo>
                      <a:cubicBezTo>
                        <a:pt x="84796" y="34723"/>
                        <a:pt x="83434" y="30205"/>
                        <a:pt x="81639" y="25686"/>
                      </a:cubicBezTo>
                      <a:cubicBezTo>
                        <a:pt x="79844" y="21168"/>
                        <a:pt x="77554" y="16650"/>
                        <a:pt x="74397" y="13060"/>
                      </a:cubicBezTo>
                      <a:cubicBezTo>
                        <a:pt x="71674" y="9470"/>
                        <a:pt x="68084" y="6747"/>
                        <a:pt x="64927" y="5385"/>
                      </a:cubicBezTo>
                      <a:cubicBezTo>
                        <a:pt x="63133" y="4456"/>
                        <a:pt x="61771" y="4023"/>
                        <a:pt x="60409" y="4023"/>
                      </a:cubicBezTo>
                      <a:cubicBezTo>
                        <a:pt x="59047" y="3590"/>
                        <a:pt x="58181" y="3590"/>
                        <a:pt x="56819" y="3590"/>
                      </a:cubicBezTo>
                      <a:cubicBezTo>
                        <a:pt x="55086" y="2290"/>
                        <a:pt x="54158" y="2290"/>
                        <a:pt x="54158" y="2290"/>
                      </a:cubicBezTo>
                      <a:lnTo>
                        <a:pt x="54158" y="2290"/>
                      </a:lnTo>
                      <a:close/>
                    </a:path>
                  </a:pathLst>
                </a:custGeom>
                <a:solidFill>
                  <a:srgbClr val="000000"/>
                </a:solidFill>
                <a:ln w="607" cap="flat">
                  <a:noFill/>
                  <a:prstDash val="solid"/>
                  <a:miter/>
                </a:ln>
              </p:spPr>
              <p:txBody>
                <a:bodyPr rtlCol="0" anchor="ctr"/>
                <a:lstStyle/>
                <a:p>
                  <a:endParaRPr lang="zh-CN" altLang="en-US"/>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wipe(left)">
                                      <p:cBhvr>
                                        <p:cTn id="7" dur="500"/>
                                        <p:tgtEl>
                                          <p:spTgt spid="236"/>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500"/>
                            </p:stCondLst>
                            <p:childTnLst>
                              <p:par>
                                <p:cTn id="14" presetID="31"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 calcmode="lin" valueType="num">
                                      <p:cBhvr>
                                        <p:cTn id="18" dur="500" fill="hold"/>
                                        <p:tgtEl>
                                          <p:spTgt spid="28"/>
                                        </p:tgtEl>
                                        <p:attrNameLst>
                                          <p:attrName>style.rotation</p:attrName>
                                        </p:attrNameLst>
                                      </p:cBhvr>
                                      <p:tavLst>
                                        <p:tav tm="0">
                                          <p:val>
                                            <p:fltVal val="90"/>
                                          </p:val>
                                        </p:tav>
                                        <p:tav tm="100000">
                                          <p:val>
                                            <p:fltVal val="0"/>
                                          </p:val>
                                        </p:tav>
                                      </p:tavLst>
                                    </p:anim>
                                    <p:animEffect transition="in" filter="fade">
                                      <p:cBhvr>
                                        <p:cTn id="19" dur="500"/>
                                        <p:tgtEl>
                                          <p:spTgt spid="28"/>
                                        </p:tgtEl>
                                      </p:cBhvr>
                                    </p:animEffect>
                                  </p:childTnLst>
                                </p:cTn>
                              </p:par>
                            </p:childTnLst>
                          </p:cTn>
                        </p:par>
                      </p:childTnLst>
                    </p:cTn>
                  </p:par>
                  <p:par>
                    <p:cTn id="20" fill="hold" nodeType="clickPar">
                      <p:stCondLst>
                        <p:cond delay="indefinite"/>
                        <p:cond evt="onBegin" delay="0">
                          <p:tn val="19"/>
                        </p:cond>
                      </p:stCondLst>
                      <p:childTnLst>
                        <p:par>
                          <p:cTn id="21" fill="hold" nodeType="afterGroup">
                            <p:stCondLst>
                              <p:cond delay="0"/>
                            </p:stCondLst>
                            <p:childTnLst>
                              <p:par>
                                <p:cTn id="22" presetID="18" presetClass="entr" presetSubtype="3"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trips(upRight)">
                                      <p:cBhvr>
                                        <p:cTn id="24" dur="500"/>
                                        <p:tgtEl>
                                          <p:spTgt spid="6"/>
                                        </p:tgtEl>
                                      </p:cBhvr>
                                    </p:animEffect>
                                  </p:childTnLst>
                                </p:cTn>
                              </p:par>
                            </p:childTnLst>
                          </p:cTn>
                        </p:par>
                      </p:childTnLst>
                    </p:cTn>
                  </p:par>
                  <p:par>
                    <p:cTn id="25" fill="hold" nodeType="clickPar">
                      <p:stCondLst>
                        <p:cond delay="indefinite"/>
                        <p:cond evt="onBegin" delay="0">
                          <p:tn val="24"/>
                        </p:cond>
                      </p:stCondLst>
                      <p:childTnLst>
                        <p:par>
                          <p:cTn id="26" fill="hold" nodeType="after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nodeType="clickPar">
                      <p:stCondLst>
                        <p:cond delay="indefinite"/>
                        <p:cond evt="onBegin" delay="0">
                          <p:tn val="29"/>
                        </p:cond>
                      </p:stCondLst>
                      <p:childTnLst>
                        <p:par>
                          <p:cTn id="31" fill="hold" nodeType="afterGroup">
                            <p:stCondLst>
                              <p:cond delay="0"/>
                            </p:stCondLst>
                            <p:childTnLst>
                              <p:par>
                                <p:cTn id="32" presetID="18" presetClass="entr" presetSubtype="6"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strips(downRight)">
                                      <p:cBhvr>
                                        <p:cTn id="34" dur="500"/>
                                        <p:tgtEl>
                                          <p:spTgt spid="4"/>
                                        </p:tgtEl>
                                      </p:cBhvr>
                                    </p:animEffect>
                                  </p:childTnLst>
                                </p:cTn>
                              </p:par>
                            </p:childTnLst>
                          </p:cTn>
                        </p:par>
                      </p:childTnLst>
                    </p:cTn>
                  </p:par>
                  <p:par>
                    <p:cTn id="35" fill="hold" nodeType="clickPar">
                      <p:stCondLst>
                        <p:cond delay="indefinite"/>
                        <p:cond evt="onBegin" delay="0">
                          <p:tn val="34"/>
                        </p:cond>
                      </p:stCondLst>
                      <p:childTnLst>
                        <p:par>
                          <p:cTn id="36" fill="hold" nodeType="after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nodeType="clickPar">
                      <p:stCondLst>
                        <p:cond delay="indefinite"/>
                        <p:cond evt="onBegin" delay="0">
                          <p:tn val="39"/>
                        </p:cond>
                      </p:stCondLst>
                      <p:childTnLst>
                        <p:par>
                          <p:cTn id="41" fill="hold" nodeType="after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par>
                    <p:cTn id="45" fill="hold" nodeType="clickPar">
                      <p:stCondLst>
                        <p:cond delay="indefinite"/>
                        <p:cond evt="onBegin" delay="0">
                          <p:tn val="44"/>
                        </p:cond>
                      </p:stCondLst>
                      <p:childTnLst>
                        <p:par>
                          <p:cTn id="46" fill="hold" nodeType="after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nodeType="clickPar">
                      <p:stCondLst>
                        <p:cond delay="indefinite"/>
                        <p:cond evt="onBegin" delay="0">
                          <p:tn val="49"/>
                        </p:cond>
                      </p:stCondLst>
                      <p:childTnLst>
                        <p:par>
                          <p:cTn id="51" fill="hold" nodeType="after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905433" y="1883841"/>
            <a:ext cx="5791759" cy="1568122"/>
          </a:xfrm>
          <a:prstGeom prst="rect">
            <a:avLst/>
          </a:prstGeom>
          <a:noFill/>
          <a:ln w="9525">
            <a:noFill/>
          </a:ln>
        </p:spPr>
        <p:txBody>
          <a:bodyPr wrap="square" lIns="68580" tIns="34290" rIns="68580" bIns="34290" anchor="t">
            <a:spAutoFit/>
          </a:bodyPr>
          <a:lstStyle/>
          <a:p>
            <a:pPr>
              <a:lnSpc>
                <a:spcPct val="110000"/>
              </a:lnSpc>
              <a:spcBef>
                <a:spcPts val="450"/>
              </a:spcBef>
            </a:pPr>
            <a:r>
              <a:rPr lang="zh-CN" altLang="en-US" sz="2100" b="1" dirty="0">
                <a:solidFill>
                  <a:schemeClr val="accent2">
                    <a:lumMod val="75000"/>
                  </a:schemeClr>
                </a:solidFill>
                <a:latin typeface="+mn-ea"/>
              </a:rPr>
              <a:t>冬半年</a:t>
            </a:r>
            <a:r>
              <a:rPr lang="en-US" altLang="zh-CN" sz="2100" b="1" dirty="0">
                <a:latin typeface="+mn-ea"/>
              </a:rPr>
              <a:t>M</a:t>
            </a:r>
            <a:r>
              <a:rPr lang="zh-CN" altLang="en-US" sz="2100" b="1" dirty="0">
                <a:latin typeface="+mn-ea"/>
              </a:rPr>
              <a:t>渔场和</a:t>
            </a:r>
            <a:r>
              <a:rPr lang="en-US" altLang="zh-CN" sz="2100" b="1" dirty="0">
                <a:latin typeface="+mn-ea"/>
              </a:rPr>
              <a:t>N</a:t>
            </a:r>
            <a:r>
              <a:rPr lang="zh-CN" altLang="en-US" sz="2100" b="1" dirty="0">
                <a:latin typeface="+mn-ea"/>
              </a:rPr>
              <a:t>渔场都盛行西风，阴雨天气多，海面风浪大；</a:t>
            </a:r>
            <a:endParaRPr lang="en-US" altLang="zh-CN" sz="2100" b="1" dirty="0">
              <a:latin typeface="+mn-ea"/>
            </a:endParaRPr>
          </a:p>
          <a:p>
            <a:pPr>
              <a:lnSpc>
                <a:spcPct val="110000"/>
              </a:lnSpc>
              <a:spcBef>
                <a:spcPts val="450"/>
              </a:spcBef>
            </a:pPr>
            <a:r>
              <a:rPr lang="zh-CN" altLang="en-US" sz="2100" b="1" dirty="0">
                <a:solidFill>
                  <a:schemeClr val="accent2">
                    <a:lumMod val="75000"/>
                  </a:schemeClr>
                </a:solidFill>
                <a:latin typeface="+mn-ea"/>
              </a:rPr>
              <a:t>夏半年</a:t>
            </a:r>
            <a:r>
              <a:rPr lang="en-US" altLang="zh-CN" sz="2100" b="1" dirty="0">
                <a:latin typeface="+mn-ea"/>
              </a:rPr>
              <a:t>N</a:t>
            </a:r>
            <a:r>
              <a:rPr lang="zh-CN" altLang="en-US" sz="2100" b="1" dirty="0">
                <a:latin typeface="+mn-ea"/>
              </a:rPr>
              <a:t>渔场仍盛行西风，而</a:t>
            </a:r>
            <a:r>
              <a:rPr lang="en-US" altLang="zh-CN" sz="2100" b="1" dirty="0">
                <a:latin typeface="+mn-ea"/>
              </a:rPr>
              <a:t>M</a:t>
            </a:r>
            <a:r>
              <a:rPr lang="zh-CN" altLang="en-US" sz="2100" b="1" dirty="0">
                <a:latin typeface="+mn-ea"/>
              </a:rPr>
              <a:t>渔场受副热带高压影响，多晴朗高温天气，海面风浪小。</a:t>
            </a:r>
          </a:p>
        </p:txBody>
      </p:sp>
      <p:sp>
        <p:nvSpPr>
          <p:cNvPr id="2" name="文本框 1"/>
          <p:cNvSpPr txBox="1"/>
          <p:nvPr/>
        </p:nvSpPr>
        <p:spPr>
          <a:xfrm>
            <a:off x="2551471" y="3519619"/>
            <a:ext cx="3749516" cy="931024"/>
          </a:xfrm>
          <a:prstGeom prst="rect">
            <a:avLst/>
          </a:prstGeom>
          <a:noFill/>
        </p:spPr>
        <p:txBody>
          <a:bodyPr wrap="square" lIns="68580" tIns="34290" rIns="68580" bIns="34290">
            <a:spAutoFit/>
          </a:bodyPr>
          <a:lstStyle>
            <a:defPPr>
              <a:defRPr lang="zh-CN"/>
            </a:defPPr>
            <a:lvl1pPr indent="0">
              <a:lnSpc>
                <a:spcPct val="120000"/>
              </a:lnSpc>
              <a:buFont typeface="+mj-lt"/>
              <a:buNone/>
              <a:defRPr sz="2800" b="1">
                <a:solidFill>
                  <a:schemeClr val="accent1">
                    <a:lumMod val="75000"/>
                  </a:schemeClr>
                </a:solidFill>
              </a:defRPr>
            </a:lvl1pPr>
          </a:lstStyle>
          <a:p>
            <a:pPr>
              <a:lnSpc>
                <a:spcPct val="100000"/>
              </a:lnSpc>
            </a:pPr>
            <a:r>
              <a:rPr lang="en-US" altLang="zh-CN"/>
              <a:t>2.  </a:t>
            </a:r>
            <a:r>
              <a:rPr lang="zh-CN" altLang="en-US"/>
              <a:t>从洋流对两地渔场的影响。</a:t>
            </a:r>
          </a:p>
        </p:txBody>
      </p:sp>
      <p:sp>
        <p:nvSpPr>
          <p:cNvPr id="4" name="文本框 3"/>
          <p:cNvSpPr txBox="1"/>
          <p:nvPr/>
        </p:nvSpPr>
        <p:spPr>
          <a:xfrm>
            <a:off x="2551470" y="1009635"/>
            <a:ext cx="6161645" cy="1620444"/>
          </a:xfrm>
          <a:prstGeom prst="rect">
            <a:avLst/>
          </a:prstGeom>
          <a:noFill/>
        </p:spPr>
        <p:txBody>
          <a:bodyPr wrap="square" lIns="68580" tIns="34290" rIns="68580" bIns="34290">
            <a:spAutoFit/>
          </a:bodyPr>
          <a:lstStyle>
            <a:defPPr>
              <a:defRPr lang="zh-CN"/>
            </a:defPPr>
            <a:lvl1pPr marL="514350" indent="-514350">
              <a:lnSpc>
                <a:spcPct val="120000"/>
              </a:lnSpc>
              <a:buFont typeface="+mj-lt"/>
              <a:buAutoNum type="arabicPeriod" startAt="2"/>
              <a:defRPr sz="2800" b="1">
                <a:solidFill>
                  <a:schemeClr val="accent1">
                    <a:lumMod val="75000"/>
                  </a:schemeClr>
                </a:solidFill>
              </a:defRPr>
            </a:lvl1pPr>
          </a:lstStyle>
          <a:p>
            <a:pPr>
              <a:buFont typeface="+mj-lt"/>
              <a:buAutoNum type="arabicPeriod"/>
            </a:pPr>
            <a:r>
              <a:rPr lang="zh-CN" altLang="en-US">
                <a:sym typeface="+mn-ea"/>
              </a:rPr>
              <a:t>从大气环流对天气的影响分析，比较</a:t>
            </a:r>
            <a:r>
              <a:rPr lang="en-US" altLang="zh-CN">
                <a:solidFill>
                  <a:schemeClr val="accent2">
                    <a:lumMod val="75000"/>
                  </a:schemeClr>
                </a:solidFill>
                <a:sym typeface="+mn-ea"/>
              </a:rPr>
              <a:t>M</a:t>
            </a:r>
            <a:r>
              <a:rPr lang="zh-CN" altLang="en-US">
                <a:solidFill>
                  <a:schemeClr val="accent2">
                    <a:lumMod val="75000"/>
                  </a:schemeClr>
                </a:solidFill>
                <a:sym typeface="+mn-ea"/>
              </a:rPr>
              <a:t>、</a:t>
            </a:r>
            <a:r>
              <a:rPr lang="en-US" altLang="zh-CN">
                <a:solidFill>
                  <a:schemeClr val="accent2">
                    <a:lumMod val="75000"/>
                  </a:schemeClr>
                </a:solidFill>
                <a:sym typeface="+mn-ea"/>
              </a:rPr>
              <a:t>N</a:t>
            </a:r>
            <a:r>
              <a:rPr lang="zh-CN" altLang="en-US">
                <a:sym typeface="+mn-ea"/>
              </a:rPr>
              <a:t>两渔场捕捞作业的天气条件。</a:t>
            </a:r>
          </a:p>
        </p:txBody>
      </p:sp>
      <p:sp>
        <p:nvSpPr>
          <p:cNvPr id="6" name="矩形 5"/>
          <p:cNvSpPr/>
          <p:nvPr/>
        </p:nvSpPr>
        <p:spPr>
          <a:xfrm>
            <a:off x="2905433" y="3942150"/>
            <a:ext cx="2831545" cy="392415"/>
          </a:xfrm>
          <a:prstGeom prst="rect">
            <a:avLst/>
          </a:prstGeom>
          <a:noFill/>
          <a:ln w="9525">
            <a:noFill/>
          </a:ln>
        </p:spPr>
        <p:txBody>
          <a:bodyPr wrap="none" lIns="68580" tIns="34290" rIns="68580" bIns="34290" anchor="t">
            <a:spAutoFit/>
          </a:bodyPr>
          <a:lstStyle/>
          <a:p>
            <a:r>
              <a:rPr lang="zh-CN" altLang="en-US" sz="2100" b="1" dirty="0">
                <a:latin typeface="+mn-ea"/>
              </a:rPr>
              <a:t>多发海雾、影响出行。</a:t>
            </a:r>
          </a:p>
        </p:txBody>
      </p:sp>
      <p:pic>
        <p:nvPicPr>
          <p:cNvPr id="3" name="图片 2"/>
          <p:cNvPicPr>
            <a:picLocks noChangeAspect="1"/>
          </p:cNvPicPr>
          <p:nvPr/>
        </p:nvPicPr>
        <p:blipFill>
          <a:blip r:embed="rId2" cstate="print"/>
          <a:stretch>
            <a:fillRect/>
          </a:stretch>
        </p:blipFill>
        <p:spPr>
          <a:xfrm>
            <a:off x="168416" y="848032"/>
            <a:ext cx="2181763" cy="3468821"/>
          </a:xfrm>
          <a:prstGeom prst="rect">
            <a:avLst/>
          </a:prstGeom>
        </p:spPr>
      </p:pic>
      <p:sp>
        <p:nvSpPr>
          <p:cNvPr id="7" name="文本框 6"/>
          <p:cNvSpPr txBox="1"/>
          <p:nvPr/>
        </p:nvSpPr>
        <p:spPr>
          <a:xfrm>
            <a:off x="486697" y="412955"/>
            <a:ext cx="7005764" cy="392415"/>
          </a:xfrm>
          <a:prstGeom prst="rect">
            <a:avLst/>
          </a:prstGeom>
          <a:noFill/>
        </p:spPr>
        <p:txBody>
          <a:bodyPr wrap="none" lIns="68580" tIns="34290" rIns="68580" bIns="34290" rtlCol="0">
            <a:spAutoFit/>
          </a:bodyPr>
          <a:lstStyle/>
          <a:p>
            <a:pPr algn="l"/>
            <a:r>
              <a:rPr lang="zh-CN" altLang="en-US" sz="2100" dirty="0"/>
              <a:t>下图中</a:t>
            </a:r>
            <a:r>
              <a:rPr lang="en-US" altLang="zh-CN" sz="2100" dirty="0"/>
              <a:t>M</a:t>
            </a:r>
            <a:r>
              <a:rPr lang="zh-CN" altLang="en-US" sz="2100" dirty="0"/>
              <a:t>、</a:t>
            </a:r>
            <a:r>
              <a:rPr lang="en-US" altLang="zh-CN" sz="2100" dirty="0"/>
              <a:t>N</a:t>
            </a:r>
            <a:r>
              <a:rPr lang="zh-CN" altLang="en-US" sz="2100" dirty="0"/>
              <a:t>海域均是世界优良渔场。读图回答下列问题。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500064" y="267891"/>
          <a:ext cx="7991475" cy="839390"/>
        </p:xfrm>
        <a:graphic>
          <a:graphicData uri="http://schemas.openxmlformats.org/presentationml/2006/ole">
            <mc:AlternateContent xmlns:mc="http://schemas.openxmlformats.org/markup-compatibility/2006">
              <mc:Choice xmlns:v="urn:schemas-microsoft-com:vml" Requires="v">
                <p:oleObj spid="_x0000_s10286" name="文档" r:id="rId3" imgW="7993007" imgH="1118491" progId="">
                  <p:embed/>
                </p:oleObj>
              </mc:Choice>
              <mc:Fallback>
                <p:oleObj name="文档" r:id="rId3" imgW="7993007" imgH="1118491"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4" y="267891"/>
                        <a:ext cx="7991475" cy="83939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26627" name="Object 3"/>
          <p:cNvGraphicFramePr>
            <a:graphicFrameLocks noChangeAspect="1"/>
          </p:cNvGraphicFramePr>
          <p:nvPr/>
        </p:nvGraphicFramePr>
        <p:xfrm>
          <a:off x="571501" y="1178719"/>
          <a:ext cx="7993063" cy="1333500"/>
        </p:xfrm>
        <a:graphic>
          <a:graphicData uri="http://schemas.openxmlformats.org/presentationml/2006/ole">
            <mc:AlternateContent xmlns:mc="http://schemas.openxmlformats.org/markup-compatibility/2006">
              <mc:Choice xmlns:v="urn:schemas-microsoft-com:vml" Requires="v">
                <p:oleObj spid="_x0000_s10287" name="文档" r:id="rId5" imgW="7993007" imgH="1778713" progId="">
                  <p:embed/>
                </p:oleObj>
              </mc:Choice>
              <mc:Fallback>
                <p:oleObj name="文档" r:id="rId5" imgW="7993007" imgH="1778713"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1" y="1178719"/>
                        <a:ext cx="7993063" cy="133350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26628" name="Object 4"/>
          <p:cNvGraphicFramePr>
            <a:graphicFrameLocks noChangeAspect="1"/>
          </p:cNvGraphicFramePr>
          <p:nvPr/>
        </p:nvGraphicFramePr>
        <p:xfrm>
          <a:off x="576264" y="2786062"/>
          <a:ext cx="7991475" cy="444104"/>
        </p:xfrm>
        <a:graphic>
          <a:graphicData uri="http://schemas.openxmlformats.org/presentationml/2006/ole">
            <mc:AlternateContent xmlns:mc="http://schemas.openxmlformats.org/markup-compatibility/2006">
              <mc:Choice xmlns:v="urn:schemas-microsoft-com:vml" Requires="v">
                <p:oleObj spid="_x0000_s10288" name="文档" r:id="rId7" imgW="7993007" imgH="592904" progId="">
                  <p:embed/>
                </p:oleObj>
              </mc:Choice>
              <mc:Fallback>
                <p:oleObj name="文档" r:id="rId7" imgW="7993007" imgH="592904"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264" y="2786062"/>
                        <a:ext cx="7991475" cy="444104"/>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26629" name="Object 5"/>
          <p:cNvGraphicFramePr>
            <a:graphicFrameLocks noChangeAspect="1"/>
          </p:cNvGraphicFramePr>
          <p:nvPr/>
        </p:nvGraphicFramePr>
        <p:xfrm>
          <a:off x="576264" y="3274219"/>
          <a:ext cx="7991475" cy="1333500"/>
        </p:xfrm>
        <a:graphic>
          <a:graphicData uri="http://schemas.openxmlformats.org/presentationml/2006/ole">
            <mc:AlternateContent xmlns:mc="http://schemas.openxmlformats.org/markup-compatibility/2006">
              <mc:Choice xmlns:v="urn:schemas-microsoft-com:vml" Requires="v">
                <p:oleObj spid="_x0000_s10289" name="文档" r:id="rId9" imgW="7993007" imgH="1778713" progId="">
                  <p:embed/>
                </p:oleObj>
              </mc:Choice>
              <mc:Fallback>
                <p:oleObj name="文档" r:id="rId9" imgW="7993007" imgH="1778713" progId="">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264" y="3274219"/>
                        <a:ext cx="7991475" cy="133350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pic>
        <p:nvPicPr>
          <p:cNvPr id="26630" name="Picture 6" descr="JP45"/>
          <p:cNvPicPr>
            <a:picLocks noChangeAspect="1" noChangeArrowheads="1"/>
          </p:cNvPicPr>
          <p:nvPr/>
        </p:nvPicPr>
        <p:blipFill>
          <a:blip r:embed="rId11" cstate="print"/>
          <a:srcRect/>
          <a:stretch>
            <a:fillRect/>
          </a:stretch>
        </p:blipFill>
        <p:spPr bwMode="auto">
          <a:xfrm>
            <a:off x="1" y="2499742"/>
            <a:ext cx="9085263" cy="2643758"/>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6630"/>
                                        </p:tgtEl>
                                        <p:attrNameLst>
                                          <p:attrName>style.visibility</p:attrName>
                                        </p:attrNameLst>
                                      </p:cBhvr>
                                      <p:to>
                                        <p:strVal val="visible"/>
                                      </p:to>
                                    </p:set>
                                    <p:animEffect transition="in" filter="blinds(horizontal)">
                                      <p:cBhvr>
                                        <p:cTn id="15"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ORDER" val="1"/>
  <p:tag name="MH_TYPE" val="Other"/>
</p:tagLst>
</file>

<file path=ppt/tags/tag10.xml><?xml version="1.0" encoding="utf-8"?>
<p:tagLst xmlns:a="http://schemas.openxmlformats.org/drawingml/2006/main" xmlns:r="http://schemas.openxmlformats.org/officeDocument/2006/relationships" xmlns:p="http://schemas.openxmlformats.org/presentationml/2006/main">
  <p:tag name="AS_UNIQUEID" val="559"/>
</p:tagLst>
</file>

<file path=ppt/tags/tag11.xml><?xml version="1.0" encoding="utf-8"?>
<p:tagLst xmlns:a="http://schemas.openxmlformats.org/drawingml/2006/main" xmlns:r="http://schemas.openxmlformats.org/officeDocument/2006/relationships" xmlns:p="http://schemas.openxmlformats.org/presentationml/2006/main">
  <p:tag name="AS_UNIQUEID" val="565"/>
</p:tagLst>
</file>

<file path=ppt/tags/tag12.xml><?xml version="1.0" encoding="utf-8"?>
<p:tagLst xmlns:a="http://schemas.openxmlformats.org/drawingml/2006/main" xmlns:r="http://schemas.openxmlformats.org/officeDocument/2006/relationships" xmlns:p="http://schemas.openxmlformats.org/presentationml/2006/main">
  <p:tag name="AS_UNIQUEID" val="566"/>
</p:tagLst>
</file>

<file path=ppt/tags/tag13.xml><?xml version="1.0" encoding="utf-8"?>
<p:tagLst xmlns:a="http://schemas.openxmlformats.org/drawingml/2006/main" xmlns:r="http://schemas.openxmlformats.org/officeDocument/2006/relationships" xmlns:p="http://schemas.openxmlformats.org/presentationml/2006/main">
  <p:tag name="AS_UNIQUEID" val="567"/>
</p:tagLst>
</file>

<file path=ppt/tags/tag14.xml><?xml version="1.0" encoding="utf-8"?>
<p:tagLst xmlns:a="http://schemas.openxmlformats.org/drawingml/2006/main" xmlns:r="http://schemas.openxmlformats.org/officeDocument/2006/relationships" xmlns:p="http://schemas.openxmlformats.org/presentationml/2006/main">
  <p:tag name="AS_UNIQUEID" val="568"/>
</p:tagLst>
</file>

<file path=ppt/tags/tag15.xml><?xml version="1.0" encoding="utf-8"?>
<p:tagLst xmlns:a="http://schemas.openxmlformats.org/drawingml/2006/main" xmlns:r="http://schemas.openxmlformats.org/officeDocument/2006/relationships" xmlns:p="http://schemas.openxmlformats.org/presentationml/2006/main">
  <p:tag name="AS_UNIQUEID" val="569"/>
</p:tagLst>
</file>

<file path=ppt/tags/tag16.xml><?xml version="1.0" encoding="utf-8"?>
<p:tagLst xmlns:a="http://schemas.openxmlformats.org/drawingml/2006/main" xmlns:r="http://schemas.openxmlformats.org/officeDocument/2006/relationships" xmlns:p="http://schemas.openxmlformats.org/presentationml/2006/main">
  <p:tag name="AS_UNIQUEID" val="570"/>
</p:tagLst>
</file>

<file path=ppt/tags/tag17.xml><?xml version="1.0" encoding="utf-8"?>
<p:tagLst xmlns:a="http://schemas.openxmlformats.org/drawingml/2006/main" xmlns:r="http://schemas.openxmlformats.org/officeDocument/2006/relationships" xmlns:p="http://schemas.openxmlformats.org/presentationml/2006/main">
  <p:tag name="AS_UNIQUEID" val="571"/>
</p:tagLst>
</file>

<file path=ppt/tags/tag18.xml><?xml version="1.0" encoding="utf-8"?>
<p:tagLst xmlns:a="http://schemas.openxmlformats.org/drawingml/2006/main" xmlns:r="http://schemas.openxmlformats.org/officeDocument/2006/relationships" xmlns:p="http://schemas.openxmlformats.org/presentationml/2006/main">
  <p:tag name="AS_UNIQUEID" val="574"/>
</p:tagLst>
</file>

<file path=ppt/tags/tag19.xml><?xml version="1.0" encoding="utf-8"?>
<p:tagLst xmlns:a="http://schemas.openxmlformats.org/drawingml/2006/main" xmlns:r="http://schemas.openxmlformats.org/officeDocument/2006/relationships" xmlns:p="http://schemas.openxmlformats.org/presentationml/2006/main">
  <p:tag name="AS_UNIQUEID" val="575"/>
</p:tagLst>
</file>

<file path=ppt/tags/tag2.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ORDER" val="2"/>
  <p:tag name="MH_TYPE" val="Other"/>
</p:tagLst>
</file>

<file path=ppt/tags/tag20.xml><?xml version="1.0" encoding="utf-8"?>
<p:tagLst xmlns:a="http://schemas.openxmlformats.org/drawingml/2006/main" xmlns:r="http://schemas.openxmlformats.org/officeDocument/2006/relationships" xmlns:p="http://schemas.openxmlformats.org/presentationml/2006/main">
  <p:tag name="AS_UNIQUEID" val="576"/>
</p:tagLst>
</file>

<file path=ppt/tags/tag21.xml><?xml version="1.0" encoding="utf-8"?>
<p:tagLst xmlns:a="http://schemas.openxmlformats.org/drawingml/2006/main" xmlns:r="http://schemas.openxmlformats.org/officeDocument/2006/relationships" xmlns:p="http://schemas.openxmlformats.org/presentationml/2006/main">
  <p:tag name="AS_UNIQUEID" val="577"/>
</p:tagLst>
</file>

<file path=ppt/tags/tag22.xml><?xml version="1.0" encoding="utf-8"?>
<p:tagLst xmlns:a="http://schemas.openxmlformats.org/drawingml/2006/main" xmlns:r="http://schemas.openxmlformats.org/officeDocument/2006/relationships" xmlns:p="http://schemas.openxmlformats.org/presentationml/2006/main">
  <p:tag name="AS_UNIQUEID" val="572"/>
</p:tagLst>
</file>

<file path=ppt/tags/tag23.xml><?xml version="1.0" encoding="utf-8"?>
<p:tagLst xmlns:a="http://schemas.openxmlformats.org/drawingml/2006/main" xmlns:r="http://schemas.openxmlformats.org/officeDocument/2006/relationships" xmlns:p="http://schemas.openxmlformats.org/presentationml/2006/main">
  <p:tag name="AS_UNIQUEID" val="573"/>
</p:tagLst>
</file>

<file path=ppt/tags/tag24.xml><?xml version="1.0" encoding="utf-8"?>
<p:tagLst xmlns:a="http://schemas.openxmlformats.org/drawingml/2006/main" xmlns:r="http://schemas.openxmlformats.org/officeDocument/2006/relationships" xmlns:p="http://schemas.openxmlformats.org/presentationml/2006/main">
  <p:tag name="AS_UNIQUEID" val="560"/>
</p:tagLst>
</file>

<file path=ppt/tags/tag25.xml><?xml version="1.0" encoding="utf-8"?>
<p:tagLst xmlns:a="http://schemas.openxmlformats.org/drawingml/2006/main" xmlns:r="http://schemas.openxmlformats.org/officeDocument/2006/relationships" xmlns:p="http://schemas.openxmlformats.org/presentationml/2006/main">
  <p:tag name="AS_UNIQUEID" val="564"/>
</p:tagLst>
</file>

<file path=ppt/tags/tag26.xml><?xml version="1.0" encoding="utf-8"?>
<p:tagLst xmlns:a="http://schemas.openxmlformats.org/drawingml/2006/main" xmlns:r="http://schemas.openxmlformats.org/officeDocument/2006/relationships" xmlns:p="http://schemas.openxmlformats.org/presentationml/2006/main">
  <p:tag name="AS_UNIQUEID" val="561"/>
</p:tagLst>
</file>

<file path=ppt/tags/tag27.xml><?xml version="1.0" encoding="utf-8"?>
<p:tagLst xmlns:a="http://schemas.openxmlformats.org/drawingml/2006/main" xmlns:r="http://schemas.openxmlformats.org/officeDocument/2006/relationships" xmlns:p="http://schemas.openxmlformats.org/presentationml/2006/main">
  <p:tag name="AS_UNIQUEID" val="562"/>
</p:tagLst>
</file>

<file path=ppt/tags/tag28.xml><?xml version="1.0" encoding="utf-8"?>
<p:tagLst xmlns:a="http://schemas.openxmlformats.org/drawingml/2006/main" xmlns:r="http://schemas.openxmlformats.org/officeDocument/2006/relationships" xmlns:p="http://schemas.openxmlformats.org/presentationml/2006/main">
  <p:tag name="AS_UNIQUEID" val="563"/>
</p:tagLst>
</file>

<file path=ppt/tags/tag29.xml><?xml version="1.0" encoding="utf-8"?>
<p:tagLst xmlns:a="http://schemas.openxmlformats.org/drawingml/2006/main" xmlns:r="http://schemas.openxmlformats.org/officeDocument/2006/relationships" xmlns:p="http://schemas.openxmlformats.org/presentationml/2006/main">
  <p:tag name="AS_UNIQUEID" val="555"/>
</p:tagLst>
</file>

<file path=ppt/tags/tag3.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ORDER" val="3"/>
  <p:tag name="MH_TYPE" val="Other"/>
</p:tagLst>
</file>

<file path=ppt/tags/tag30.xml><?xml version="1.0" encoding="utf-8"?>
<p:tagLst xmlns:a="http://schemas.openxmlformats.org/drawingml/2006/main" xmlns:r="http://schemas.openxmlformats.org/officeDocument/2006/relationships" xmlns:p="http://schemas.openxmlformats.org/presentationml/2006/main">
  <p:tag name="AS_UNIQUEID" val="556"/>
</p:tagLst>
</file>

<file path=ppt/tags/tag31.xml><?xml version="1.0" encoding="utf-8"?>
<p:tagLst xmlns:a="http://schemas.openxmlformats.org/drawingml/2006/main" xmlns:r="http://schemas.openxmlformats.org/officeDocument/2006/relationships" xmlns:p="http://schemas.openxmlformats.org/presentationml/2006/main">
  <p:tag name="AS_UNIQUEID" val="557"/>
</p:tagLst>
</file>

<file path=ppt/tags/tag32.xml><?xml version="1.0" encoding="utf-8"?>
<p:tagLst xmlns:a="http://schemas.openxmlformats.org/drawingml/2006/main" xmlns:r="http://schemas.openxmlformats.org/officeDocument/2006/relationships" xmlns:p="http://schemas.openxmlformats.org/presentationml/2006/main">
  <p:tag name="AS_UNIQUEID" val="545"/>
</p:tagLst>
</file>

<file path=ppt/tags/tag33.xml><?xml version="1.0" encoding="utf-8"?>
<p:tagLst xmlns:a="http://schemas.openxmlformats.org/drawingml/2006/main" xmlns:r="http://schemas.openxmlformats.org/officeDocument/2006/relationships" xmlns:p="http://schemas.openxmlformats.org/presentationml/2006/main">
  <p:tag name="AS_UNIQUEID" val="546"/>
</p:tagLst>
</file>

<file path=ppt/tags/tag34.xml><?xml version="1.0" encoding="utf-8"?>
<p:tagLst xmlns:a="http://schemas.openxmlformats.org/drawingml/2006/main" xmlns:r="http://schemas.openxmlformats.org/officeDocument/2006/relationships" xmlns:p="http://schemas.openxmlformats.org/presentationml/2006/main">
  <p:tag name="AS_UNIQUEID" val="549"/>
</p:tagLst>
</file>

<file path=ppt/tags/tag35.xml><?xml version="1.0" encoding="utf-8"?>
<p:tagLst xmlns:a="http://schemas.openxmlformats.org/drawingml/2006/main" xmlns:r="http://schemas.openxmlformats.org/officeDocument/2006/relationships" xmlns:p="http://schemas.openxmlformats.org/presentationml/2006/main">
  <p:tag name="AS_UNIQUEID" val="550"/>
</p:tagLst>
</file>

<file path=ppt/tags/tag36.xml><?xml version="1.0" encoding="utf-8"?>
<p:tagLst xmlns:a="http://schemas.openxmlformats.org/drawingml/2006/main" xmlns:r="http://schemas.openxmlformats.org/officeDocument/2006/relationships" xmlns:p="http://schemas.openxmlformats.org/presentationml/2006/main">
  <p:tag name="AS_UNIQUEID" val="551"/>
</p:tagLst>
</file>

<file path=ppt/tags/tag37.xml><?xml version="1.0" encoding="utf-8"?>
<p:tagLst xmlns:a="http://schemas.openxmlformats.org/drawingml/2006/main" xmlns:r="http://schemas.openxmlformats.org/officeDocument/2006/relationships" xmlns:p="http://schemas.openxmlformats.org/presentationml/2006/main">
  <p:tag name="AS_UNIQUEID" val="547"/>
</p:tagLst>
</file>

<file path=ppt/tags/tag38.xml><?xml version="1.0" encoding="utf-8"?>
<p:tagLst xmlns:a="http://schemas.openxmlformats.org/drawingml/2006/main" xmlns:r="http://schemas.openxmlformats.org/officeDocument/2006/relationships" xmlns:p="http://schemas.openxmlformats.org/presentationml/2006/main">
  <p:tag name="AS_UNIQUEID" val="548"/>
</p:tagLst>
</file>

<file path=ppt/tags/tag39.xml><?xml version="1.0" encoding="utf-8"?>
<p:tagLst xmlns:a="http://schemas.openxmlformats.org/drawingml/2006/main" xmlns:r="http://schemas.openxmlformats.org/officeDocument/2006/relationships" xmlns:p="http://schemas.openxmlformats.org/presentationml/2006/main">
  <p:tag name="AS_UNIQUEID" val="591"/>
</p:tagLst>
</file>

<file path=ppt/tags/tag4.xml><?xml version="1.0" encoding="utf-8"?>
<p:tagLst xmlns:a="http://schemas.openxmlformats.org/drawingml/2006/main" xmlns:r="http://schemas.openxmlformats.org/officeDocument/2006/relationships" xmlns:p="http://schemas.openxmlformats.org/presentationml/2006/main">
  <p:tag name="AS_UNIQUEID" val="543"/>
</p:tagLst>
</file>

<file path=ppt/tags/tag40.xml><?xml version="1.0" encoding="utf-8"?>
<p:tagLst xmlns:a="http://schemas.openxmlformats.org/drawingml/2006/main" xmlns:r="http://schemas.openxmlformats.org/officeDocument/2006/relationships" xmlns:p="http://schemas.openxmlformats.org/presentationml/2006/main">
  <p:tag name="AS_UNIQUEID" val="595"/>
</p:tagLst>
</file>

<file path=ppt/tags/tag41.xml><?xml version="1.0" encoding="utf-8"?>
<p:tagLst xmlns:a="http://schemas.openxmlformats.org/drawingml/2006/main" xmlns:r="http://schemas.openxmlformats.org/officeDocument/2006/relationships" xmlns:p="http://schemas.openxmlformats.org/presentationml/2006/main">
  <p:tag name="AS_UNIQUEID" val="592"/>
</p:tagLst>
</file>

<file path=ppt/tags/tag42.xml><?xml version="1.0" encoding="utf-8"?>
<p:tagLst xmlns:a="http://schemas.openxmlformats.org/drawingml/2006/main" xmlns:r="http://schemas.openxmlformats.org/officeDocument/2006/relationships" xmlns:p="http://schemas.openxmlformats.org/presentationml/2006/main">
  <p:tag name="AS_UNIQUEID" val="593"/>
</p:tagLst>
</file>

<file path=ppt/tags/tag43.xml><?xml version="1.0" encoding="utf-8"?>
<p:tagLst xmlns:a="http://schemas.openxmlformats.org/drawingml/2006/main" xmlns:r="http://schemas.openxmlformats.org/officeDocument/2006/relationships" xmlns:p="http://schemas.openxmlformats.org/presentationml/2006/main">
  <p:tag name="AS_UNIQUEID" val="594"/>
</p:tagLst>
</file>

<file path=ppt/tags/tag5.xml><?xml version="1.0" encoding="utf-8"?>
<p:tagLst xmlns:a="http://schemas.openxmlformats.org/drawingml/2006/main" xmlns:r="http://schemas.openxmlformats.org/officeDocument/2006/relationships" xmlns:p="http://schemas.openxmlformats.org/presentationml/2006/main">
  <p:tag name="AS_UNIQUEID" val="544"/>
</p:tagLst>
</file>

<file path=ppt/tags/tag6.xml><?xml version="1.0" encoding="utf-8"?>
<p:tagLst xmlns:a="http://schemas.openxmlformats.org/drawingml/2006/main" xmlns:r="http://schemas.openxmlformats.org/officeDocument/2006/relationships" xmlns:p="http://schemas.openxmlformats.org/presentationml/2006/main">
  <p:tag name="AS_UNIQUEID" val="552"/>
</p:tagLst>
</file>

<file path=ppt/tags/tag7.xml><?xml version="1.0" encoding="utf-8"?>
<p:tagLst xmlns:a="http://schemas.openxmlformats.org/drawingml/2006/main" xmlns:r="http://schemas.openxmlformats.org/officeDocument/2006/relationships" xmlns:p="http://schemas.openxmlformats.org/presentationml/2006/main">
  <p:tag name="AS_UNIQUEID" val="553"/>
</p:tagLst>
</file>

<file path=ppt/tags/tag8.xml><?xml version="1.0" encoding="utf-8"?>
<p:tagLst xmlns:a="http://schemas.openxmlformats.org/drawingml/2006/main" xmlns:r="http://schemas.openxmlformats.org/officeDocument/2006/relationships" xmlns:p="http://schemas.openxmlformats.org/presentationml/2006/main">
  <p:tag name="AS_UNIQUEID" val="554"/>
</p:tagLst>
</file>

<file path=ppt/tags/tag9.xml><?xml version="1.0" encoding="utf-8"?>
<p:tagLst xmlns:a="http://schemas.openxmlformats.org/drawingml/2006/main" xmlns:r="http://schemas.openxmlformats.org/officeDocument/2006/relationships" xmlns:p="http://schemas.openxmlformats.org/presentationml/2006/main">
  <p:tag name="AS_UNIQUEID" val="55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1143</TotalTime>
  <Words>6014</Words>
  <Application>Microsoft Office PowerPoint</Application>
  <PresentationFormat>全屏显示(16:9)</PresentationFormat>
  <Paragraphs>675</Paragraphs>
  <Slides>89</Slides>
  <Notes>11</Notes>
  <HiddenSlides>7</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89</vt:i4>
      </vt:variant>
    </vt:vector>
  </HeadingPairs>
  <TitlesOfParts>
    <vt:vector size="91" baseType="lpstr">
      <vt:lpstr>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洋流对地理环境的影响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一、沃克环流</vt:lpstr>
      <vt:lpstr>PowerPoint 演示文稿</vt:lpstr>
      <vt:lpstr>一、沃克环流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图表专项突破6        世界洋流分布图的判读</vt:lpstr>
      <vt:lpstr>图表专项突破6        世界洋流分布图的判读</vt:lpstr>
      <vt:lpstr>图表专项突破6        世界洋流分布图的判读</vt:lpstr>
      <vt:lpstr>图表专项突破6        世界洋流分布图的判读</vt:lpstr>
      <vt:lpstr>图表专项突破6        世界洋流分布图的判读</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User</cp:lastModifiedBy>
  <cp:revision>14</cp:revision>
  <dcterms:created xsi:type="dcterms:W3CDTF">2021-09-05T09:49:20Z</dcterms:created>
  <dcterms:modified xsi:type="dcterms:W3CDTF">2021-09-09T02:58:36Z</dcterms:modified>
</cp:coreProperties>
</file>